
<file path=[Content_Types].xml><?xml version="1.0" encoding="utf-8"?>
<Types xmlns="http://schemas.openxmlformats.org/package/2006/content-types">
  <Default Extension="jpeg" ContentType="image/jpeg"/>
  <Default Extension="xlsx" ContentType="application/vnd.openxmlformats-officedocument.spreadsheetml.sheet"/>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5"/>
  </p:notesMasterIdLst>
  <p:sldIdLst>
    <p:sldId id="256" r:id="rId4"/>
    <p:sldId id="258" r:id="rId6"/>
    <p:sldId id="259" r:id="rId7"/>
    <p:sldId id="283" r:id="rId8"/>
    <p:sldId id="284" r:id="rId9"/>
    <p:sldId id="285" r:id="rId10"/>
    <p:sldId id="291" r:id="rId11"/>
    <p:sldId id="292" r:id="rId12"/>
    <p:sldId id="293" r:id="rId13"/>
    <p:sldId id="286" r:id="rId14"/>
    <p:sldId id="268" r:id="rId15"/>
    <p:sldId id="287" r:id="rId16"/>
    <p:sldId id="260" r:id="rId17"/>
    <p:sldId id="288" r:id="rId18"/>
    <p:sldId id="289" r:id="rId19"/>
    <p:sldId id="290" r:id="rId20"/>
    <p:sldId id="263" r:id="rId21"/>
    <p:sldId id="264" r:id="rId22"/>
    <p:sldId id="265" r:id="rId23"/>
    <p:sldId id="266" r:id="rId24"/>
    <p:sldId id="261" r:id="rId25"/>
    <p:sldId id="271" r:id="rId26"/>
    <p:sldId id="272" r:id="rId27"/>
    <p:sldId id="273" r:id="rId28"/>
    <p:sldId id="274" r:id="rId29"/>
    <p:sldId id="275" r:id="rId30"/>
    <p:sldId id="276" r:id="rId31"/>
    <p:sldId id="277" r:id="rId32"/>
    <p:sldId id="278" r:id="rId33"/>
    <p:sldId id="279" r:id="rId34"/>
    <p:sldId id="262" r:id="rId35"/>
    <p:sldId id="280" r:id="rId36"/>
    <p:sldId id="281" r:id="rId37"/>
    <p:sldId id="282" r:id="rId38"/>
    <p:sldId id="267" r:id="rId39"/>
    <p:sldId id="269" r:id="rId40"/>
    <p:sldId id="270" r:id="rId41"/>
    <p:sldId id="294" r:id="rId4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8A4C"/>
    <a:srgbClr val="2646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864" autoAdjust="0"/>
    <p:restoredTop sz="94660"/>
  </p:normalViewPr>
  <p:slideViewPr>
    <p:cSldViewPr snapToGrid="0">
      <p:cViewPr varScale="1">
        <p:scale>
          <a:sx n="113" d="100"/>
          <a:sy n="113" d="100"/>
        </p:scale>
        <p:origin x="750" y="102"/>
      </p:cViewPr>
      <p:guideLst/>
    </p:cSldViewPr>
  </p:slideViewPr>
  <p:notesTextViewPr>
    <p:cViewPr>
      <p:scale>
        <a:sx n="1" d="1"/>
        <a:sy n="1" d="1"/>
      </p:scale>
      <p:origin x="0" y="0"/>
    </p:cViewPr>
  </p:notesTextViewPr>
  <p:sorterViewPr>
    <p:cViewPr>
      <p:scale>
        <a:sx n="62" d="100"/>
        <a:sy n="62"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5" Type="http://schemas.openxmlformats.org/officeDocument/2006/relationships/tableStyles" Target="tableStyles.xml"/><Relationship Id="rId44" Type="http://schemas.openxmlformats.org/officeDocument/2006/relationships/viewProps" Target="viewProps.xml"/><Relationship Id="rId43" Type="http://schemas.openxmlformats.org/officeDocument/2006/relationships/presProps" Target="presProps.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package" Target="../embeddings/Workbook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Workbook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Workbook11.xlsx"/></Relationships>
</file>

<file path=ppt/charts/_rels/chart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package" Target="../embeddings/Workbook2.xlsx"/></Relationships>
</file>

<file path=ppt/charts/_rels/chart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package" Target="../embeddings/Workbook3.xlsx"/></Relationships>
</file>

<file path=ppt/charts/_rels/chart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package" Target="../embeddings/Workbook4.xlsx"/></Relationships>
</file>

<file path=ppt/charts/_rels/chart5.xml.rels><?xml version="1.0" encoding="UTF-8" standalone="yes"?>
<Relationships xmlns="http://schemas.openxmlformats.org/package/2006/relationships"><Relationship Id="rId1" Type="http://schemas.openxmlformats.org/officeDocument/2006/relationships/package" Target="../embeddings/Workbook5.xlsx"/></Relationships>
</file>

<file path=ppt/charts/_rels/chart6.xml.rels><?xml version="1.0" encoding="UTF-8" standalone="yes"?>
<Relationships xmlns="http://schemas.openxmlformats.org/package/2006/relationships"><Relationship Id="rId1" Type="http://schemas.openxmlformats.org/officeDocument/2006/relationships/package" Target="../embeddings/Workbook6.xlsx"/></Relationships>
</file>

<file path=ppt/charts/_rels/chart7.xml.rels><?xml version="1.0" encoding="UTF-8" standalone="yes"?>
<Relationships xmlns="http://schemas.openxmlformats.org/package/2006/relationships"><Relationship Id="rId1" Type="http://schemas.openxmlformats.org/officeDocument/2006/relationships/package" Target="../embeddings/Workbook7.xlsx"/></Relationships>
</file>

<file path=ppt/charts/_rels/chart8.xml.rels><?xml version="1.0" encoding="UTF-8" standalone="yes"?>
<Relationships xmlns="http://schemas.openxmlformats.org/package/2006/relationships"><Relationship Id="rId1" Type="http://schemas.openxmlformats.org/officeDocument/2006/relationships/package" Target="../embeddings/Workbook8.xlsx"/></Relationships>
</file>

<file path=ppt/charts/_rels/chart9.xml.rels><?xml version="1.0" encoding="UTF-8" standalone="yes"?>
<Relationships xmlns="http://schemas.openxmlformats.org/package/2006/relationships"><Relationship Id="rId1" Type="http://schemas.openxmlformats.org/officeDocument/2006/relationships/package" Target="../embeddings/Workbook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79166666666667"/>
          <c:y val="0.0629415327608936"/>
          <c:w val="0.902385170603675"/>
          <c:h val="0.783619196921651"/>
        </c:manualLayout>
      </c:layout>
      <c:barChart>
        <c:barDir val="bar"/>
        <c:grouping val="percentStacked"/>
        <c:varyColors val="0"/>
        <c:ser>
          <c:idx val="0"/>
          <c:order val="0"/>
          <c:tx>
            <c:strRef>
              <c:f>Sheet1!$B$1</c:f>
              <c:strCache>
                <c:ptCount val="1"/>
                <c:pt idx="0">
                  <c:v>系列 1</c:v>
                </c:pt>
              </c:strCache>
            </c:strRef>
          </c:tx>
          <c:spPr>
            <a:solidFill>
              <a:schemeClr val="accent1"/>
            </a:solidFill>
            <a:ln>
              <a:noFill/>
            </a:ln>
            <a:effectLst/>
          </c:spPr>
          <c:invertIfNegative val="0"/>
          <c:dLbls>
            <c:delete val="1"/>
          </c:dLbls>
          <c:cat>
            <c:strRef>
              <c:f>Sheet1!$A$2</c:f>
              <c:strCache>
                <c:ptCount val="1"/>
                <c:pt idx="0">
                  <c:v>类别 1</c:v>
                </c:pt>
              </c:strCache>
            </c:strRef>
          </c:cat>
          <c:val>
            <c:numRef>
              <c:f>Sheet1!$B$2</c:f>
              <c:numCache>
                <c:formatCode>0%</c:formatCode>
                <c:ptCount val="1"/>
                <c:pt idx="0">
                  <c:v>0.4</c:v>
                </c:pt>
              </c:numCache>
            </c:numRef>
          </c:val>
        </c:ser>
        <c:ser>
          <c:idx val="1"/>
          <c:order val="1"/>
          <c:tx>
            <c:strRef>
              <c:f>Sheet1!$C$1</c:f>
              <c:strCache>
                <c:ptCount val="1"/>
                <c:pt idx="0">
                  <c:v>系列 2</c:v>
                </c:pt>
              </c:strCache>
            </c:strRef>
          </c:tx>
          <c:spPr>
            <a:solidFill>
              <a:schemeClr val="bg2"/>
            </a:solidFill>
            <a:ln>
              <a:solidFill>
                <a:schemeClr val="bg2"/>
              </a:solidFill>
            </a:ln>
            <a:effectLst/>
          </c:spPr>
          <c:invertIfNegative val="0"/>
          <c:dLbls>
            <c:delete val="1"/>
          </c:dLbls>
          <c:cat>
            <c:strRef>
              <c:f>Sheet1!$A$2</c:f>
              <c:strCache>
                <c:ptCount val="1"/>
                <c:pt idx="0">
                  <c:v>类别 1</c:v>
                </c:pt>
              </c:strCache>
            </c:strRef>
          </c:cat>
          <c:val>
            <c:numRef>
              <c:f>Sheet1!$C$2</c:f>
              <c:numCache>
                <c:formatCode>0%</c:formatCode>
                <c:ptCount val="1"/>
                <c:pt idx="0">
                  <c:v>0.6</c:v>
                </c:pt>
              </c:numCache>
            </c:numRef>
          </c:val>
        </c:ser>
        <c:dLbls>
          <c:showLegendKey val="0"/>
          <c:showVal val="0"/>
          <c:showCatName val="0"/>
          <c:showSerName val="0"/>
          <c:showPercent val="0"/>
          <c:showBubbleSize val="0"/>
        </c:dLbls>
        <c:gapWidth val="500"/>
        <c:overlap val="100"/>
        <c:axId val="-302442256"/>
        <c:axId val="-302456944"/>
      </c:barChart>
      <c:scatterChart>
        <c:scatterStyle val="lineMarker"/>
        <c:varyColors val="0"/>
        <c:ser>
          <c:idx val="2"/>
          <c:order val="2"/>
          <c:tx>
            <c:strRef>
              <c:f>Sheet1!$A$3</c:f>
              <c:strCache>
                <c:ptCount val="1"/>
                <c:pt idx="0">
                  <c:v>Y</c:v>
                </c:pt>
              </c:strCache>
            </c:strRef>
          </c:tx>
          <c:spPr>
            <a:ln w="25400" cap="rnd" cmpd="sng" algn="ctr">
              <a:noFill/>
              <a:prstDash val="solid"/>
              <a:round/>
            </a:ln>
            <a:effectLst/>
          </c:spPr>
          <c:marker>
            <c:symbol val="picture"/>
            <c:spPr>
              <a:blipFill>
                <a:blip xmlns:r="http://schemas.openxmlformats.org/officeDocument/2006/relationships" r:embed="rId2"/>
                <a:stretch>
                  <a:fillRect/>
                </a:stretch>
              </a:blipFill>
              <a:ln w="25400" cap="flat" cmpd="sng" algn="ctr">
                <a:noFill/>
                <a:prstDash val="solid"/>
                <a:round/>
              </a:ln>
              <a:effectLst/>
            </c:spPr>
          </c:marker>
          <c:dLbls>
            <c:delete val="1"/>
          </c:dLbls>
          <c:xVal>
            <c:numRef>
              <c:f>Sheet1!$B$2</c:f>
              <c:numCache>
                <c:formatCode>0%</c:formatCode>
                <c:ptCount val="1"/>
                <c:pt idx="0">
                  <c:v>0.4</c:v>
                </c:pt>
              </c:numCache>
            </c:numRef>
          </c:xVal>
          <c:yVal>
            <c:numRef>
              <c:f>Sheet1!$B$3</c:f>
              <c:numCache>
                <c:formatCode>General</c:formatCode>
                <c:ptCount val="1"/>
                <c:pt idx="0">
                  <c:v>0.7</c:v>
                </c:pt>
              </c:numCache>
            </c:numRef>
          </c:yVal>
          <c:smooth val="0"/>
        </c:ser>
        <c:dLbls>
          <c:showLegendKey val="0"/>
          <c:showVal val="0"/>
          <c:showCatName val="0"/>
          <c:showSerName val="0"/>
          <c:showPercent val="0"/>
          <c:showBubbleSize val="0"/>
        </c:dLbls>
        <c:axId val="-302453136"/>
        <c:axId val="-302450416"/>
      </c:scatterChart>
      <c:catAx>
        <c:axId val="-302442256"/>
        <c:scaling>
          <c:orientation val="minMax"/>
        </c:scaling>
        <c:delete val="1"/>
        <c:axPos val="l"/>
        <c:numFmt formatCode="General" sourceLinked="1"/>
        <c:majorTickMark val="none"/>
        <c:minorTickMark val="none"/>
        <c:tickLblPos val="none"/>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302456944"/>
        <c:crosses val="autoZero"/>
        <c:auto val="1"/>
        <c:lblAlgn val="ctr"/>
        <c:lblOffset val="100"/>
        <c:noMultiLvlLbl val="0"/>
      </c:catAx>
      <c:valAx>
        <c:axId val="-302456944"/>
        <c:scaling>
          <c:orientation val="minMax"/>
        </c:scaling>
        <c:delete val="1"/>
        <c:axPos val="b"/>
        <c:numFmt formatCode="0%" sourceLinked="1"/>
        <c:majorTickMark val="none"/>
        <c:minorTickMark val="none"/>
        <c:tickLblPos val="none"/>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302442256"/>
        <c:crosses val="autoZero"/>
        <c:crossBetween val="between"/>
      </c:valAx>
      <c:valAx>
        <c:axId val="-302453136"/>
        <c:scaling>
          <c:orientation val="minMax"/>
        </c:scaling>
        <c:delete val="1"/>
        <c:axPos val="b"/>
        <c:numFmt formatCode="0%" sourceLinked="1"/>
        <c:majorTickMark val="out"/>
        <c:minorTickMark val="none"/>
        <c:tickLblPos val="none"/>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302450416"/>
        <c:crosses val="autoZero"/>
        <c:crossBetween val="midCat"/>
      </c:valAx>
      <c:valAx>
        <c:axId val="-302450416"/>
        <c:scaling>
          <c:orientation val="minMax"/>
        </c:scaling>
        <c:delete val="1"/>
        <c:axPos val="r"/>
        <c:numFmt formatCode="General" sourceLinked="1"/>
        <c:majorTickMark val="out"/>
        <c:minorTickMark val="none"/>
        <c:tickLblPos val="none"/>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302453136"/>
        <c:crosses val="max"/>
        <c:crossBetween val="midCat"/>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Sheet1!$A$1</c:f>
              <c:strCache>
                <c:ptCount val="1"/>
                <c:pt idx="0">
                  <c:v>Column1</c:v>
                </c:pt>
              </c:strCache>
            </c:strRef>
          </c:tx>
          <c:explosion val="0"/>
          <c:dPt>
            <c:idx val="0"/>
            <c:bubble3D val="0"/>
            <c:spPr>
              <a:solidFill>
                <a:schemeClr val="accent1"/>
              </a:solidFill>
            </c:spPr>
          </c:dPt>
          <c:dPt>
            <c:idx val="1"/>
            <c:bubble3D val="0"/>
            <c:spPr>
              <a:solidFill>
                <a:schemeClr val="bg1">
                  <a:lumMod val="75000"/>
                  <a:alpha val="65000"/>
                </a:schemeClr>
              </a:solidFill>
            </c:spPr>
          </c:dPt>
          <c:dLbls>
            <c:delete val="1"/>
          </c:dLbls>
          <c:val>
            <c:numRef>
              <c:f>Sheet1!$A$2:$A$3</c:f>
              <c:numCache>
                <c:formatCode>0%</c:formatCode>
                <c:ptCount val="2"/>
                <c:pt idx="0">
                  <c:v>0.89</c:v>
                </c:pt>
                <c:pt idx="1">
                  <c:v>0.11</c:v>
                </c:pt>
              </c:numCache>
            </c:numRef>
          </c:val>
        </c:ser>
        <c:dLbls>
          <c:showLegendKey val="0"/>
          <c:showVal val="0"/>
          <c:showCatName val="0"/>
          <c:showSerName val="0"/>
          <c:showPercent val="0"/>
          <c:showBubbleSize val="0"/>
          <c:showLeaderLines val="0"/>
        </c:dLbls>
        <c:firstSliceAng val="0"/>
        <c:holeSize val="75"/>
      </c:doughnutChart>
    </c:plotArea>
    <c:plotVisOnly val="1"/>
    <c:dispBlanksAs val="gap"/>
    <c:showDLblsOverMax val="0"/>
  </c:chart>
  <c:txPr>
    <a:bodyPr/>
    <a:lstStyle/>
    <a:p>
      <a:pPr>
        <a:defRPr lang="zh-CN" sz="1800"/>
      </a:pPr>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203703703703704"/>
          <c:w val="0.905982905982906"/>
          <c:h val="0.796296296296296"/>
        </c:manualLayout>
      </c:layout>
      <c:lineChart>
        <c:grouping val="standard"/>
        <c:varyColors val="0"/>
        <c:ser>
          <c:idx val="0"/>
          <c:order val="0"/>
          <c:tx>
            <c:strRef>
              <c:f>Sheet1!$B$1</c:f>
              <c:strCache>
                <c:ptCount val="1"/>
                <c:pt idx="0">
                  <c:v>列1</c:v>
                </c:pt>
              </c:strCache>
            </c:strRef>
          </c:tx>
          <c:spPr>
            <a:ln w="38100" cap="flat" cmpd="sng" algn="ctr">
              <a:solidFill>
                <a:schemeClr val="accent1"/>
              </a:solidFill>
              <a:prstDash val="solid"/>
              <a:round/>
            </a:ln>
            <a:effectLst>
              <a:outerShdw blurRad="40000" dist="20000" dir="5400000" rotWithShape="0">
                <a:srgbClr val="000000">
                  <a:alpha val="38000"/>
                </a:srgbClr>
              </a:outerShdw>
            </a:effectLst>
          </c:spPr>
          <c:marker>
            <c:spPr>
              <a:solidFill>
                <a:schemeClr val="tx1"/>
              </a:solidFill>
              <a:ln w="38100" cap="flat" cmpd="sng" algn="ctr">
                <a:solidFill>
                  <a:schemeClr val="accent1"/>
                </a:solidFill>
                <a:prstDash val="solid"/>
                <a:round/>
              </a:ln>
              <a:effectLst>
                <a:outerShdw blurRad="40000" dist="20000" dir="5400000" rotWithShape="0">
                  <a:srgbClr val="000000">
                    <a:alpha val="38000"/>
                  </a:srgbClr>
                </a:outerShdw>
              </a:effectLst>
            </c:spPr>
          </c:marker>
          <c:dLbls>
            <c:delete val="1"/>
          </c:dLbls>
          <c:cat>
            <c:strRef>
              <c:f>Sheet1!$A$2:$A$13</c:f>
              <c:strCache>
                <c:ptCount val="12"/>
                <c:pt idx="0">
                  <c:v>一月</c:v>
                </c:pt>
                <c:pt idx="1">
                  <c:v>二月</c:v>
                </c:pt>
                <c:pt idx="2">
                  <c:v>三月</c:v>
                </c:pt>
                <c:pt idx="3">
                  <c:v>四月</c:v>
                </c:pt>
                <c:pt idx="4">
                  <c:v>五月</c:v>
                </c:pt>
                <c:pt idx="5">
                  <c:v>六月</c:v>
                </c:pt>
                <c:pt idx="6">
                  <c:v>七月</c:v>
                </c:pt>
                <c:pt idx="7">
                  <c:v>八月</c:v>
                </c:pt>
                <c:pt idx="8">
                  <c:v>九月</c:v>
                </c:pt>
                <c:pt idx="9">
                  <c:v>十月</c:v>
                </c:pt>
                <c:pt idx="10">
                  <c:v>十一月</c:v>
                </c:pt>
                <c:pt idx="11">
                  <c:v>十二月</c:v>
                </c:pt>
              </c:strCache>
            </c:strRef>
          </c:cat>
          <c:val>
            <c:numRef>
              <c:f>Sheet1!$B$2:$B$13</c:f>
              <c:numCache>
                <c:formatCode>General</c:formatCode>
                <c:ptCount val="12"/>
                <c:pt idx="0">
                  <c:v>2</c:v>
                </c:pt>
                <c:pt idx="1">
                  <c:v>1.5</c:v>
                </c:pt>
                <c:pt idx="2">
                  <c:v>2.3</c:v>
                </c:pt>
                <c:pt idx="3">
                  <c:v>1.5</c:v>
                </c:pt>
                <c:pt idx="4">
                  <c:v>2</c:v>
                </c:pt>
                <c:pt idx="5">
                  <c:v>1</c:v>
                </c:pt>
                <c:pt idx="6">
                  <c:v>3</c:v>
                </c:pt>
                <c:pt idx="7">
                  <c:v>4.7</c:v>
                </c:pt>
                <c:pt idx="8">
                  <c:v>3.8</c:v>
                </c:pt>
                <c:pt idx="9">
                  <c:v>4.3</c:v>
                </c:pt>
                <c:pt idx="10">
                  <c:v>4</c:v>
                </c:pt>
                <c:pt idx="11">
                  <c:v>4.9</c:v>
                </c:pt>
              </c:numCache>
            </c:numRef>
          </c:val>
          <c:smooth val="0"/>
        </c:ser>
        <c:dLbls>
          <c:showLegendKey val="0"/>
          <c:showVal val="0"/>
          <c:showCatName val="0"/>
          <c:showSerName val="0"/>
          <c:showPercent val="0"/>
          <c:showBubbleSize val="0"/>
        </c:dLbls>
        <c:marker val="1"/>
        <c:smooth val="0"/>
        <c:axId val="-302435728"/>
        <c:axId val="-302430832"/>
      </c:lineChart>
      <c:catAx>
        <c:axId val="-302435728"/>
        <c:scaling>
          <c:orientation val="minMax"/>
        </c:scaling>
        <c:delete val="1"/>
        <c:axPos val="b"/>
        <c:numFmt formatCode="General" sourceLinked="0"/>
        <c:majorTickMark val="none"/>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cs"/>
              </a:defRPr>
            </a:pPr>
          </a:p>
        </c:txPr>
        <c:crossAx val="-302430832"/>
        <c:crosses val="autoZero"/>
        <c:auto val="1"/>
        <c:lblAlgn val="ctr"/>
        <c:lblOffset val="100"/>
        <c:noMultiLvlLbl val="0"/>
      </c:catAx>
      <c:valAx>
        <c:axId val="-302430832"/>
        <c:scaling>
          <c:orientation val="minMax"/>
        </c:scaling>
        <c:delete val="1"/>
        <c:axPos val="l"/>
        <c:majorGridlines/>
        <c:numFmt formatCode="General" sourceLinked="1"/>
        <c:majorTickMark val="none"/>
        <c:minorTickMark val="none"/>
        <c:tickLblPos val="nextTo"/>
        <c:txPr>
          <a:bodyPr rot="-60000000" spcFirstLastPara="0" vertOverflow="ellipsis" vert="horz" wrap="square" anchor="ctr" anchorCtr="1"/>
          <a:lstStyle/>
          <a:p>
            <a:pPr>
              <a:defRPr lang="zh-CN" sz="1800" b="0" i="0" u="none" strike="noStrike" kern="1200" baseline="0">
                <a:solidFill>
                  <a:schemeClr val="tx1"/>
                </a:solidFill>
                <a:latin typeface="+mn-lt"/>
                <a:ea typeface="+mn-ea"/>
                <a:cs typeface="+mn-cs"/>
              </a:defRPr>
            </a:pPr>
          </a:p>
        </c:txPr>
        <c:crossAx val="-302435728"/>
        <c:crosses val="autoZero"/>
        <c:crossBetween val="between"/>
      </c:valAx>
    </c:plotArea>
    <c:plotVisOnly val="1"/>
    <c:dispBlanksAs val="gap"/>
    <c:showDLblsOverMax val="0"/>
  </c:chart>
  <c:txPr>
    <a:bodyPr/>
    <a:lstStyle/>
    <a:p>
      <a:pPr>
        <a:defRPr lang="zh-CN" sz="1800"/>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79166666666667"/>
          <c:y val="0.0629415327608936"/>
          <c:w val="0.902385170603675"/>
          <c:h val="0.783619196921651"/>
        </c:manualLayout>
      </c:layout>
      <c:barChart>
        <c:barDir val="bar"/>
        <c:grouping val="percentStacked"/>
        <c:varyColors val="0"/>
        <c:ser>
          <c:idx val="0"/>
          <c:order val="0"/>
          <c:tx>
            <c:strRef>
              <c:f>Sheet1!$B$1</c:f>
              <c:strCache>
                <c:ptCount val="1"/>
                <c:pt idx="0">
                  <c:v>系列 1</c:v>
                </c:pt>
              </c:strCache>
            </c:strRef>
          </c:tx>
          <c:spPr>
            <a:solidFill>
              <a:schemeClr val="accent2"/>
            </a:solidFill>
            <a:ln>
              <a:noFill/>
            </a:ln>
            <a:effectLst/>
          </c:spPr>
          <c:invertIfNegative val="0"/>
          <c:dLbls>
            <c:delete val="1"/>
          </c:dLbls>
          <c:cat>
            <c:strRef>
              <c:f>Sheet1!$A$2</c:f>
              <c:strCache>
                <c:ptCount val="1"/>
                <c:pt idx="0">
                  <c:v>类别 1</c:v>
                </c:pt>
              </c:strCache>
            </c:strRef>
          </c:cat>
          <c:val>
            <c:numRef>
              <c:f>Sheet1!$B$2</c:f>
              <c:numCache>
                <c:formatCode>0%</c:formatCode>
                <c:ptCount val="1"/>
                <c:pt idx="0">
                  <c:v>0.45</c:v>
                </c:pt>
              </c:numCache>
            </c:numRef>
          </c:val>
        </c:ser>
        <c:ser>
          <c:idx val="1"/>
          <c:order val="1"/>
          <c:tx>
            <c:strRef>
              <c:f>Sheet1!$C$1</c:f>
              <c:strCache>
                <c:ptCount val="1"/>
                <c:pt idx="0">
                  <c:v>系列 2</c:v>
                </c:pt>
              </c:strCache>
            </c:strRef>
          </c:tx>
          <c:spPr>
            <a:solidFill>
              <a:schemeClr val="bg2"/>
            </a:solidFill>
            <a:ln>
              <a:solidFill>
                <a:schemeClr val="bg2"/>
              </a:solidFill>
            </a:ln>
            <a:effectLst/>
          </c:spPr>
          <c:invertIfNegative val="0"/>
          <c:dLbls>
            <c:delete val="1"/>
          </c:dLbls>
          <c:cat>
            <c:strRef>
              <c:f>Sheet1!$A$2</c:f>
              <c:strCache>
                <c:ptCount val="1"/>
                <c:pt idx="0">
                  <c:v>类别 1</c:v>
                </c:pt>
              </c:strCache>
            </c:strRef>
          </c:cat>
          <c:val>
            <c:numRef>
              <c:f>Sheet1!$C$2</c:f>
              <c:numCache>
                <c:formatCode>0%</c:formatCode>
                <c:ptCount val="1"/>
                <c:pt idx="0">
                  <c:v>0.55</c:v>
                </c:pt>
              </c:numCache>
            </c:numRef>
          </c:val>
        </c:ser>
        <c:dLbls>
          <c:showLegendKey val="0"/>
          <c:showVal val="0"/>
          <c:showCatName val="0"/>
          <c:showSerName val="0"/>
          <c:showPercent val="0"/>
          <c:showBubbleSize val="0"/>
        </c:dLbls>
        <c:gapWidth val="500"/>
        <c:overlap val="100"/>
        <c:axId val="-302452592"/>
        <c:axId val="-302449872"/>
      </c:barChart>
      <c:scatterChart>
        <c:scatterStyle val="lineMarker"/>
        <c:varyColors val="0"/>
        <c:ser>
          <c:idx val="2"/>
          <c:order val="2"/>
          <c:tx>
            <c:strRef>
              <c:f>Sheet1!$A$3</c:f>
              <c:strCache>
                <c:ptCount val="1"/>
                <c:pt idx="0">
                  <c:v>Y</c:v>
                </c:pt>
              </c:strCache>
            </c:strRef>
          </c:tx>
          <c:spPr>
            <a:ln w="25400" cap="rnd" cmpd="sng" algn="ctr">
              <a:noFill/>
              <a:prstDash val="solid"/>
              <a:round/>
            </a:ln>
            <a:effectLst/>
          </c:spPr>
          <c:marker>
            <c:symbol val="picture"/>
            <c:spPr>
              <a:blipFill>
                <a:blip xmlns:r="http://schemas.openxmlformats.org/officeDocument/2006/relationships" r:embed="rId2"/>
                <a:stretch>
                  <a:fillRect/>
                </a:stretch>
              </a:blipFill>
              <a:ln w="25400" cap="flat" cmpd="sng" algn="ctr">
                <a:noFill/>
                <a:prstDash val="solid"/>
                <a:round/>
              </a:ln>
              <a:effectLst/>
            </c:spPr>
          </c:marker>
          <c:dPt>
            <c:idx val="0"/>
            <c:marker>
              <c:symbol val="picture"/>
              <c:spPr>
                <a:blipFill>
                  <a:blip xmlns:r="http://schemas.openxmlformats.org/officeDocument/2006/relationships" r:embed="rId3"/>
                  <a:stretch>
                    <a:fillRect/>
                  </a:stretch>
                </a:blipFill>
                <a:ln w="25400" cap="flat" cmpd="sng" algn="ctr">
                  <a:noFill/>
                  <a:prstDash val="solid"/>
                  <a:round/>
                </a:ln>
                <a:effectLst/>
              </c:spPr>
            </c:marker>
            <c:bubble3D val="0"/>
          </c:dPt>
          <c:dLbls>
            <c:delete val="1"/>
          </c:dLbls>
          <c:xVal>
            <c:numRef>
              <c:f>Sheet1!$B$2</c:f>
              <c:numCache>
                <c:formatCode>0%</c:formatCode>
                <c:ptCount val="1"/>
                <c:pt idx="0">
                  <c:v>0.45</c:v>
                </c:pt>
              </c:numCache>
            </c:numRef>
          </c:xVal>
          <c:yVal>
            <c:numRef>
              <c:f>Sheet1!$B$3</c:f>
              <c:numCache>
                <c:formatCode>General</c:formatCode>
                <c:ptCount val="1"/>
                <c:pt idx="0">
                  <c:v>0.7</c:v>
                </c:pt>
              </c:numCache>
            </c:numRef>
          </c:yVal>
          <c:smooth val="0"/>
        </c:ser>
        <c:dLbls>
          <c:showLegendKey val="0"/>
          <c:showVal val="0"/>
          <c:showCatName val="0"/>
          <c:showSerName val="0"/>
          <c:showPercent val="0"/>
          <c:showBubbleSize val="0"/>
        </c:dLbls>
        <c:axId val="-302443344"/>
        <c:axId val="-302448240"/>
      </c:scatterChart>
      <c:catAx>
        <c:axId val="-302452592"/>
        <c:scaling>
          <c:orientation val="minMax"/>
        </c:scaling>
        <c:delete val="1"/>
        <c:axPos val="l"/>
        <c:numFmt formatCode="General" sourceLinked="1"/>
        <c:majorTickMark val="none"/>
        <c:minorTickMark val="none"/>
        <c:tickLblPos val="none"/>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302449872"/>
        <c:crosses val="autoZero"/>
        <c:auto val="1"/>
        <c:lblAlgn val="ctr"/>
        <c:lblOffset val="100"/>
        <c:noMultiLvlLbl val="0"/>
      </c:catAx>
      <c:valAx>
        <c:axId val="-302449872"/>
        <c:scaling>
          <c:orientation val="minMax"/>
        </c:scaling>
        <c:delete val="1"/>
        <c:axPos val="b"/>
        <c:numFmt formatCode="0%" sourceLinked="1"/>
        <c:majorTickMark val="none"/>
        <c:minorTickMark val="none"/>
        <c:tickLblPos val="none"/>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302452592"/>
        <c:crosses val="autoZero"/>
        <c:crossBetween val="between"/>
      </c:valAx>
      <c:valAx>
        <c:axId val="-302443344"/>
        <c:scaling>
          <c:orientation val="minMax"/>
        </c:scaling>
        <c:delete val="1"/>
        <c:axPos val="b"/>
        <c:numFmt formatCode="0%" sourceLinked="1"/>
        <c:majorTickMark val="out"/>
        <c:minorTickMark val="none"/>
        <c:tickLblPos val="none"/>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302448240"/>
        <c:crosses val="autoZero"/>
        <c:crossBetween val="midCat"/>
      </c:valAx>
      <c:valAx>
        <c:axId val="-302448240"/>
        <c:scaling>
          <c:orientation val="minMax"/>
        </c:scaling>
        <c:delete val="1"/>
        <c:axPos val="r"/>
        <c:numFmt formatCode="General" sourceLinked="1"/>
        <c:majorTickMark val="out"/>
        <c:minorTickMark val="none"/>
        <c:tickLblPos val="none"/>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302443344"/>
        <c:crosses val="max"/>
        <c:crossBetween val="midCat"/>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79166666666667"/>
          <c:y val="0.0629415327608936"/>
          <c:w val="0.902385170603675"/>
          <c:h val="0.783619196921651"/>
        </c:manualLayout>
      </c:layout>
      <c:barChart>
        <c:barDir val="bar"/>
        <c:grouping val="percentStacked"/>
        <c:varyColors val="0"/>
        <c:ser>
          <c:idx val="0"/>
          <c:order val="0"/>
          <c:tx>
            <c:strRef>
              <c:f>Sheet1!$B$1</c:f>
              <c:strCache>
                <c:ptCount val="1"/>
                <c:pt idx="0">
                  <c:v>系列 1</c:v>
                </c:pt>
              </c:strCache>
            </c:strRef>
          </c:tx>
          <c:spPr>
            <a:solidFill>
              <a:schemeClr val="accent3"/>
            </a:solidFill>
            <a:ln>
              <a:noFill/>
            </a:ln>
            <a:effectLst/>
          </c:spPr>
          <c:invertIfNegative val="0"/>
          <c:dLbls>
            <c:delete val="1"/>
          </c:dLbls>
          <c:cat>
            <c:strRef>
              <c:f>Sheet1!$A$2</c:f>
              <c:strCache>
                <c:ptCount val="1"/>
                <c:pt idx="0">
                  <c:v>类别 1</c:v>
                </c:pt>
              </c:strCache>
            </c:strRef>
          </c:cat>
          <c:val>
            <c:numRef>
              <c:f>Sheet1!$B$2</c:f>
              <c:numCache>
                <c:formatCode>0%</c:formatCode>
                <c:ptCount val="1"/>
                <c:pt idx="0">
                  <c:v>0.65</c:v>
                </c:pt>
              </c:numCache>
            </c:numRef>
          </c:val>
        </c:ser>
        <c:ser>
          <c:idx val="1"/>
          <c:order val="1"/>
          <c:tx>
            <c:strRef>
              <c:f>Sheet1!$C$1</c:f>
              <c:strCache>
                <c:ptCount val="1"/>
                <c:pt idx="0">
                  <c:v>系列 2</c:v>
                </c:pt>
              </c:strCache>
            </c:strRef>
          </c:tx>
          <c:spPr>
            <a:solidFill>
              <a:schemeClr val="bg2"/>
            </a:solidFill>
            <a:ln>
              <a:solidFill>
                <a:schemeClr val="bg2"/>
              </a:solidFill>
            </a:ln>
            <a:effectLst/>
          </c:spPr>
          <c:invertIfNegative val="0"/>
          <c:dLbls>
            <c:delete val="1"/>
          </c:dLbls>
          <c:cat>
            <c:strRef>
              <c:f>Sheet1!$A$2</c:f>
              <c:strCache>
                <c:ptCount val="1"/>
                <c:pt idx="0">
                  <c:v>类别 1</c:v>
                </c:pt>
              </c:strCache>
            </c:strRef>
          </c:cat>
          <c:val>
            <c:numRef>
              <c:f>Sheet1!$C$2</c:f>
              <c:numCache>
                <c:formatCode>0%</c:formatCode>
                <c:ptCount val="1"/>
                <c:pt idx="0">
                  <c:v>0.35</c:v>
                </c:pt>
              </c:numCache>
            </c:numRef>
          </c:val>
        </c:ser>
        <c:dLbls>
          <c:showLegendKey val="0"/>
          <c:showVal val="0"/>
          <c:showCatName val="0"/>
          <c:showSerName val="0"/>
          <c:showPercent val="0"/>
          <c:showBubbleSize val="0"/>
        </c:dLbls>
        <c:gapWidth val="500"/>
        <c:overlap val="100"/>
        <c:axId val="-302443888"/>
        <c:axId val="-302447696"/>
      </c:barChart>
      <c:scatterChart>
        <c:scatterStyle val="lineMarker"/>
        <c:varyColors val="0"/>
        <c:ser>
          <c:idx val="2"/>
          <c:order val="2"/>
          <c:tx>
            <c:strRef>
              <c:f>Sheet1!$A$3</c:f>
              <c:strCache>
                <c:ptCount val="1"/>
                <c:pt idx="0">
                  <c:v>Y</c:v>
                </c:pt>
              </c:strCache>
            </c:strRef>
          </c:tx>
          <c:spPr>
            <a:ln w="25400" cap="rnd" cmpd="sng" algn="ctr">
              <a:noFill/>
              <a:prstDash val="solid"/>
              <a:round/>
            </a:ln>
            <a:effectLst/>
          </c:spPr>
          <c:marker>
            <c:symbol val="picture"/>
            <c:spPr>
              <a:blipFill>
                <a:blip xmlns:r="http://schemas.openxmlformats.org/officeDocument/2006/relationships" r:embed="rId2"/>
                <a:stretch>
                  <a:fillRect/>
                </a:stretch>
              </a:blipFill>
              <a:ln w="25400" cap="flat" cmpd="sng" algn="ctr">
                <a:noFill/>
                <a:prstDash val="solid"/>
                <a:round/>
              </a:ln>
              <a:effectLst/>
            </c:spPr>
          </c:marker>
          <c:dPt>
            <c:idx val="0"/>
            <c:marker>
              <c:symbol val="picture"/>
              <c:spPr>
                <a:blipFill>
                  <a:blip xmlns:r="http://schemas.openxmlformats.org/officeDocument/2006/relationships" r:embed="rId3"/>
                  <a:stretch>
                    <a:fillRect/>
                  </a:stretch>
                </a:blipFill>
                <a:ln w="25400" cap="flat" cmpd="sng" algn="ctr">
                  <a:noFill/>
                  <a:prstDash val="solid"/>
                  <a:round/>
                </a:ln>
                <a:effectLst/>
              </c:spPr>
            </c:marker>
            <c:bubble3D val="0"/>
          </c:dPt>
          <c:dLbls>
            <c:delete val="1"/>
          </c:dLbls>
          <c:xVal>
            <c:numRef>
              <c:f>Sheet1!$B$2</c:f>
              <c:numCache>
                <c:formatCode>0%</c:formatCode>
                <c:ptCount val="1"/>
                <c:pt idx="0">
                  <c:v>0.65</c:v>
                </c:pt>
              </c:numCache>
            </c:numRef>
          </c:xVal>
          <c:yVal>
            <c:numRef>
              <c:f>Sheet1!$B$3</c:f>
              <c:numCache>
                <c:formatCode>General</c:formatCode>
                <c:ptCount val="1"/>
                <c:pt idx="0">
                  <c:v>0.7</c:v>
                </c:pt>
              </c:numCache>
            </c:numRef>
          </c:yVal>
          <c:smooth val="0"/>
        </c:ser>
        <c:dLbls>
          <c:showLegendKey val="0"/>
          <c:showVal val="0"/>
          <c:showCatName val="0"/>
          <c:showSerName val="0"/>
          <c:showPercent val="0"/>
          <c:showBubbleSize val="0"/>
        </c:dLbls>
        <c:axId val="-302454224"/>
        <c:axId val="-302449328"/>
      </c:scatterChart>
      <c:catAx>
        <c:axId val="-302443888"/>
        <c:scaling>
          <c:orientation val="minMax"/>
        </c:scaling>
        <c:delete val="1"/>
        <c:axPos val="l"/>
        <c:numFmt formatCode="General" sourceLinked="1"/>
        <c:majorTickMark val="none"/>
        <c:minorTickMark val="none"/>
        <c:tickLblPos val="none"/>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302447696"/>
        <c:crosses val="autoZero"/>
        <c:auto val="1"/>
        <c:lblAlgn val="ctr"/>
        <c:lblOffset val="100"/>
        <c:noMultiLvlLbl val="0"/>
      </c:catAx>
      <c:valAx>
        <c:axId val="-302447696"/>
        <c:scaling>
          <c:orientation val="minMax"/>
        </c:scaling>
        <c:delete val="1"/>
        <c:axPos val="b"/>
        <c:numFmt formatCode="0%" sourceLinked="1"/>
        <c:majorTickMark val="none"/>
        <c:minorTickMark val="none"/>
        <c:tickLblPos val="none"/>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302443888"/>
        <c:crosses val="autoZero"/>
        <c:crossBetween val="between"/>
      </c:valAx>
      <c:valAx>
        <c:axId val="-302454224"/>
        <c:scaling>
          <c:orientation val="minMax"/>
        </c:scaling>
        <c:delete val="1"/>
        <c:axPos val="b"/>
        <c:numFmt formatCode="0%" sourceLinked="1"/>
        <c:majorTickMark val="out"/>
        <c:minorTickMark val="none"/>
        <c:tickLblPos val="none"/>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302449328"/>
        <c:crosses val="autoZero"/>
        <c:crossBetween val="midCat"/>
      </c:valAx>
      <c:valAx>
        <c:axId val="-302449328"/>
        <c:scaling>
          <c:orientation val="minMax"/>
        </c:scaling>
        <c:delete val="1"/>
        <c:axPos val="r"/>
        <c:numFmt formatCode="General" sourceLinked="1"/>
        <c:majorTickMark val="out"/>
        <c:minorTickMark val="none"/>
        <c:tickLblPos val="none"/>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302454224"/>
        <c:crosses val="max"/>
        <c:crossBetween val="midCat"/>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79166666666667"/>
          <c:y val="0.0629415327608936"/>
          <c:w val="0.902385170603675"/>
          <c:h val="0.783619196921651"/>
        </c:manualLayout>
      </c:layout>
      <c:barChart>
        <c:barDir val="bar"/>
        <c:grouping val="percentStacked"/>
        <c:varyColors val="0"/>
        <c:ser>
          <c:idx val="0"/>
          <c:order val="0"/>
          <c:tx>
            <c:strRef>
              <c:f>Sheet1!$B$1</c:f>
              <c:strCache>
                <c:ptCount val="1"/>
                <c:pt idx="0">
                  <c:v>系列 1</c:v>
                </c:pt>
              </c:strCache>
            </c:strRef>
          </c:tx>
          <c:spPr>
            <a:solidFill>
              <a:schemeClr val="accent4"/>
            </a:solidFill>
            <a:ln>
              <a:noFill/>
            </a:ln>
            <a:effectLst/>
          </c:spPr>
          <c:invertIfNegative val="0"/>
          <c:dLbls>
            <c:delete val="1"/>
          </c:dLbls>
          <c:cat>
            <c:strRef>
              <c:f>Sheet1!$A$2</c:f>
              <c:strCache>
                <c:ptCount val="1"/>
                <c:pt idx="0">
                  <c:v>类别 1</c:v>
                </c:pt>
              </c:strCache>
            </c:strRef>
          </c:cat>
          <c:val>
            <c:numRef>
              <c:f>Sheet1!$B$2</c:f>
              <c:numCache>
                <c:formatCode>0%</c:formatCode>
                <c:ptCount val="1"/>
                <c:pt idx="0">
                  <c:v>0.85</c:v>
                </c:pt>
              </c:numCache>
            </c:numRef>
          </c:val>
        </c:ser>
        <c:ser>
          <c:idx val="1"/>
          <c:order val="1"/>
          <c:tx>
            <c:strRef>
              <c:f>Sheet1!$C$1</c:f>
              <c:strCache>
                <c:ptCount val="1"/>
                <c:pt idx="0">
                  <c:v>系列 2</c:v>
                </c:pt>
              </c:strCache>
            </c:strRef>
          </c:tx>
          <c:spPr>
            <a:solidFill>
              <a:schemeClr val="bg2"/>
            </a:solidFill>
            <a:ln>
              <a:solidFill>
                <a:schemeClr val="bg2"/>
              </a:solidFill>
            </a:ln>
            <a:effectLst/>
          </c:spPr>
          <c:invertIfNegative val="0"/>
          <c:dLbls>
            <c:delete val="1"/>
          </c:dLbls>
          <c:cat>
            <c:strRef>
              <c:f>Sheet1!$A$2</c:f>
              <c:strCache>
                <c:ptCount val="1"/>
                <c:pt idx="0">
                  <c:v>类别 1</c:v>
                </c:pt>
              </c:strCache>
            </c:strRef>
          </c:cat>
          <c:val>
            <c:numRef>
              <c:f>Sheet1!$C$2</c:f>
              <c:numCache>
                <c:formatCode>0%</c:formatCode>
                <c:ptCount val="1"/>
                <c:pt idx="0">
                  <c:v>0.15</c:v>
                </c:pt>
              </c:numCache>
            </c:numRef>
          </c:val>
        </c:ser>
        <c:dLbls>
          <c:showLegendKey val="0"/>
          <c:showVal val="0"/>
          <c:showCatName val="0"/>
          <c:showSerName val="0"/>
          <c:showPercent val="0"/>
          <c:showBubbleSize val="0"/>
        </c:dLbls>
        <c:gapWidth val="500"/>
        <c:overlap val="100"/>
        <c:axId val="-302441168"/>
        <c:axId val="-302446608"/>
      </c:barChart>
      <c:scatterChart>
        <c:scatterStyle val="lineMarker"/>
        <c:varyColors val="0"/>
        <c:ser>
          <c:idx val="2"/>
          <c:order val="2"/>
          <c:tx>
            <c:strRef>
              <c:f>Sheet1!$A$3</c:f>
              <c:strCache>
                <c:ptCount val="1"/>
                <c:pt idx="0">
                  <c:v>Y</c:v>
                </c:pt>
              </c:strCache>
            </c:strRef>
          </c:tx>
          <c:spPr>
            <a:ln w="25400" cap="rnd" cmpd="sng" algn="ctr">
              <a:noFill/>
              <a:prstDash val="solid"/>
              <a:round/>
            </a:ln>
            <a:effectLst/>
          </c:spPr>
          <c:marker>
            <c:symbol val="picture"/>
            <c:spPr>
              <a:blipFill>
                <a:blip xmlns:r="http://schemas.openxmlformats.org/officeDocument/2006/relationships" r:embed="rId2"/>
                <a:stretch>
                  <a:fillRect/>
                </a:stretch>
              </a:blipFill>
              <a:ln w="25400" cap="flat" cmpd="sng" algn="ctr">
                <a:noFill/>
                <a:prstDash val="solid"/>
                <a:round/>
              </a:ln>
              <a:effectLst/>
            </c:spPr>
          </c:marker>
          <c:dPt>
            <c:idx val="0"/>
            <c:marker>
              <c:symbol val="picture"/>
              <c:spPr>
                <a:blipFill>
                  <a:blip xmlns:r="http://schemas.openxmlformats.org/officeDocument/2006/relationships" r:embed="rId3"/>
                  <a:stretch>
                    <a:fillRect/>
                  </a:stretch>
                </a:blipFill>
                <a:ln w="25400" cap="flat" cmpd="sng" algn="ctr">
                  <a:noFill/>
                  <a:prstDash val="solid"/>
                  <a:round/>
                </a:ln>
                <a:effectLst/>
              </c:spPr>
            </c:marker>
            <c:bubble3D val="0"/>
          </c:dPt>
          <c:dLbls>
            <c:delete val="1"/>
          </c:dLbls>
          <c:xVal>
            <c:numRef>
              <c:f>Sheet1!$B$2</c:f>
              <c:numCache>
                <c:formatCode>0%</c:formatCode>
                <c:ptCount val="1"/>
                <c:pt idx="0">
                  <c:v>0.85</c:v>
                </c:pt>
              </c:numCache>
            </c:numRef>
          </c:xVal>
          <c:yVal>
            <c:numRef>
              <c:f>Sheet1!$B$3</c:f>
              <c:numCache>
                <c:formatCode>General</c:formatCode>
                <c:ptCount val="1"/>
                <c:pt idx="0">
                  <c:v>0.7</c:v>
                </c:pt>
              </c:numCache>
            </c:numRef>
          </c:yVal>
          <c:smooth val="0"/>
        </c:ser>
        <c:dLbls>
          <c:showLegendKey val="0"/>
          <c:showVal val="0"/>
          <c:showCatName val="0"/>
          <c:showSerName val="0"/>
          <c:showPercent val="0"/>
          <c:showBubbleSize val="0"/>
        </c:dLbls>
        <c:axId val="-302444976"/>
        <c:axId val="-302446064"/>
      </c:scatterChart>
      <c:catAx>
        <c:axId val="-302441168"/>
        <c:scaling>
          <c:orientation val="minMax"/>
        </c:scaling>
        <c:delete val="1"/>
        <c:axPos val="l"/>
        <c:numFmt formatCode="General" sourceLinked="1"/>
        <c:majorTickMark val="none"/>
        <c:minorTickMark val="none"/>
        <c:tickLblPos val="none"/>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302446608"/>
        <c:crosses val="autoZero"/>
        <c:auto val="1"/>
        <c:lblAlgn val="ctr"/>
        <c:lblOffset val="100"/>
        <c:noMultiLvlLbl val="0"/>
      </c:catAx>
      <c:valAx>
        <c:axId val="-302446608"/>
        <c:scaling>
          <c:orientation val="minMax"/>
          <c:min val="0"/>
        </c:scaling>
        <c:delete val="1"/>
        <c:axPos val="b"/>
        <c:numFmt formatCode="0%" sourceLinked="1"/>
        <c:majorTickMark val="out"/>
        <c:minorTickMark val="none"/>
        <c:tickLblPos val="none"/>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302441168"/>
        <c:crosses val="autoZero"/>
        <c:crossBetween val="between"/>
      </c:valAx>
      <c:valAx>
        <c:axId val="-302444976"/>
        <c:scaling>
          <c:orientation val="minMax"/>
        </c:scaling>
        <c:delete val="1"/>
        <c:axPos val="b"/>
        <c:numFmt formatCode="0%" sourceLinked="1"/>
        <c:majorTickMark val="out"/>
        <c:minorTickMark val="none"/>
        <c:tickLblPos val="none"/>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302446064"/>
        <c:crosses val="autoZero"/>
        <c:crossBetween val="midCat"/>
      </c:valAx>
      <c:valAx>
        <c:axId val="-302446064"/>
        <c:scaling>
          <c:orientation val="minMax"/>
        </c:scaling>
        <c:delete val="1"/>
        <c:axPos val="r"/>
        <c:numFmt formatCode="General" sourceLinked="1"/>
        <c:majorTickMark val="out"/>
        <c:minorTickMark val="none"/>
        <c:tickLblPos val="none"/>
        <c:txPr>
          <a:bodyPr rot="-60000000" spcFirstLastPara="0" vertOverflow="ellipsis" vert="horz" wrap="square" anchor="ctr" anchorCtr="1"/>
          <a:lstStyle/>
          <a:p>
            <a:pPr>
              <a:defRPr lang="zh-CN" sz="1000" b="0" i="0" u="none" strike="noStrike" kern="1200" baseline="0">
                <a:solidFill>
                  <a:schemeClr val="tx1"/>
                </a:solidFill>
                <a:latin typeface="+mn-lt"/>
                <a:ea typeface="+mn-ea"/>
                <a:cs typeface="+mn-cs"/>
              </a:defRPr>
            </a:pPr>
          </a:p>
        </c:txPr>
        <c:crossAx val="-302444976"/>
        <c:crosses val="max"/>
        <c:crossBetween val="midCat"/>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Sheet1!$A$1</c:f>
              <c:strCache>
                <c:ptCount val="1"/>
                <c:pt idx="0">
                  <c:v>Column1</c:v>
                </c:pt>
              </c:strCache>
            </c:strRef>
          </c:tx>
          <c:explosion val="0"/>
          <c:dPt>
            <c:idx val="0"/>
            <c:bubble3D val="0"/>
            <c:spPr>
              <a:solidFill>
                <a:schemeClr val="accent1"/>
              </a:solidFill>
            </c:spPr>
          </c:dPt>
          <c:dPt>
            <c:idx val="1"/>
            <c:bubble3D val="0"/>
            <c:spPr>
              <a:solidFill>
                <a:schemeClr val="bg1">
                  <a:lumMod val="75000"/>
                  <a:alpha val="65000"/>
                </a:schemeClr>
              </a:solidFill>
            </c:spPr>
          </c:dPt>
          <c:dLbls>
            <c:delete val="1"/>
          </c:dLbls>
          <c:val>
            <c:numRef>
              <c:f>Sheet1!$A$2:$A$3</c:f>
              <c:numCache>
                <c:formatCode>0%</c:formatCode>
                <c:ptCount val="2"/>
                <c:pt idx="0">
                  <c:v>0.55</c:v>
                </c:pt>
                <c:pt idx="1">
                  <c:v>0.45</c:v>
                </c:pt>
              </c:numCache>
            </c:numRef>
          </c:val>
        </c:ser>
        <c:dLbls>
          <c:showLegendKey val="0"/>
          <c:showVal val="0"/>
          <c:showCatName val="0"/>
          <c:showSerName val="0"/>
          <c:showPercent val="0"/>
          <c:showBubbleSize val="0"/>
          <c:showLeaderLines val="0"/>
        </c:dLbls>
        <c:firstSliceAng val="0"/>
        <c:holeSize val="75"/>
      </c:doughnutChart>
    </c:plotArea>
    <c:plotVisOnly val="1"/>
    <c:dispBlanksAs val="gap"/>
    <c:showDLblsOverMax val="0"/>
  </c:chart>
  <c:txPr>
    <a:bodyPr/>
    <a:lstStyle/>
    <a:p>
      <a:pPr>
        <a:defRPr lang="zh-CN" sz="1800"/>
      </a:pPr>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Sheet1!$A$1</c:f>
              <c:strCache>
                <c:ptCount val="1"/>
                <c:pt idx="0">
                  <c:v>Column1</c:v>
                </c:pt>
              </c:strCache>
            </c:strRef>
          </c:tx>
          <c:explosion val="0"/>
          <c:dPt>
            <c:idx val="0"/>
            <c:bubble3D val="0"/>
            <c:spPr>
              <a:solidFill>
                <a:schemeClr val="tx2"/>
              </a:solidFill>
            </c:spPr>
          </c:dPt>
          <c:dPt>
            <c:idx val="1"/>
            <c:bubble3D val="0"/>
            <c:spPr>
              <a:solidFill>
                <a:schemeClr val="bg1">
                  <a:lumMod val="75000"/>
                  <a:alpha val="65000"/>
                </a:schemeClr>
              </a:solidFill>
            </c:spPr>
          </c:dPt>
          <c:dLbls>
            <c:delete val="1"/>
          </c:dLbls>
          <c:val>
            <c:numRef>
              <c:f>Sheet1!$A$2:$A$3</c:f>
              <c:numCache>
                <c:formatCode>0%</c:formatCode>
                <c:ptCount val="2"/>
                <c:pt idx="0">
                  <c:v>0.35</c:v>
                </c:pt>
                <c:pt idx="1">
                  <c:v>0.65</c:v>
                </c:pt>
              </c:numCache>
            </c:numRef>
          </c:val>
        </c:ser>
        <c:dLbls>
          <c:showLegendKey val="0"/>
          <c:showVal val="0"/>
          <c:showCatName val="0"/>
          <c:showSerName val="0"/>
          <c:showPercent val="0"/>
          <c:showBubbleSize val="0"/>
          <c:showLeaderLines val="0"/>
        </c:dLbls>
        <c:firstSliceAng val="0"/>
        <c:holeSize val="75"/>
      </c:doughnutChart>
    </c:plotArea>
    <c:plotVisOnly val="1"/>
    <c:dispBlanksAs val="gap"/>
    <c:showDLblsOverMax val="0"/>
  </c:chart>
  <c:txPr>
    <a:bodyPr/>
    <a:lstStyle/>
    <a:p>
      <a:pPr>
        <a:defRPr lang="zh-CN" sz="1800"/>
      </a:pPr>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Sheet1!$A$1</c:f>
              <c:strCache>
                <c:ptCount val="1"/>
                <c:pt idx="0">
                  <c:v>Column1</c:v>
                </c:pt>
              </c:strCache>
            </c:strRef>
          </c:tx>
          <c:explosion val="0"/>
          <c:dPt>
            <c:idx val="0"/>
            <c:bubble3D val="0"/>
            <c:spPr>
              <a:solidFill>
                <a:schemeClr val="accent2"/>
              </a:solidFill>
            </c:spPr>
          </c:dPt>
          <c:dPt>
            <c:idx val="1"/>
            <c:bubble3D val="0"/>
            <c:spPr>
              <a:solidFill>
                <a:schemeClr val="bg1">
                  <a:lumMod val="75000"/>
                  <a:alpha val="65000"/>
                </a:schemeClr>
              </a:solidFill>
            </c:spPr>
          </c:dPt>
          <c:dLbls>
            <c:delete val="1"/>
          </c:dLbls>
          <c:val>
            <c:numRef>
              <c:f>Sheet1!$A$2:$A$3</c:f>
              <c:numCache>
                <c:formatCode>0%</c:formatCode>
                <c:ptCount val="2"/>
                <c:pt idx="0">
                  <c:v>0.21</c:v>
                </c:pt>
                <c:pt idx="1">
                  <c:v>0.79</c:v>
                </c:pt>
              </c:numCache>
            </c:numRef>
          </c:val>
        </c:ser>
        <c:dLbls>
          <c:showLegendKey val="0"/>
          <c:showVal val="0"/>
          <c:showCatName val="0"/>
          <c:showSerName val="0"/>
          <c:showPercent val="0"/>
          <c:showBubbleSize val="0"/>
          <c:showLeaderLines val="0"/>
        </c:dLbls>
        <c:firstSliceAng val="0"/>
        <c:holeSize val="75"/>
      </c:doughnutChart>
    </c:plotArea>
    <c:plotVisOnly val="1"/>
    <c:dispBlanksAs val="gap"/>
    <c:showDLblsOverMax val="0"/>
  </c:chart>
  <c:txPr>
    <a:bodyPr/>
    <a:lstStyle/>
    <a:p>
      <a:pPr>
        <a:defRPr lang="zh-CN" sz="1800"/>
      </a:pP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Sheet1!$A$1</c:f>
              <c:strCache>
                <c:ptCount val="1"/>
                <c:pt idx="0">
                  <c:v>Column1</c:v>
                </c:pt>
              </c:strCache>
            </c:strRef>
          </c:tx>
          <c:explosion val="0"/>
          <c:dPt>
            <c:idx val="0"/>
            <c:bubble3D val="0"/>
            <c:spPr>
              <a:solidFill>
                <a:schemeClr val="accent4"/>
              </a:solidFill>
            </c:spPr>
          </c:dPt>
          <c:dPt>
            <c:idx val="1"/>
            <c:bubble3D val="0"/>
            <c:spPr>
              <a:solidFill>
                <a:schemeClr val="bg1">
                  <a:lumMod val="75000"/>
                  <a:alpha val="65000"/>
                </a:schemeClr>
              </a:solidFill>
            </c:spPr>
          </c:dPt>
          <c:dLbls>
            <c:delete val="1"/>
          </c:dLbls>
          <c:val>
            <c:numRef>
              <c:f>Sheet1!$A$2:$A$3</c:f>
              <c:numCache>
                <c:formatCode>0%</c:formatCode>
                <c:ptCount val="2"/>
                <c:pt idx="0">
                  <c:v>0.42</c:v>
                </c:pt>
                <c:pt idx="1">
                  <c:v>0.58</c:v>
                </c:pt>
              </c:numCache>
            </c:numRef>
          </c:val>
        </c:ser>
        <c:dLbls>
          <c:showLegendKey val="0"/>
          <c:showVal val="0"/>
          <c:showCatName val="0"/>
          <c:showSerName val="0"/>
          <c:showPercent val="0"/>
          <c:showBubbleSize val="0"/>
          <c:showLeaderLines val="0"/>
        </c:dLbls>
        <c:firstSliceAng val="0"/>
        <c:holeSize val="75"/>
      </c:doughnutChart>
    </c:plotArea>
    <c:plotVisOnly val="1"/>
    <c:dispBlanksAs val="gap"/>
    <c:showDLblsOverMax val="0"/>
  </c:chart>
  <c:txPr>
    <a:bodyPr/>
    <a:lstStyle/>
    <a:p>
      <a:pPr>
        <a:defRPr lang="zh-CN" sz="1800"/>
      </a:pP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Sheet1!$A$1</c:f>
              <c:strCache>
                <c:ptCount val="1"/>
                <c:pt idx="0">
                  <c:v>Column1</c:v>
                </c:pt>
              </c:strCache>
            </c:strRef>
          </c:tx>
          <c:explosion val="0"/>
          <c:dPt>
            <c:idx val="0"/>
            <c:bubble3D val="0"/>
            <c:spPr>
              <a:solidFill>
                <a:schemeClr val="tx2"/>
              </a:solidFill>
            </c:spPr>
          </c:dPt>
          <c:dPt>
            <c:idx val="1"/>
            <c:bubble3D val="0"/>
            <c:spPr>
              <a:solidFill>
                <a:schemeClr val="bg1">
                  <a:lumMod val="75000"/>
                  <a:alpha val="65000"/>
                </a:schemeClr>
              </a:solidFill>
            </c:spPr>
          </c:dPt>
          <c:dLbls>
            <c:delete val="1"/>
          </c:dLbls>
          <c:val>
            <c:numRef>
              <c:f>Sheet1!$A$2:$A$3</c:f>
              <c:numCache>
                <c:formatCode>0%</c:formatCode>
                <c:ptCount val="2"/>
                <c:pt idx="0">
                  <c:v>0.94</c:v>
                </c:pt>
                <c:pt idx="1">
                  <c:v>0.06</c:v>
                </c:pt>
              </c:numCache>
            </c:numRef>
          </c:val>
        </c:ser>
        <c:dLbls>
          <c:showLegendKey val="0"/>
          <c:showVal val="0"/>
          <c:showCatName val="0"/>
          <c:showSerName val="0"/>
          <c:showPercent val="0"/>
          <c:showBubbleSize val="0"/>
          <c:showLeaderLines val="0"/>
        </c:dLbls>
        <c:firstSliceAng val="0"/>
        <c:holeSize val="75"/>
      </c:doughnutChart>
    </c:plotArea>
    <c:plotVisOnly val="1"/>
    <c:dispBlanksAs val="gap"/>
    <c:showDLblsOverMax val="0"/>
  </c:chart>
  <c:txPr>
    <a:bodyPr/>
    <a:lstStyle/>
    <a:p>
      <a:pPr>
        <a:defRPr lang="zh-CN" sz="1800"/>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17C0CF-E105-4C48-B37C-6CFA1096A51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5717D7-48C2-4D16-92FB-619B363267E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更多模板请关注：https://haosc.taobao.com</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灯片编号占位符 3"/>
          <p:cNvSpPr>
            <a:spLocks noGrp="1"/>
          </p:cNvSpPr>
          <p:nvPr>
            <p:ph type="sldNum" sz="quarter" idx="10"/>
          </p:nvPr>
        </p:nvSpPr>
        <p:spPr/>
        <p:txBody>
          <a:bodyPr/>
          <a:lstStyle/>
          <a:p>
            <a:fld id="{00B1FB53-074E-453F-8BCF-006D7CFC3CA0}"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4861678-F871-4BA5-BC3E-7CD7D2CF1E81}"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CFA826-E658-4CB5-A9AD-3C9DEA137DE0}"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F1D5E53-1996-4A18-8378-BCF5C8046DA1}"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userDrawn="1"/>
        </p:nvSpPr>
        <p:spPr>
          <a:xfrm>
            <a:off x="0" y="626416"/>
            <a:ext cx="12192000" cy="6095059"/>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p:cNvSpPr>
            <a:spLocks noGrp="1"/>
          </p:cNvSpPr>
          <p:nvPr>
            <p:ph type="title"/>
          </p:nvPr>
        </p:nvSpPr>
        <p:spPr>
          <a:xfrm>
            <a:off x="988621" y="36096"/>
            <a:ext cx="10515600" cy="661570"/>
          </a:xfrm>
        </p:spPr>
        <p:txBody>
          <a:bodyPr>
            <a:normAutofit/>
          </a:bodyPr>
          <a:lstStyle>
            <a:lvl1pPr>
              <a:defRPr sz="2800" b="1">
                <a:solidFill>
                  <a:schemeClr val="bg1"/>
                </a:solidFill>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389" y="365780"/>
            <a:ext cx="10515224" cy="1324636"/>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389" y="1825890"/>
            <a:ext cx="10515224" cy="4351729"/>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389" y="6356747"/>
            <a:ext cx="2742447" cy="364275"/>
          </a:xfrm>
          <a:prstGeom prst="rect">
            <a:avLst/>
          </a:prstGeom>
        </p:spPr>
        <p:txBody>
          <a:bodyPr vert="horz" lIns="91440" tIns="45720" rIns="91440" bIns="45720" rtlCol="0" anchor="ctr"/>
          <a:lstStyle>
            <a:lvl1pPr algn="l">
              <a:defRPr sz="114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413" y="6356747"/>
            <a:ext cx="4115176" cy="364275"/>
          </a:xfrm>
          <a:prstGeom prst="rect">
            <a:avLst/>
          </a:prstGeom>
        </p:spPr>
        <p:txBody>
          <a:bodyPr vert="horz" lIns="91440" tIns="45720" rIns="91440" bIns="45720" rtlCol="0" anchor="ctr"/>
          <a:lstStyle>
            <a:lvl1pPr algn="ctr">
              <a:defRPr sz="114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1166" y="6356747"/>
            <a:ext cx="2742447" cy="364275"/>
          </a:xfrm>
          <a:prstGeom prst="rect">
            <a:avLst/>
          </a:prstGeom>
        </p:spPr>
        <p:txBody>
          <a:bodyPr vert="horz" lIns="91440" tIns="45720" rIns="91440" bIns="45720" rtlCol="0" anchor="ctr"/>
          <a:lstStyle>
            <a:lvl1pPr algn="r">
              <a:defRPr sz="114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l" defTabSz="866775" rtl="0" eaLnBrk="1" latinLnBrk="0" hangingPunct="1">
        <a:lnSpc>
          <a:spcPct val="90000"/>
        </a:lnSpc>
        <a:spcBef>
          <a:spcPct val="0"/>
        </a:spcBef>
        <a:buNone/>
        <a:defRPr sz="4170" kern="1200">
          <a:solidFill>
            <a:schemeClr val="tx1"/>
          </a:solidFill>
          <a:latin typeface="+mj-lt"/>
          <a:ea typeface="+mj-ea"/>
          <a:cs typeface="+mj-cs"/>
        </a:defRPr>
      </a:lvl1pPr>
    </p:titleStyle>
    <p:bodyStyle>
      <a:lvl1pPr marL="216535" indent="-216535" algn="l" defTabSz="866775" rtl="0" eaLnBrk="1" latinLnBrk="0" hangingPunct="1">
        <a:lnSpc>
          <a:spcPct val="90000"/>
        </a:lnSpc>
        <a:spcBef>
          <a:spcPts val="950"/>
        </a:spcBef>
        <a:buFont typeface="Arial" panose="020B0604020202020204" pitchFamily="34" charset="0"/>
        <a:buChar char="•"/>
        <a:defRPr sz="2655" kern="1200">
          <a:solidFill>
            <a:schemeClr val="tx1"/>
          </a:solidFill>
          <a:latin typeface="+mn-lt"/>
          <a:ea typeface="+mn-ea"/>
          <a:cs typeface="+mn-cs"/>
        </a:defRPr>
      </a:lvl1pPr>
      <a:lvl2pPr marL="650240" indent="-216535" algn="l" defTabSz="866775" rtl="0" eaLnBrk="1" latinLnBrk="0" hangingPunct="1">
        <a:lnSpc>
          <a:spcPct val="90000"/>
        </a:lnSpc>
        <a:spcBef>
          <a:spcPts val="475"/>
        </a:spcBef>
        <a:buFont typeface="Arial" panose="020B0604020202020204" pitchFamily="34" charset="0"/>
        <a:buChar char="•"/>
        <a:defRPr sz="2275" kern="1200">
          <a:solidFill>
            <a:schemeClr val="tx1"/>
          </a:solidFill>
          <a:latin typeface="+mn-lt"/>
          <a:ea typeface="+mn-ea"/>
          <a:cs typeface="+mn-cs"/>
        </a:defRPr>
      </a:lvl2pPr>
      <a:lvl3pPr marL="1083945" indent="-216535" algn="l" defTabSz="866775" rtl="0" eaLnBrk="1" latinLnBrk="0" hangingPunct="1">
        <a:lnSpc>
          <a:spcPct val="90000"/>
        </a:lnSpc>
        <a:spcBef>
          <a:spcPts val="475"/>
        </a:spcBef>
        <a:buFont typeface="Arial" panose="020B0604020202020204" pitchFamily="34" charset="0"/>
        <a:buChar char="•"/>
        <a:defRPr sz="1895" kern="1200">
          <a:solidFill>
            <a:schemeClr val="tx1"/>
          </a:solidFill>
          <a:latin typeface="+mn-lt"/>
          <a:ea typeface="+mn-ea"/>
          <a:cs typeface="+mn-cs"/>
        </a:defRPr>
      </a:lvl3pPr>
      <a:lvl4pPr marL="1517015"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4pPr>
      <a:lvl5pPr marL="195072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5pPr>
      <a:lvl6pPr marL="238379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6pPr>
      <a:lvl7pPr marL="2817495"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7pPr>
      <a:lvl8pPr marL="325120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8pPr>
      <a:lvl9pPr marL="3684270" indent="-216535" algn="l" defTabSz="866775" rtl="0" eaLnBrk="1" latinLnBrk="0" hangingPunct="1">
        <a:lnSpc>
          <a:spcPct val="90000"/>
        </a:lnSpc>
        <a:spcBef>
          <a:spcPts val="475"/>
        </a:spcBef>
        <a:buFont typeface="Arial" panose="020B0604020202020204" pitchFamily="34" charset="0"/>
        <a:buChar char="•"/>
        <a:defRPr sz="1705" kern="1200">
          <a:solidFill>
            <a:schemeClr val="tx1"/>
          </a:solidFill>
          <a:latin typeface="+mn-lt"/>
          <a:ea typeface="+mn-ea"/>
          <a:cs typeface="+mn-cs"/>
        </a:defRPr>
      </a:lvl9pPr>
    </p:bodyStyle>
    <p:otherStyle>
      <a:defPPr>
        <a:defRPr lang="zh-CN"/>
      </a:defPPr>
      <a:lvl1pPr marL="0" algn="l" defTabSz="866775" rtl="0" eaLnBrk="1" latinLnBrk="0" hangingPunct="1">
        <a:defRPr sz="1705" kern="1200">
          <a:solidFill>
            <a:schemeClr val="tx1"/>
          </a:solidFill>
          <a:latin typeface="+mn-lt"/>
          <a:ea typeface="+mn-ea"/>
          <a:cs typeface="+mn-cs"/>
        </a:defRPr>
      </a:lvl1pPr>
      <a:lvl2pPr marL="433705" algn="l" defTabSz="866775" rtl="0" eaLnBrk="1" latinLnBrk="0" hangingPunct="1">
        <a:defRPr sz="1705" kern="1200">
          <a:solidFill>
            <a:schemeClr val="tx1"/>
          </a:solidFill>
          <a:latin typeface="+mn-lt"/>
          <a:ea typeface="+mn-ea"/>
          <a:cs typeface="+mn-cs"/>
        </a:defRPr>
      </a:lvl2pPr>
      <a:lvl3pPr marL="866775" algn="l" defTabSz="866775" rtl="0" eaLnBrk="1" latinLnBrk="0" hangingPunct="1">
        <a:defRPr sz="1705" kern="1200">
          <a:solidFill>
            <a:schemeClr val="tx1"/>
          </a:solidFill>
          <a:latin typeface="+mn-lt"/>
          <a:ea typeface="+mn-ea"/>
          <a:cs typeface="+mn-cs"/>
        </a:defRPr>
      </a:lvl3pPr>
      <a:lvl4pPr marL="1300480" algn="l" defTabSz="866775" rtl="0" eaLnBrk="1" latinLnBrk="0" hangingPunct="1">
        <a:defRPr sz="1705" kern="1200">
          <a:solidFill>
            <a:schemeClr val="tx1"/>
          </a:solidFill>
          <a:latin typeface="+mn-lt"/>
          <a:ea typeface="+mn-ea"/>
          <a:cs typeface="+mn-cs"/>
        </a:defRPr>
      </a:lvl4pPr>
      <a:lvl5pPr marL="1734185" algn="l" defTabSz="866775" rtl="0" eaLnBrk="1" latinLnBrk="0" hangingPunct="1">
        <a:defRPr sz="1705" kern="1200">
          <a:solidFill>
            <a:schemeClr val="tx1"/>
          </a:solidFill>
          <a:latin typeface="+mn-lt"/>
          <a:ea typeface="+mn-ea"/>
          <a:cs typeface="+mn-cs"/>
        </a:defRPr>
      </a:lvl5pPr>
      <a:lvl6pPr marL="2167255" algn="l" defTabSz="866775" rtl="0" eaLnBrk="1" latinLnBrk="0" hangingPunct="1">
        <a:defRPr sz="1705" kern="1200">
          <a:solidFill>
            <a:schemeClr val="tx1"/>
          </a:solidFill>
          <a:latin typeface="+mn-lt"/>
          <a:ea typeface="+mn-ea"/>
          <a:cs typeface="+mn-cs"/>
        </a:defRPr>
      </a:lvl6pPr>
      <a:lvl7pPr marL="2600960" algn="l" defTabSz="866775" rtl="0" eaLnBrk="1" latinLnBrk="0" hangingPunct="1">
        <a:defRPr sz="1705" kern="1200">
          <a:solidFill>
            <a:schemeClr val="tx1"/>
          </a:solidFill>
          <a:latin typeface="+mn-lt"/>
          <a:ea typeface="+mn-ea"/>
          <a:cs typeface="+mn-cs"/>
        </a:defRPr>
      </a:lvl7pPr>
      <a:lvl8pPr marL="3034030" algn="l" defTabSz="866775" rtl="0" eaLnBrk="1" latinLnBrk="0" hangingPunct="1">
        <a:defRPr sz="1705" kern="1200">
          <a:solidFill>
            <a:schemeClr val="tx1"/>
          </a:solidFill>
          <a:latin typeface="+mn-lt"/>
          <a:ea typeface="+mn-ea"/>
          <a:cs typeface="+mn-cs"/>
        </a:defRPr>
      </a:lvl8pPr>
      <a:lvl9pPr marL="3467735" algn="l" defTabSz="866775" rtl="0" eaLnBrk="1" latinLnBrk="0" hangingPunct="1">
        <a:defRPr sz="17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7.xml"/><Relationship Id="rId7" Type="http://schemas.openxmlformats.org/officeDocument/2006/relationships/tags" Target="../tags/tag4.xml"/><Relationship Id="rId6" Type="http://schemas.openxmlformats.org/officeDocument/2006/relationships/image" Target="../media/image2.png"/><Relationship Id="rId5" Type="http://schemas.openxmlformats.org/officeDocument/2006/relationships/tags" Target="../tags/tag3.xml"/><Relationship Id="rId4" Type="http://schemas.microsoft.com/office/2007/relationships/media" Target="../media/media1.mp3"/><Relationship Id="rId3" Type="http://schemas.openxmlformats.org/officeDocument/2006/relationships/audio" Target="../media/media1.mp3"/><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6.xml"/><Relationship Id="rId4" Type="http://schemas.openxmlformats.org/officeDocument/2006/relationships/image" Target="../media/image9.jpe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6.xml"/><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6.xml"/><Relationship Id="rId4" Type="http://schemas.openxmlformats.org/officeDocument/2006/relationships/chart" Target="../charts/chart4.xml"/><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chart" Target="../charts/char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20.xml"/><Relationship Id="rId4" Type="http://schemas.openxmlformats.org/officeDocument/2006/relationships/slideLayout" Target="../slideLayouts/slideLayout6.xml"/><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image" Target="../media/image16.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notesSlide" Target="../notesSlides/notesSlide29.xml"/><Relationship Id="rId7" Type="http://schemas.openxmlformats.org/officeDocument/2006/relationships/slideLayout" Target="../slideLayouts/slideLayout6.xml"/><Relationship Id="rId6" Type="http://schemas.openxmlformats.org/officeDocument/2006/relationships/chart" Target="../charts/chart10.xml"/><Relationship Id="rId5" Type="http://schemas.openxmlformats.org/officeDocument/2006/relationships/chart" Target="../charts/chart9.xml"/><Relationship Id="rId4" Type="http://schemas.openxmlformats.org/officeDocument/2006/relationships/chart" Target="../charts/chart8.xml"/><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chart" Target="../charts/char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chart" Target="../charts/chart11.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6.xml"/><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image" Target="../media/image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A_矩形 259"/>
          <p:cNvSpPr>
            <a:spLocks noChangeArrowheads="1"/>
          </p:cNvSpPr>
          <p:nvPr>
            <p:custDataLst>
              <p:tags r:id="rId1"/>
            </p:custDataLst>
          </p:nvPr>
        </p:nvSpPr>
        <p:spPr bwMode="auto">
          <a:xfrm>
            <a:off x="812801" y="1340538"/>
            <a:ext cx="6384424" cy="87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5690" b="1" dirty="0" smtClean="0">
                <a:solidFill>
                  <a:schemeClr val="bg1">
                    <a:lumMod val="65000"/>
                  </a:schemeClr>
                </a:solidFill>
                <a:latin typeface="Arial" panose="020B0604020202020204" pitchFamily="34" charset="0"/>
                <a:cs typeface="Arial" panose="020B0604020202020204" pitchFamily="34" charset="0"/>
              </a:rPr>
              <a:t>读书读好书</a:t>
            </a:r>
            <a:endParaRPr lang="en-US" altLang="zh-CN" sz="3415" b="1" dirty="0">
              <a:solidFill>
                <a:schemeClr val="bg1">
                  <a:lumMod val="65000"/>
                </a:schemeClr>
              </a:solidFill>
              <a:latin typeface="Arial" panose="020B0604020202020204" pitchFamily="34" charset="0"/>
              <a:cs typeface="Arial" panose="020B0604020202020204" pitchFamily="34" charset="0"/>
            </a:endParaRPr>
          </a:p>
        </p:txBody>
      </p:sp>
      <p:sp>
        <p:nvSpPr>
          <p:cNvPr id="4" name="PA_矩形 3"/>
          <p:cNvSpPr/>
          <p:nvPr>
            <p:custDataLst>
              <p:tags r:id="rId2"/>
            </p:custDataLst>
          </p:nvPr>
        </p:nvSpPr>
        <p:spPr>
          <a:xfrm>
            <a:off x="703140" y="2070854"/>
            <a:ext cx="6494085" cy="1200329"/>
          </a:xfrm>
          <a:prstGeom prst="rect">
            <a:avLst/>
          </a:prstGeom>
        </p:spPr>
        <p:txBody>
          <a:bodyPr wrap="none">
            <a:spAutoFit/>
          </a:bodyPr>
          <a:lstStyle/>
          <a:p>
            <a:pPr>
              <a:buNone/>
            </a:pPr>
            <a:r>
              <a:rPr lang="en-US" altLang="zh-CN" sz="7200" b="1" dirty="0">
                <a:solidFill>
                  <a:schemeClr val="bg1"/>
                </a:solidFill>
                <a:latin typeface="Arial" panose="020B0604020202020204" pitchFamily="34" charset="0"/>
                <a:cs typeface="Arial" panose="020B0604020202020204" pitchFamily="34" charset="0"/>
              </a:rPr>
              <a:t>POWERPOINT</a:t>
            </a:r>
            <a:endParaRPr lang="en-US" altLang="zh-CN" sz="6600" b="1" dirty="0">
              <a:solidFill>
                <a:schemeClr val="bg1"/>
              </a:solidFill>
              <a:latin typeface="Arial" panose="020B0604020202020204" pitchFamily="34" charset="0"/>
              <a:cs typeface="Arial" panose="020B0604020202020204" pitchFamily="34" charset="0"/>
            </a:endParaRPr>
          </a:p>
        </p:txBody>
      </p:sp>
      <p:pic>
        <p:nvPicPr>
          <p:cNvPr id="5" name="PA_CouldThisBeLove ">
            <a:hlinkClick r:id="" action="ppaction://media"/>
          </p:cNvPr>
          <p:cNvPicPr>
            <a:picLocks noChangeAspect="1"/>
          </p:cNvPicPr>
          <p:nvPr>
            <a:audioFile r:link="rId3"/>
            <p:extLst>
              <p:ext uri="{DAA4B4D4-6D71-4841-9C94-3DE7FCFB9230}">
                <p14:media xmlns:p14="http://schemas.microsoft.com/office/powerpoint/2010/main" r:embed="rId4"/>
              </p:ext>
            </p:extLst>
            <p:custDataLst>
              <p:tags r:id="rId5"/>
            </p:custDataLst>
          </p:nvPr>
        </p:nvPicPr>
        <p:blipFill>
          <a:blip r:embed="rId6"/>
          <a:stretch>
            <a:fillRect/>
          </a:stretch>
        </p:blipFill>
        <p:spPr>
          <a:xfrm>
            <a:off x="5807005" y="-966293"/>
            <a:ext cx="577991" cy="577991"/>
          </a:xfrm>
          <a:prstGeom prst="rect">
            <a:avLst/>
          </a:prstGeom>
        </p:spPr>
      </p:pic>
      <p:sp>
        <p:nvSpPr>
          <p:cNvPr id="6" name="PA_矩形 20"/>
          <p:cNvSpPr>
            <a:spLocks noChangeArrowheads="1"/>
          </p:cNvSpPr>
          <p:nvPr>
            <p:custDataLst>
              <p:tags r:id="rId7"/>
            </p:custDataLst>
          </p:nvPr>
        </p:nvSpPr>
        <p:spPr bwMode="auto">
          <a:xfrm>
            <a:off x="812801" y="3179743"/>
            <a:ext cx="541035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anose="020B0604020202020204" pitchFamily="34" charset="0"/>
              <a:buNone/>
            </a:pPr>
            <a:r>
              <a:rPr lang="en-US" altLang="zh-CN" sz="1050" dirty="0">
                <a:solidFill>
                  <a:schemeClr val="bg1">
                    <a:lumMod val="65000"/>
                  </a:schemeClr>
                </a:solidFill>
                <a:latin typeface="Arial" panose="020B0604020202020204" pitchFamily="34" charset="0"/>
                <a:cs typeface="Arial" panose="020B0604020202020204" pitchFamily="34" charset="0"/>
              </a:rPr>
              <a:t>We have many PowerPoint </a:t>
            </a:r>
            <a:r>
              <a:rPr lang="zh-CN" altLang="en-US" sz="1050" dirty="0">
                <a:solidFill>
                  <a:schemeClr val="bg1">
                    <a:lumMod val="65000"/>
                  </a:schemeClr>
                </a:solidFill>
                <a:latin typeface="Arial" panose="020B0604020202020204" pitchFamily="34" charset="0"/>
                <a:cs typeface="Arial" panose="020B0604020202020204" pitchFamily="34" charset="0"/>
              </a:rPr>
              <a:t>templates</a:t>
            </a:r>
            <a:r>
              <a:rPr lang="en-US" altLang="zh-CN" sz="1050" dirty="0">
                <a:solidFill>
                  <a:schemeClr val="bg1">
                    <a:lumMod val="65000"/>
                  </a:schemeClr>
                </a:solidFill>
                <a:latin typeface="Arial" panose="020B0604020202020204" pitchFamily="34" charset="0"/>
                <a:cs typeface="Arial" panose="020B0604020202020204" pitchFamily="34" charset="0"/>
              </a:rPr>
              <a:t> that has been specifically designed to help anyone that is stepping into the world of PowerPoint for the very first time.</a:t>
            </a:r>
            <a:endParaRPr lang="zh-CN" altLang="en-US" sz="1050" dirty="0">
              <a:solidFill>
                <a:schemeClr val="bg1">
                  <a:lumMod val="6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0"/>
                            </p:stCondLst>
                            <p:childTnLst>
                              <p:par>
                                <p:cTn id="8" presetID="41" presetClass="entr" presetSubtype="0" fill="hold" grpId="0" nodeType="afterEffect">
                                  <p:stCondLst>
                                    <p:cond delay="0"/>
                                  </p:stCondLst>
                                  <p:iterate type="lt">
                                    <p:tmPct val="10000"/>
                                  </p:iterate>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1" dur="500" fill="hold"/>
                                        <p:tgtEl>
                                          <p:spTgt spid="3"/>
                                        </p:tgtEl>
                                        <p:attrNameLst>
                                          <p:attrName>ppt_y</p:attrName>
                                        </p:attrNameLst>
                                      </p:cBhvr>
                                      <p:tavLst>
                                        <p:tav tm="0">
                                          <p:val>
                                            <p:strVal val="#ppt_y"/>
                                          </p:val>
                                        </p:tav>
                                        <p:tav tm="100000">
                                          <p:val>
                                            <p:strVal val="#ppt_y"/>
                                          </p:val>
                                        </p:tav>
                                      </p:tavLst>
                                    </p:anim>
                                    <p:anim calcmode="lin" valueType="num">
                                      <p:cBhvr>
                                        <p:cTn id="12"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3"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4" dur="500" tmFilter="0,0; .5, 1; 1, 1"/>
                                        <p:tgtEl>
                                          <p:spTgt spid="3"/>
                                        </p:tgtEl>
                                      </p:cBhvr>
                                    </p:animEffect>
                                  </p:childTnLst>
                                </p:cTn>
                              </p:par>
                            </p:childTnLst>
                          </p:cTn>
                        </p:par>
                        <p:par>
                          <p:cTn id="15" fill="hold">
                            <p:stCondLst>
                              <p:cond delay="700"/>
                            </p:stCondLst>
                            <p:childTnLst>
                              <p:par>
                                <p:cTn id="16" presetID="26" presetClass="emph" presetSubtype="0" fill="hold" grpId="1" nodeType="afterEffect">
                                  <p:stCondLst>
                                    <p:cond delay="0"/>
                                  </p:stCondLst>
                                  <p:iterate type="lt">
                                    <p:tmPct val="0"/>
                                  </p:iterate>
                                  <p:childTnLst>
                                    <p:animEffect transition="out" filter="fade">
                                      <p:cBhvr>
                                        <p:cTn id="17" dur="500" tmFilter="0, 0; .2, .5; .8, .5; 1, 0"/>
                                        <p:tgtEl>
                                          <p:spTgt spid="3"/>
                                        </p:tgtEl>
                                      </p:cBhvr>
                                    </p:animEffect>
                                    <p:animScale>
                                      <p:cBhvr>
                                        <p:cTn id="18" dur="250" autoRev="1" fill="hold"/>
                                        <p:tgtEl>
                                          <p:spTgt spid="3"/>
                                        </p:tgtEl>
                                      </p:cBhvr>
                                      <p:by x="105000" y="105000"/>
                                    </p:animScale>
                                  </p:childTnLst>
                                </p:cTn>
                              </p:par>
                            </p:childTnLst>
                          </p:cTn>
                        </p:par>
                        <p:par>
                          <p:cTn id="19" fill="hold">
                            <p:stCondLst>
                              <p:cond delay="1201"/>
                            </p:stCondLst>
                            <p:childTnLst>
                              <p:par>
                                <p:cTn id="20" presetID="53" presetClass="entr" presetSubtype="16" fill="hold" grpId="0" nodeType="afterEffect">
                                  <p:stCondLst>
                                    <p:cond delay="0"/>
                                  </p:stCondLst>
                                  <p:iterate type="lt">
                                    <p:tmPct val="10000"/>
                                  </p:iterate>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151"/>
                            </p:stCondLst>
                            <p:childTnLst>
                              <p:par>
                                <p:cTn id="26" presetID="42" presetClass="entr" presetSubtype="0"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31" repeatCount="indefinite" fill="remove" display="0">
                  <p:stCondLst>
                    <p:cond delay="indefinite"/>
                  </p:stCondLst>
                  <p:endCondLst>
                    <p:cond evt="onStopAudio" delay="0">
                      <p:tgtEl>
                        <p:sldTgt/>
                      </p:tgtEl>
                    </p:cond>
                  </p:endCondLst>
                </p:cTn>
                <p:tgtEl>
                  <p:spTgt spid="5"/>
                </p:tgtEl>
              </p:cMediaNode>
            </p:audio>
          </p:childTnLst>
        </p:cTn>
      </p:par>
    </p:tnLst>
    <p:bldLst>
      <p:bldP spid="3" grpId="0"/>
      <p:bldP spid="3" grpId="1"/>
      <p:bldP spid="4"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984697" y="1817142"/>
            <a:ext cx="8307161" cy="4025527"/>
          </a:xfrm>
          <a:prstGeom prst="rect">
            <a:avLst/>
          </a:prstGeom>
          <a:noFill/>
          <a:ln>
            <a:solidFill>
              <a:schemeClr val="tx1">
                <a:lumMod val="65000"/>
                <a:lumOff val="3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3200"/>
          </a:p>
        </p:txBody>
      </p:sp>
      <p:sp>
        <p:nvSpPr>
          <p:cNvPr id="3" name="椭圆 2"/>
          <p:cNvSpPr/>
          <p:nvPr/>
        </p:nvSpPr>
        <p:spPr>
          <a:xfrm>
            <a:off x="1136155" y="3017740"/>
            <a:ext cx="1617359" cy="162433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r>
              <a:rPr lang="zh-CN" altLang="en-US" sz="2000">
                <a:latin typeface="微软雅黑" panose="020B0503020204020204" pitchFamily="34" charset="-122"/>
                <a:ea typeface="微软雅黑" panose="020B0503020204020204" pitchFamily="34" charset="-122"/>
              </a:rPr>
              <a:t>点击添加文本</a:t>
            </a:r>
            <a:endParaRPr lang="zh-CN" altLang="en-US" sz="2000">
              <a:latin typeface="微软雅黑" panose="020B0503020204020204" pitchFamily="34" charset="-122"/>
              <a:ea typeface="微软雅黑" panose="020B0503020204020204" pitchFamily="34" charset="-122"/>
            </a:endParaRPr>
          </a:p>
        </p:txBody>
      </p:sp>
      <p:sp>
        <p:nvSpPr>
          <p:cNvPr id="4" name="椭圆 3"/>
          <p:cNvSpPr/>
          <p:nvPr/>
        </p:nvSpPr>
        <p:spPr>
          <a:xfrm>
            <a:off x="9443315" y="3017740"/>
            <a:ext cx="1617359" cy="1624336"/>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r>
              <a:rPr lang="zh-CN" altLang="en-US" sz="2000">
                <a:latin typeface="微软雅黑" panose="020B0503020204020204" pitchFamily="34" charset="-122"/>
                <a:ea typeface="微软雅黑" panose="020B0503020204020204" pitchFamily="34" charset="-122"/>
              </a:rPr>
              <a:t>点击添加文本</a:t>
            </a:r>
            <a:endParaRPr lang="zh-CN" altLang="en-US" sz="2000">
              <a:latin typeface="微软雅黑" panose="020B0503020204020204" pitchFamily="34" charset="-122"/>
              <a:ea typeface="微软雅黑" panose="020B0503020204020204" pitchFamily="34" charset="-122"/>
            </a:endParaRPr>
          </a:p>
        </p:txBody>
      </p:sp>
      <p:sp>
        <p:nvSpPr>
          <p:cNvPr id="5" name="矩形 4"/>
          <p:cNvSpPr/>
          <p:nvPr/>
        </p:nvSpPr>
        <p:spPr>
          <a:xfrm>
            <a:off x="5345555" y="3008624"/>
            <a:ext cx="1825312" cy="418545"/>
          </a:xfrm>
          <a:prstGeom prst="rect">
            <a:avLst/>
          </a:prstGeom>
        </p:spPr>
        <p:txBody>
          <a:bodyPr wrap="none" lIns="89442" tIns="44720" rIns="89442" bIns="44720">
            <a:spAutoFit/>
          </a:bodyPr>
          <a:lstStyle/>
          <a:p>
            <a:r>
              <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zh-CN" altLang="en-US" sz="2135" dirty="0">
              <a:solidFill>
                <a:schemeClr val="tx1">
                  <a:lumMod val="50000"/>
                  <a:lumOff val="50000"/>
                </a:schemeClr>
              </a:solidFill>
            </a:endParaRPr>
          </a:p>
        </p:txBody>
      </p:sp>
      <p:sp>
        <p:nvSpPr>
          <p:cNvPr id="6" name="矩形 5"/>
          <p:cNvSpPr/>
          <p:nvPr/>
        </p:nvSpPr>
        <p:spPr>
          <a:xfrm>
            <a:off x="5345555" y="4288959"/>
            <a:ext cx="1825312" cy="418545"/>
          </a:xfrm>
          <a:prstGeom prst="rect">
            <a:avLst/>
          </a:prstGeom>
        </p:spPr>
        <p:txBody>
          <a:bodyPr wrap="none" lIns="89442" tIns="44720" rIns="89442" bIns="44720">
            <a:spAutoFit/>
          </a:bodyPr>
          <a:lstStyle/>
          <a:p>
            <a:r>
              <a:rPr lang="zh-CN" altLang="en-US" sz="2135">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zh-CN" altLang="en-US" sz="2135">
              <a:solidFill>
                <a:schemeClr val="tx1">
                  <a:lumMod val="50000"/>
                  <a:lumOff val="50000"/>
                </a:schemeClr>
              </a:solidFill>
            </a:endParaRPr>
          </a:p>
        </p:txBody>
      </p:sp>
      <p:sp>
        <p:nvSpPr>
          <p:cNvPr id="7" name="上箭头 6"/>
          <p:cNvSpPr/>
          <p:nvPr/>
        </p:nvSpPr>
        <p:spPr>
          <a:xfrm>
            <a:off x="5399918" y="2201018"/>
            <a:ext cx="1476718" cy="706233"/>
          </a:xfrm>
          <a:prstGeom prst="upArrow">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3200">
              <a:solidFill>
                <a:schemeClr val="tx1">
                  <a:lumMod val="50000"/>
                  <a:lumOff val="50000"/>
                </a:schemeClr>
              </a:solidFill>
            </a:endParaRPr>
          </a:p>
        </p:txBody>
      </p:sp>
      <p:sp>
        <p:nvSpPr>
          <p:cNvPr id="8" name="上箭头 7"/>
          <p:cNvSpPr/>
          <p:nvPr/>
        </p:nvSpPr>
        <p:spPr>
          <a:xfrm flipV="1">
            <a:off x="5399918" y="4783322"/>
            <a:ext cx="1476718" cy="706233"/>
          </a:xfrm>
          <a:prstGeom prst="upArrow">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3200"/>
          </a:p>
        </p:txBody>
      </p:sp>
      <p:sp>
        <p:nvSpPr>
          <p:cNvPr id="9" name="矩形 8"/>
          <p:cNvSpPr/>
          <p:nvPr/>
        </p:nvSpPr>
        <p:spPr>
          <a:xfrm>
            <a:off x="3861749" y="5630801"/>
            <a:ext cx="4430157" cy="42374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r>
              <a:rPr lang="zh-CN" altLang="en-US" sz="2135">
                <a:latin typeface="微软雅黑" panose="020B0503020204020204" pitchFamily="34" charset="-122"/>
                <a:ea typeface="微软雅黑" panose="020B0503020204020204" pitchFamily="34" charset="-122"/>
              </a:rPr>
              <a:t>点击添加文本</a:t>
            </a:r>
            <a:endParaRPr lang="zh-CN" altLang="en-US" sz="2135">
              <a:latin typeface="微软雅黑" panose="020B0503020204020204" pitchFamily="34" charset="-122"/>
              <a:ea typeface="微软雅黑" panose="020B0503020204020204" pitchFamily="34" charset="-122"/>
            </a:endParaRPr>
          </a:p>
        </p:txBody>
      </p:sp>
      <p:sp>
        <p:nvSpPr>
          <p:cNvPr id="10" name="矩形 9"/>
          <p:cNvSpPr/>
          <p:nvPr/>
        </p:nvSpPr>
        <p:spPr>
          <a:xfrm>
            <a:off x="3861749" y="1605273"/>
            <a:ext cx="4430157" cy="4237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r>
              <a:rPr lang="zh-CN" altLang="en-US" sz="2135" dirty="0">
                <a:latin typeface="微软雅黑" panose="020B0503020204020204" pitchFamily="34" charset="-122"/>
                <a:ea typeface="微软雅黑" panose="020B0503020204020204" pitchFamily="34" charset="-122"/>
              </a:rPr>
              <a:t>点击添加文本</a:t>
            </a:r>
            <a:endParaRPr lang="zh-CN" altLang="en-US" sz="2135" dirty="0">
              <a:latin typeface="微软雅黑" panose="020B0503020204020204" pitchFamily="34" charset="-122"/>
              <a:ea typeface="微软雅黑" panose="020B0503020204020204" pitchFamily="34" charset="-122"/>
            </a:endParaRPr>
          </a:p>
        </p:txBody>
      </p:sp>
      <p:sp>
        <p:nvSpPr>
          <p:cNvPr id="11" name="五边形 2"/>
          <p:cNvSpPr/>
          <p:nvPr/>
        </p:nvSpPr>
        <p:spPr>
          <a:xfrm>
            <a:off x="3246370" y="3882875"/>
            <a:ext cx="5783816" cy="317805"/>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3200">
              <a:solidFill>
                <a:schemeClr val="tx1">
                  <a:lumMod val="50000"/>
                  <a:lumOff val="50000"/>
                </a:schemeClr>
              </a:solidFill>
            </a:endParaRPr>
          </a:p>
        </p:txBody>
      </p:sp>
      <p:sp>
        <p:nvSpPr>
          <p:cNvPr id="12" name="五边形 2"/>
          <p:cNvSpPr/>
          <p:nvPr/>
        </p:nvSpPr>
        <p:spPr>
          <a:xfrm flipH="1">
            <a:off x="3246370" y="3459135"/>
            <a:ext cx="5783816" cy="317805"/>
          </a:xfrm>
          <a:custGeom>
            <a:avLst/>
            <a:gdLst/>
            <a:ahLst/>
            <a:cxnLst/>
            <a:rect l="l" t="t" r="r" b="b"/>
            <a:pathLst>
              <a:path w="5922658" h="324036">
                <a:moveTo>
                  <a:pt x="0" y="0"/>
                </a:moveTo>
                <a:lnTo>
                  <a:pt x="5760640" y="0"/>
                </a:lnTo>
                <a:lnTo>
                  <a:pt x="5922658" y="162018"/>
                </a:lnTo>
                <a:lnTo>
                  <a:pt x="5760640" y="324036"/>
                </a:lnTo>
                <a:lnTo>
                  <a:pt x="0" y="324036"/>
                </a:lnTo>
                <a:lnTo>
                  <a:pt x="162018" y="16201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89442" tIns="44720" rIns="89442" bIns="44720" rtlCol="0" anchor="ctr"/>
          <a:lstStyle/>
          <a:p>
            <a:pPr algn="ctr"/>
            <a:endParaRPr lang="zh-CN" altLang="en-US" sz="3200">
              <a:solidFill>
                <a:schemeClr val="tx1">
                  <a:lumMod val="50000"/>
                  <a:lumOff val="50000"/>
                </a:schemeClr>
              </a:solidFill>
            </a:endParaRPr>
          </a:p>
        </p:txBody>
      </p:sp>
      <p:sp>
        <p:nvSpPr>
          <p:cNvPr id="20" name="标题 19"/>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par>
                          <p:cTn id="15" fill="hold">
                            <p:stCondLst>
                              <p:cond delay="500"/>
                            </p:stCondLst>
                            <p:childTnLst>
                              <p:par>
                                <p:cTn id="16" presetID="22" presetClass="entr" presetSubtype="8"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par>
                                <p:cTn id="19" presetID="22" presetClass="entr" presetSubtype="2"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right)">
                                      <p:cBhvr>
                                        <p:cTn id="21" dur="500"/>
                                        <p:tgtEl>
                                          <p:spTgt spid="12"/>
                                        </p:tgtEl>
                                      </p:cBhvr>
                                    </p:animEffect>
                                  </p:childTnLst>
                                </p:cTn>
                              </p:par>
                            </p:childTnLst>
                          </p:cTn>
                        </p:par>
                        <p:par>
                          <p:cTn id="22" fill="hold">
                            <p:stCondLst>
                              <p:cond delay="1000"/>
                            </p:stCondLst>
                            <p:childTnLst>
                              <p:par>
                                <p:cTn id="23" presetID="47"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par>
                          <p:cTn id="33" fill="hold">
                            <p:stCondLst>
                              <p:cond delay="2000"/>
                            </p:stCondLst>
                            <p:childTnLst>
                              <p:par>
                                <p:cTn id="34" presetID="22" presetClass="entr" presetSubtype="4"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500"/>
                                        <p:tgtEl>
                                          <p:spTgt spid="7"/>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wipe(up)">
                                      <p:cBhvr>
                                        <p:cTn id="39" dur="500"/>
                                        <p:tgtEl>
                                          <p:spTgt spid="8"/>
                                        </p:tgtEl>
                                      </p:cBhvr>
                                    </p:animEffect>
                                  </p:childTnLst>
                                </p:cTn>
                              </p:par>
                            </p:childTnLst>
                          </p:cTn>
                        </p:par>
                        <p:par>
                          <p:cTn id="40" fill="hold">
                            <p:stCondLst>
                              <p:cond delay="2500"/>
                            </p:stCondLst>
                            <p:childTnLst>
                              <p:par>
                                <p:cTn id="41" presetID="16" presetClass="entr" presetSubtype="37"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barn(outVertical)">
                                      <p:cBhvr>
                                        <p:cTn id="43" dur="500"/>
                                        <p:tgtEl>
                                          <p:spTgt spid="10"/>
                                        </p:tgtEl>
                                      </p:cBhvr>
                                    </p:animEffect>
                                  </p:childTnLst>
                                </p:cTn>
                              </p:par>
                              <p:par>
                                <p:cTn id="44" presetID="16" presetClass="entr" presetSubtype="37" fill="hold" grpId="0" nodeType="with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barn(outVertical)">
                                      <p:cBhvr>
                                        <p:cTn id="46" dur="500"/>
                                        <p:tgtEl>
                                          <p:spTgt spid="9"/>
                                        </p:tgtEl>
                                      </p:cBhvr>
                                    </p:animEffect>
                                  </p:childTnLst>
                                </p:cTn>
                              </p:par>
                            </p:childTnLst>
                          </p:cTn>
                        </p:par>
                        <p:par>
                          <p:cTn id="47" fill="hold">
                            <p:stCondLst>
                              <p:cond delay="3000"/>
                            </p:stCondLst>
                            <p:childTnLst>
                              <p:par>
                                <p:cTn id="48" presetID="16" presetClass="entr" presetSubtype="37" fill="hold" grpId="0"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barn(outVertical)">
                                      <p:cBhvr>
                                        <p:cTn id="5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p:bldP spid="6" grpId="0"/>
      <p:bldP spid="7" grpId="0" animBg="1"/>
      <p:bldP spid="8" grpId="0" animBg="1"/>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9"/>
          <p:cNvSpPr/>
          <p:nvPr/>
        </p:nvSpPr>
        <p:spPr>
          <a:xfrm>
            <a:off x="796" y="4380833"/>
            <a:ext cx="12202607" cy="8127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28" name="Rectangle 11"/>
          <p:cNvSpPr/>
          <p:nvPr/>
        </p:nvSpPr>
        <p:spPr>
          <a:xfrm>
            <a:off x="-11400" y="4380830"/>
            <a:ext cx="12225187" cy="68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4" name="组合 3"/>
          <p:cNvGrpSpPr/>
          <p:nvPr/>
        </p:nvGrpSpPr>
        <p:grpSpPr>
          <a:xfrm>
            <a:off x="4327975" y="2145630"/>
            <a:ext cx="3536055" cy="2133600"/>
            <a:chOff x="4388285" y="2049378"/>
            <a:chExt cx="3536515" cy="2133600"/>
          </a:xfrm>
        </p:grpSpPr>
        <p:pic>
          <p:nvPicPr>
            <p:cNvPr id="25" name="Picture 4"/>
            <p:cNvPicPr>
              <a:picLocks noChangeAspect="1"/>
            </p:cNvPicPr>
            <p:nvPr/>
          </p:nvPicPr>
          <p:blipFill rotWithShape="1">
            <a:blip r:embed="rId1" cstate="print"/>
            <a:srcRect/>
            <a:stretch>
              <a:fillRect/>
            </a:stretch>
          </p:blipFill>
          <p:spPr>
            <a:xfrm>
              <a:off x="4388285" y="2049378"/>
              <a:ext cx="3536515" cy="2133600"/>
            </a:xfrm>
            <a:prstGeom prst="rect">
              <a:avLst/>
            </a:prstGeom>
          </p:spPr>
        </p:pic>
        <p:sp>
          <p:nvSpPr>
            <p:cNvPr id="35" name="Rectangle 18"/>
            <p:cNvSpPr/>
            <p:nvPr/>
          </p:nvSpPr>
          <p:spPr>
            <a:xfrm>
              <a:off x="4907972" y="2305270"/>
              <a:ext cx="2450592" cy="1530000"/>
            </a:xfrm>
            <a:prstGeom prst="rect">
              <a:avLst/>
            </a:prstGeom>
            <a:blipFill>
              <a:blip r:embed="rId2"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grpSp>
        <p:nvGrpSpPr>
          <p:cNvPr id="3" name="组合 2"/>
          <p:cNvGrpSpPr/>
          <p:nvPr/>
        </p:nvGrpSpPr>
        <p:grpSpPr>
          <a:xfrm>
            <a:off x="874640" y="2145630"/>
            <a:ext cx="3536055" cy="2133600"/>
            <a:chOff x="629088" y="2049378"/>
            <a:chExt cx="3536515" cy="2133600"/>
          </a:xfrm>
        </p:grpSpPr>
        <p:pic>
          <p:nvPicPr>
            <p:cNvPr id="23" name="Picture 3"/>
            <p:cNvPicPr>
              <a:picLocks noChangeAspect="1"/>
            </p:cNvPicPr>
            <p:nvPr/>
          </p:nvPicPr>
          <p:blipFill rotWithShape="1">
            <a:blip r:embed="rId1" cstate="print"/>
            <a:srcRect/>
            <a:stretch>
              <a:fillRect/>
            </a:stretch>
          </p:blipFill>
          <p:spPr>
            <a:xfrm>
              <a:off x="629088" y="2049378"/>
              <a:ext cx="3536515" cy="2133600"/>
            </a:xfrm>
            <a:prstGeom prst="rect">
              <a:avLst/>
            </a:prstGeom>
          </p:spPr>
        </p:pic>
        <p:sp>
          <p:nvSpPr>
            <p:cNvPr id="36" name="Rectangle 19"/>
            <p:cNvSpPr/>
            <p:nvPr/>
          </p:nvSpPr>
          <p:spPr>
            <a:xfrm>
              <a:off x="1153669" y="2305270"/>
              <a:ext cx="2450592" cy="1530000"/>
            </a:xfrm>
            <a:prstGeom prst="rect">
              <a:avLst/>
            </a:prstGeom>
            <a:blipFill>
              <a:blip r:embed="rId3"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grpSp>
        <p:nvGrpSpPr>
          <p:cNvPr id="5" name="组合 4"/>
          <p:cNvGrpSpPr/>
          <p:nvPr/>
        </p:nvGrpSpPr>
        <p:grpSpPr>
          <a:xfrm>
            <a:off x="7781309" y="2145630"/>
            <a:ext cx="3536055" cy="2133600"/>
            <a:chOff x="8233332" y="2049378"/>
            <a:chExt cx="3536515" cy="2133600"/>
          </a:xfrm>
        </p:grpSpPr>
        <p:pic>
          <p:nvPicPr>
            <p:cNvPr id="26" name="Picture 5"/>
            <p:cNvPicPr>
              <a:picLocks noChangeAspect="1"/>
            </p:cNvPicPr>
            <p:nvPr/>
          </p:nvPicPr>
          <p:blipFill rotWithShape="1">
            <a:blip r:embed="rId1" cstate="print"/>
            <a:srcRect/>
            <a:stretch>
              <a:fillRect/>
            </a:stretch>
          </p:blipFill>
          <p:spPr>
            <a:xfrm>
              <a:off x="8233332" y="2049378"/>
              <a:ext cx="3536515" cy="2133600"/>
            </a:xfrm>
            <a:prstGeom prst="rect">
              <a:avLst/>
            </a:prstGeom>
          </p:spPr>
        </p:pic>
        <p:sp>
          <p:nvSpPr>
            <p:cNvPr id="37" name="Rectangle 20"/>
            <p:cNvSpPr/>
            <p:nvPr/>
          </p:nvSpPr>
          <p:spPr>
            <a:xfrm>
              <a:off x="8749047" y="2305268"/>
              <a:ext cx="2450592" cy="1530000"/>
            </a:xfrm>
            <a:prstGeom prst="rect">
              <a:avLst/>
            </a:prstGeom>
            <a:blipFill>
              <a:blip r:embed="rId4" cstate="print"/>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sp>
        <p:nvSpPr>
          <p:cNvPr id="38" name="矩形 37"/>
          <p:cNvSpPr>
            <a:spLocks noChangeArrowheads="1"/>
          </p:cNvSpPr>
          <p:nvPr/>
        </p:nvSpPr>
        <p:spPr bwMode="auto">
          <a:xfrm>
            <a:off x="1316077" y="1457557"/>
            <a:ext cx="9591928" cy="652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65000"/>
                    <a:lumOff val="35000"/>
                  </a:schemeClr>
                </a:solidFill>
                <a:sym typeface="微软雅黑" panose="020B0503020204020204" pitchFamily="34" charset="-122"/>
              </a:rPr>
              <a:t>点击在此录入上述图表的综合描述说明，在此录入上述图表的综合描述说明。在此录入上述图表的综合描述说明，在此录入上述图表的综合描述说明，在此录入上述图表的综合描述说明。</a:t>
            </a:r>
            <a:endParaRPr lang="zh-CN" altLang="en-US" sz="1400" dirty="0">
              <a:solidFill>
                <a:schemeClr val="tx1">
                  <a:lumMod val="65000"/>
                  <a:lumOff val="35000"/>
                </a:schemeClr>
              </a:solidFill>
              <a:sym typeface="微软雅黑" panose="020B0503020204020204" pitchFamily="34" charset="-122"/>
            </a:endParaRPr>
          </a:p>
        </p:txBody>
      </p:sp>
      <p:sp>
        <p:nvSpPr>
          <p:cNvPr id="39" name="矩形 38"/>
          <p:cNvSpPr/>
          <p:nvPr/>
        </p:nvSpPr>
        <p:spPr>
          <a:xfrm>
            <a:off x="1704080" y="4491583"/>
            <a:ext cx="1877175" cy="430879"/>
          </a:xfrm>
          <a:prstGeom prst="rect">
            <a:avLst/>
          </a:prstGeom>
        </p:spPr>
        <p:txBody>
          <a:bodyPr wrap="none" lIns="91431" tIns="45716" rIns="91431" bIns="45716">
            <a:spAutoFit/>
          </a:bodyPr>
          <a:lstStyle/>
          <a:p>
            <a:pPr algn="ctr"/>
            <a:r>
              <a:rPr lang="zh-CN" altLang="en-US" sz="2200" b="1" dirty="0">
                <a:solidFill>
                  <a:schemeClr val="bg1">
                    <a:lumMod val="95000"/>
                  </a:schemeClr>
                </a:solidFill>
                <a:effectLst>
                  <a:reflection blurRad="6350" stA="55000" endA="50" endPos="85000" dist="29997" dir="5400000" sy="-100000" algn="bl" rotWithShape="0"/>
                </a:effectLst>
                <a:latin typeface="微软雅黑" panose="020B0503020204020204" pitchFamily="34" charset="-122"/>
                <a:ea typeface="微软雅黑" panose="020B0503020204020204" pitchFamily="34" charset="-122"/>
              </a:rPr>
              <a:t>添加产品名称</a:t>
            </a:r>
            <a:endParaRPr lang="en-US" altLang="zh-CN" sz="2200" b="1" dirty="0">
              <a:solidFill>
                <a:schemeClr val="bg1">
                  <a:lumMod val="95000"/>
                </a:schemeClr>
              </a:solidFill>
              <a:effectLst>
                <a:reflection blurRad="6350" stA="55000" endA="50" endPos="85000" dist="29997" dir="5400000" sy="-100000" algn="bl" rotWithShape="0"/>
              </a:effectLst>
              <a:latin typeface="微软雅黑" panose="020B0503020204020204" pitchFamily="34" charset="-122"/>
              <a:ea typeface="微软雅黑" panose="020B0503020204020204" pitchFamily="34" charset="-122"/>
            </a:endParaRPr>
          </a:p>
        </p:txBody>
      </p:sp>
      <p:sp>
        <p:nvSpPr>
          <p:cNvPr id="40" name="矩形 47"/>
          <p:cNvSpPr>
            <a:spLocks noChangeArrowheads="1"/>
          </p:cNvSpPr>
          <p:nvPr/>
        </p:nvSpPr>
        <p:spPr bwMode="auto">
          <a:xfrm>
            <a:off x="1478503" y="5129462"/>
            <a:ext cx="2328327" cy="1212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在此录入上述图表的描述说明，在此录入上述图表的描述说明，在此录入上述图表的描述说明。</a:t>
            </a:r>
            <a:endParaRPr lang="zh-CN" altLang="en-US" sz="1400" dirty="0">
              <a:solidFill>
                <a:schemeClr val="tx1">
                  <a:lumMod val="65000"/>
                  <a:lumOff val="35000"/>
                </a:schemeClr>
              </a:solidFill>
              <a:sym typeface="微软雅黑" panose="020B0503020204020204" pitchFamily="34" charset="-122"/>
            </a:endParaRPr>
          </a:p>
        </p:txBody>
      </p:sp>
      <p:sp>
        <p:nvSpPr>
          <p:cNvPr id="52" name="矩形 51"/>
          <p:cNvSpPr/>
          <p:nvPr/>
        </p:nvSpPr>
        <p:spPr>
          <a:xfrm>
            <a:off x="5157415" y="4491583"/>
            <a:ext cx="1877175" cy="430879"/>
          </a:xfrm>
          <a:prstGeom prst="rect">
            <a:avLst/>
          </a:prstGeom>
        </p:spPr>
        <p:txBody>
          <a:bodyPr wrap="none" lIns="91431" tIns="45716" rIns="91431" bIns="45716">
            <a:spAutoFit/>
          </a:bodyPr>
          <a:lstStyle/>
          <a:p>
            <a:pPr algn="ctr"/>
            <a:r>
              <a:rPr lang="zh-CN" altLang="en-US" sz="2200" b="1" dirty="0">
                <a:solidFill>
                  <a:schemeClr val="bg1">
                    <a:lumMod val="95000"/>
                  </a:schemeClr>
                </a:solidFill>
                <a:effectLst>
                  <a:reflection blurRad="6350" stA="55000" endA="50" endPos="85000" dist="29997" dir="5400000" sy="-100000" algn="bl" rotWithShape="0"/>
                </a:effectLst>
                <a:latin typeface="微软雅黑" panose="020B0503020204020204" pitchFamily="34" charset="-122"/>
                <a:ea typeface="微软雅黑" panose="020B0503020204020204" pitchFamily="34" charset="-122"/>
              </a:rPr>
              <a:t>添加产品名称</a:t>
            </a:r>
            <a:endParaRPr lang="en-US" altLang="zh-CN" sz="2200" b="1" dirty="0">
              <a:solidFill>
                <a:schemeClr val="bg1">
                  <a:lumMod val="95000"/>
                </a:schemeClr>
              </a:solidFill>
              <a:effectLst>
                <a:reflection blurRad="6350" stA="55000" endA="50" endPos="85000" dist="29997" dir="5400000" sy="-100000" algn="bl" rotWithShape="0"/>
              </a:effectLst>
              <a:latin typeface="微软雅黑" panose="020B0503020204020204" pitchFamily="34" charset="-122"/>
              <a:ea typeface="微软雅黑" panose="020B0503020204020204" pitchFamily="34" charset="-122"/>
            </a:endParaRPr>
          </a:p>
        </p:txBody>
      </p:sp>
      <p:sp>
        <p:nvSpPr>
          <p:cNvPr id="53" name="矩形 47"/>
          <p:cNvSpPr>
            <a:spLocks noChangeArrowheads="1"/>
          </p:cNvSpPr>
          <p:nvPr/>
        </p:nvSpPr>
        <p:spPr bwMode="auto">
          <a:xfrm>
            <a:off x="4931838" y="5129462"/>
            <a:ext cx="2328327" cy="1212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在此录入上述图表的描述说明，在此录入上述图表的描述说明，在此录入上述图表的描述说明。</a:t>
            </a:r>
            <a:endParaRPr lang="zh-CN" altLang="en-US" sz="1400" dirty="0">
              <a:solidFill>
                <a:schemeClr val="tx1">
                  <a:lumMod val="65000"/>
                  <a:lumOff val="35000"/>
                </a:schemeClr>
              </a:solidFill>
              <a:sym typeface="微软雅黑" panose="020B0503020204020204" pitchFamily="34" charset="-122"/>
            </a:endParaRPr>
          </a:p>
        </p:txBody>
      </p:sp>
      <p:sp>
        <p:nvSpPr>
          <p:cNvPr id="54" name="矩形 53"/>
          <p:cNvSpPr/>
          <p:nvPr/>
        </p:nvSpPr>
        <p:spPr>
          <a:xfrm>
            <a:off x="8610749" y="4491583"/>
            <a:ext cx="1877175" cy="430879"/>
          </a:xfrm>
          <a:prstGeom prst="rect">
            <a:avLst/>
          </a:prstGeom>
        </p:spPr>
        <p:txBody>
          <a:bodyPr wrap="none" lIns="91431" tIns="45716" rIns="91431" bIns="45716">
            <a:spAutoFit/>
          </a:bodyPr>
          <a:lstStyle/>
          <a:p>
            <a:pPr algn="ctr"/>
            <a:r>
              <a:rPr lang="zh-CN" altLang="en-US" sz="2200" b="1" dirty="0">
                <a:solidFill>
                  <a:schemeClr val="bg1">
                    <a:lumMod val="95000"/>
                  </a:schemeClr>
                </a:solidFill>
                <a:effectLst>
                  <a:reflection blurRad="6350" stA="55000" endA="50" endPos="85000" dist="29997" dir="5400000" sy="-100000" algn="bl" rotWithShape="0"/>
                </a:effectLst>
                <a:latin typeface="微软雅黑" panose="020B0503020204020204" pitchFamily="34" charset="-122"/>
                <a:ea typeface="微软雅黑" panose="020B0503020204020204" pitchFamily="34" charset="-122"/>
              </a:rPr>
              <a:t>添加产品名称</a:t>
            </a:r>
            <a:endParaRPr lang="en-US" altLang="zh-CN" sz="2200" b="1" dirty="0">
              <a:solidFill>
                <a:schemeClr val="bg1">
                  <a:lumMod val="95000"/>
                </a:schemeClr>
              </a:solidFill>
              <a:effectLst>
                <a:reflection blurRad="6350" stA="55000" endA="50" endPos="85000" dist="29997" dir="5400000" sy="-100000" algn="bl" rotWithShape="0"/>
              </a:effectLst>
              <a:latin typeface="微软雅黑" panose="020B0503020204020204" pitchFamily="34" charset="-122"/>
              <a:ea typeface="微软雅黑" panose="020B0503020204020204" pitchFamily="34" charset="-122"/>
            </a:endParaRPr>
          </a:p>
        </p:txBody>
      </p:sp>
      <p:sp>
        <p:nvSpPr>
          <p:cNvPr id="55" name="矩形 47"/>
          <p:cNvSpPr>
            <a:spLocks noChangeArrowheads="1"/>
          </p:cNvSpPr>
          <p:nvPr/>
        </p:nvSpPr>
        <p:spPr bwMode="auto">
          <a:xfrm>
            <a:off x="8385172" y="5129462"/>
            <a:ext cx="2328327" cy="1212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30000"/>
              </a:lnSpc>
              <a:spcBef>
                <a:spcPct val="0"/>
              </a:spcBef>
              <a:buNone/>
            </a:pPr>
            <a:r>
              <a:rPr lang="zh-CN" altLang="en-US" sz="1400" dirty="0">
                <a:solidFill>
                  <a:schemeClr val="tx1">
                    <a:lumMod val="65000"/>
                    <a:lumOff val="35000"/>
                  </a:schemeClr>
                </a:solidFill>
                <a:sym typeface="微软雅黑" panose="020B0503020204020204" pitchFamily="34" charset="-122"/>
              </a:rPr>
              <a:t>在此录入上述图表的描述说明，在此录入上述图表的描述说明，在此录入上述图表的描述说明。</a:t>
            </a:r>
            <a:endParaRPr lang="zh-CN" altLang="en-US" sz="1400" dirty="0">
              <a:solidFill>
                <a:schemeClr val="tx1">
                  <a:lumMod val="65000"/>
                  <a:lumOff val="35000"/>
                </a:schemeClr>
              </a:solidFill>
              <a:sym typeface="微软雅黑" panose="020B0503020204020204" pitchFamily="34" charset="-122"/>
            </a:endParaRPr>
          </a:p>
        </p:txBody>
      </p:sp>
      <p:sp>
        <p:nvSpPr>
          <p:cNvPr id="6" name="标题 5"/>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outVertical)">
                                      <p:cBhvr>
                                        <p:cTn id="7" dur="500"/>
                                        <p:tgtEl>
                                          <p:spTgt spid="3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1000"/>
                                        <p:tgtEl>
                                          <p:spTgt spid="28"/>
                                        </p:tgtEl>
                                      </p:cBhvr>
                                    </p:animEffect>
                                  </p:childTnLst>
                                </p:cTn>
                              </p:par>
                            </p:childTnLst>
                          </p:cTn>
                        </p:par>
                        <p:par>
                          <p:cTn id="12" fill="hold">
                            <p:stCondLst>
                              <p:cond delay="1500"/>
                            </p:stCondLst>
                            <p:childTnLst>
                              <p:par>
                                <p:cTn id="13" presetID="12" presetClass="entr" presetSubtype="1"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p:tgtEl>
                                          <p:spTgt spid="4"/>
                                        </p:tgtEl>
                                        <p:attrNameLst>
                                          <p:attrName>ppt_y</p:attrName>
                                        </p:attrNameLst>
                                      </p:cBhvr>
                                      <p:tavLst>
                                        <p:tav tm="0">
                                          <p:val>
                                            <p:strVal val="#ppt_y-#ppt_h*1.125000"/>
                                          </p:val>
                                        </p:tav>
                                        <p:tav tm="100000">
                                          <p:val>
                                            <p:strVal val="#ppt_y"/>
                                          </p:val>
                                        </p:tav>
                                      </p:tavLst>
                                    </p:anim>
                                    <p:animEffect transition="in" filter="wipe(down)">
                                      <p:cBhvr>
                                        <p:cTn id="16" dur="500"/>
                                        <p:tgtEl>
                                          <p:spTgt spid="4"/>
                                        </p:tgtEl>
                                      </p:cBhvr>
                                    </p:animEffect>
                                  </p:childTnLst>
                                </p:cTn>
                              </p:par>
                            </p:childTnLst>
                          </p:cTn>
                        </p:par>
                        <p:par>
                          <p:cTn id="17" fill="hold">
                            <p:stCondLst>
                              <p:cond delay="2000"/>
                            </p:stCondLst>
                            <p:childTnLst>
                              <p:par>
                                <p:cTn id="18" presetID="12" presetClass="entr" presetSubtype="2"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additive="base">
                                        <p:cTn id="20" dur="500"/>
                                        <p:tgtEl>
                                          <p:spTgt spid="3"/>
                                        </p:tgtEl>
                                        <p:attrNameLst>
                                          <p:attrName>ppt_x</p:attrName>
                                        </p:attrNameLst>
                                      </p:cBhvr>
                                      <p:tavLst>
                                        <p:tav tm="0">
                                          <p:val>
                                            <p:strVal val="#ppt_x+#ppt_w*1.125000"/>
                                          </p:val>
                                        </p:tav>
                                        <p:tav tm="100000">
                                          <p:val>
                                            <p:strVal val="#ppt_x"/>
                                          </p:val>
                                        </p:tav>
                                      </p:tavLst>
                                    </p:anim>
                                    <p:animEffect transition="in" filter="wipe(left)">
                                      <p:cBhvr>
                                        <p:cTn id="21" dur="500"/>
                                        <p:tgtEl>
                                          <p:spTgt spid="3"/>
                                        </p:tgtEl>
                                      </p:cBhvr>
                                    </p:animEffect>
                                  </p:childTnLst>
                                </p:cTn>
                              </p:par>
                              <p:par>
                                <p:cTn id="22" presetID="12" presetClass="entr" presetSubtype="8"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p:tgtEl>
                                          <p:spTgt spid="5"/>
                                        </p:tgtEl>
                                        <p:attrNameLst>
                                          <p:attrName>ppt_x</p:attrName>
                                        </p:attrNameLst>
                                      </p:cBhvr>
                                      <p:tavLst>
                                        <p:tav tm="0">
                                          <p:val>
                                            <p:strVal val="#ppt_x-#ppt_w*1.125000"/>
                                          </p:val>
                                        </p:tav>
                                        <p:tav tm="100000">
                                          <p:val>
                                            <p:strVal val="#ppt_x"/>
                                          </p:val>
                                        </p:tav>
                                      </p:tavLst>
                                    </p:anim>
                                    <p:animEffect transition="in" filter="wipe(right)">
                                      <p:cBhvr>
                                        <p:cTn id="25" dur="500"/>
                                        <p:tgtEl>
                                          <p:spTgt spid="5"/>
                                        </p:tgtEl>
                                      </p:cBhvr>
                                    </p:animEffect>
                                  </p:childTnLst>
                                </p:cTn>
                              </p:par>
                            </p:childTnLst>
                          </p:cTn>
                        </p:par>
                        <p:par>
                          <p:cTn id="26" fill="hold">
                            <p:stCondLst>
                              <p:cond delay="2500"/>
                            </p:stCondLst>
                            <p:childTnLst>
                              <p:par>
                                <p:cTn id="27" presetID="23" presetClass="entr" presetSubtype="16" fill="hold" grpId="0" nodeType="after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 calcmode="lin" valueType="num">
                                      <p:cBhvr>
                                        <p:cTn id="33" dur="500" fill="hold"/>
                                        <p:tgtEl>
                                          <p:spTgt spid="39"/>
                                        </p:tgtEl>
                                        <p:attrNameLst>
                                          <p:attrName>ppt_w</p:attrName>
                                        </p:attrNameLst>
                                      </p:cBhvr>
                                      <p:tavLst>
                                        <p:tav tm="0">
                                          <p:val>
                                            <p:fltVal val="0"/>
                                          </p:val>
                                        </p:tav>
                                        <p:tav tm="100000">
                                          <p:val>
                                            <p:strVal val="#ppt_w"/>
                                          </p:val>
                                        </p:tav>
                                      </p:tavLst>
                                    </p:anim>
                                    <p:anim calcmode="lin" valueType="num">
                                      <p:cBhvr>
                                        <p:cTn id="34" dur="500" fill="hold"/>
                                        <p:tgtEl>
                                          <p:spTgt spid="39"/>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500" fill="hold"/>
                                        <p:tgtEl>
                                          <p:spTgt spid="54"/>
                                        </p:tgtEl>
                                        <p:attrNameLst>
                                          <p:attrName>ppt_w</p:attrName>
                                        </p:attrNameLst>
                                      </p:cBhvr>
                                      <p:tavLst>
                                        <p:tav tm="0">
                                          <p:val>
                                            <p:fltVal val="0"/>
                                          </p:val>
                                        </p:tav>
                                        <p:tav tm="100000">
                                          <p:val>
                                            <p:strVal val="#ppt_w"/>
                                          </p:val>
                                        </p:tav>
                                      </p:tavLst>
                                    </p:anim>
                                    <p:anim calcmode="lin" valueType="num">
                                      <p:cBhvr>
                                        <p:cTn id="38" dur="500" fill="hold"/>
                                        <p:tgtEl>
                                          <p:spTgt spid="54"/>
                                        </p:tgtEl>
                                        <p:attrNameLst>
                                          <p:attrName>ppt_h</p:attrName>
                                        </p:attrNameLst>
                                      </p:cBhvr>
                                      <p:tavLst>
                                        <p:tav tm="0">
                                          <p:val>
                                            <p:fltVal val="0"/>
                                          </p:val>
                                        </p:tav>
                                        <p:tav tm="100000">
                                          <p:val>
                                            <p:strVal val="#ppt_h"/>
                                          </p:val>
                                        </p:tav>
                                      </p:tavLst>
                                    </p:anim>
                                  </p:childTnLst>
                                </p:cTn>
                              </p:par>
                            </p:childTnLst>
                          </p:cTn>
                        </p:par>
                        <p:par>
                          <p:cTn id="39" fill="hold">
                            <p:stCondLst>
                              <p:cond delay="3000"/>
                            </p:stCondLst>
                            <p:childTnLst>
                              <p:par>
                                <p:cTn id="40" presetID="20"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wedge">
                                      <p:cBhvr>
                                        <p:cTn id="42" dur="750"/>
                                        <p:tgtEl>
                                          <p:spTgt spid="53"/>
                                        </p:tgtEl>
                                      </p:cBhvr>
                                    </p:animEffect>
                                  </p:childTnLst>
                                </p:cTn>
                              </p:par>
                              <p:par>
                                <p:cTn id="43" presetID="20" presetClass="entr" presetSubtype="0" fill="hold" grpId="0" nodeType="withEffect">
                                  <p:stCondLst>
                                    <p:cond delay="0"/>
                                  </p:stCondLst>
                                  <p:childTnLst>
                                    <p:set>
                                      <p:cBhvr>
                                        <p:cTn id="44" dur="1" fill="hold">
                                          <p:stCondLst>
                                            <p:cond delay="0"/>
                                          </p:stCondLst>
                                        </p:cTn>
                                        <p:tgtEl>
                                          <p:spTgt spid="40"/>
                                        </p:tgtEl>
                                        <p:attrNameLst>
                                          <p:attrName>style.visibility</p:attrName>
                                        </p:attrNameLst>
                                      </p:cBhvr>
                                      <p:to>
                                        <p:strVal val="visible"/>
                                      </p:to>
                                    </p:set>
                                    <p:animEffect transition="in" filter="wedge">
                                      <p:cBhvr>
                                        <p:cTn id="45" dur="750"/>
                                        <p:tgtEl>
                                          <p:spTgt spid="40"/>
                                        </p:tgtEl>
                                      </p:cBhvr>
                                    </p:animEffect>
                                  </p:childTnLst>
                                </p:cTn>
                              </p:par>
                              <p:par>
                                <p:cTn id="46" presetID="20" presetClass="entr" presetSubtype="0" fill="hold" grpId="0"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wedge">
                                      <p:cBhvr>
                                        <p:cTn id="48" dur="75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8" grpId="0"/>
      <p:bldP spid="39" grpId="0"/>
      <p:bldP spid="40" grpId="0"/>
      <p:bldP spid="52" grpId="0"/>
      <p:bldP spid="53" grpId="0"/>
      <p:bldP spid="54" grpId="0"/>
      <p:bldP spid="5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8"/>
          <p:cNvGrpSpPr/>
          <p:nvPr/>
        </p:nvGrpSpPr>
        <p:grpSpPr>
          <a:xfrm>
            <a:off x="9089254" y="2865710"/>
            <a:ext cx="1374378" cy="1586817"/>
            <a:chOff x="9090030" y="2434894"/>
            <a:chExt cx="1374737" cy="1587231"/>
          </a:xfrm>
          <a:solidFill>
            <a:schemeClr val="accent4"/>
          </a:solidFill>
        </p:grpSpPr>
        <p:sp>
          <p:nvSpPr>
            <p:cNvPr id="3" name="Freeform 2"/>
            <p:cNvSpPr/>
            <p:nvPr/>
          </p:nvSpPr>
          <p:spPr bwMode="auto">
            <a:xfrm flipH="1">
              <a:off x="9090030" y="2434894"/>
              <a:ext cx="1374737" cy="245535"/>
            </a:xfrm>
            <a:custGeom>
              <a:avLst/>
              <a:gdLst>
                <a:gd name="T0" fmla="*/ 890 w 896"/>
                <a:gd name="T1" fmla="*/ 32 h 160"/>
                <a:gd name="T2" fmla="*/ 840 w 896"/>
                <a:gd name="T3" fmla="*/ 0 h 160"/>
                <a:gd name="T4" fmla="*/ 791 w 896"/>
                <a:gd name="T5" fmla="*/ 32 h 160"/>
                <a:gd name="T6" fmla="*/ 741 w 896"/>
                <a:gd name="T7" fmla="*/ 0 h 160"/>
                <a:gd name="T8" fmla="*/ 692 w 896"/>
                <a:gd name="T9" fmla="*/ 32 h 160"/>
                <a:gd name="T10" fmla="*/ 642 w 896"/>
                <a:gd name="T11" fmla="*/ 0 h 160"/>
                <a:gd name="T12" fmla="*/ 593 w 896"/>
                <a:gd name="T13" fmla="*/ 32 h 160"/>
                <a:gd name="T14" fmla="*/ 544 w 896"/>
                <a:gd name="T15" fmla="*/ 0 h 160"/>
                <a:gd name="T16" fmla="*/ 494 w 896"/>
                <a:gd name="T17" fmla="*/ 32 h 160"/>
                <a:gd name="T18" fmla="*/ 445 w 896"/>
                <a:gd name="T19" fmla="*/ 0 h 160"/>
                <a:gd name="T20" fmla="*/ 395 w 896"/>
                <a:gd name="T21" fmla="*/ 32 h 160"/>
                <a:gd name="T22" fmla="*/ 346 w 896"/>
                <a:gd name="T23" fmla="*/ 0 h 160"/>
                <a:gd name="T24" fmla="*/ 296 w 896"/>
                <a:gd name="T25" fmla="*/ 32 h 160"/>
                <a:gd name="T26" fmla="*/ 247 w 896"/>
                <a:gd name="T27" fmla="*/ 0 h 160"/>
                <a:gd name="T28" fmla="*/ 197 w 896"/>
                <a:gd name="T29" fmla="*/ 32 h 160"/>
                <a:gd name="T30" fmla="*/ 148 w 896"/>
                <a:gd name="T31" fmla="*/ 0 h 160"/>
                <a:gd name="T32" fmla="*/ 98 w 896"/>
                <a:gd name="T33" fmla="*/ 32 h 160"/>
                <a:gd name="T34" fmla="*/ 49 w 896"/>
                <a:gd name="T35" fmla="*/ 0 h 160"/>
                <a:gd name="T36" fmla="*/ 0 w 896"/>
                <a:gd name="T37" fmla="*/ 32 h 160"/>
                <a:gd name="T38" fmla="*/ 0 w 896"/>
                <a:gd name="T39" fmla="*/ 160 h 160"/>
                <a:gd name="T40" fmla="*/ 896 w 896"/>
                <a:gd name="T41" fmla="*/ 160 h 160"/>
                <a:gd name="T42" fmla="*/ 896 w 896"/>
                <a:gd name="T43" fmla="*/ 32 h 160"/>
                <a:gd name="T44" fmla="*/ 890 w 896"/>
                <a:gd name="T45" fmla="*/ 3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96" h="160">
                  <a:moveTo>
                    <a:pt x="890" y="32"/>
                  </a:moveTo>
                  <a:cubicBezTo>
                    <a:pt x="869" y="32"/>
                    <a:pt x="850" y="19"/>
                    <a:pt x="840" y="0"/>
                  </a:cubicBezTo>
                  <a:cubicBezTo>
                    <a:pt x="830" y="19"/>
                    <a:pt x="812" y="32"/>
                    <a:pt x="791" y="32"/>
                  </a:cubicBezTo>
                  <a:cubicBezTo>
                    <a:pt x="770" y="32"/>
                    <a:pt x="752" y="19"/>
                    <a:pt x="741" y="0"/>
                  </a:cubicBezTo>
                  <a:cubicBezTo>
                    <a:pt x="731" y="19"/>
                    <a:pt x="713" y="32"/>
                    <a:pt x="692" y="32"/>
                  </a:cubicBezTo>
                  <a:cubicBezTo>
                    <a:pt x="671" y="32"/>
                    <a:pt x="653" y="19"/>
                    <a:pt x="642" y="0"/>
                  </a:cubicBezTo>
                  <a:cubicBezTo>
                    <a:pt x="632" y="19"/>
                    <a:pt x="614" y="32"/>
                    <a:pt x="593" y="32"/>
                  </a:cubicBezTo>
                  <a:cubicBezTo>
                    <a:pt x="572" y="32"/>
                    <a:pt x="554" y="19"/>
                    <a:pt x="544" y="0"/>
                  </a:cubicBezTo>
                  <a:cubicBezTo>
                    <a:pt x="533" y="19"/>
                    <a:pt x="515" y="32"/>
                    <a:pt x="494" y="32"/>
                  </a:cubicBezTo>
                  <a:cubicBezTo>
                    <a:pt x="473" y="32"/>
                    <a:pt x="455" y="19"/>
                    <a:pt x="445" y="0"/>
                  </a:cubicBezTo>
                  <a:cubicBezTo>
                    <a:pt x="434" y="19"/>
                    <a:pt x="416" y="32"/>
                    <a:pt x="395" y="32"/>
                  </a:cubicBezTo>
                  <a:cubicBezTo>
                    <a:pt x="374" y="32"/>
                    <a:pt x="356" y="19"/>
                    <a:pt x="346" y="0"/>
                  </a:cubicBezTo>
                  <a:cubicBezTo>
                    <a:pt x="336" y="19"/>
                    <a:pt x="317" y="32"/>
                    <a:pt x="296" y="32"/>
                  </a:cubicBezTo>
                  <a:cubicBezTo>
                    <a:pt x="275" y="32"/>
                    <a:pt x="257" y="19"/>
                    <a:pt x="247" y="0"/>
                  </a:cubicBezTo>
                  <a:cubicBezTo>
                    <a:pt x="237" y="19"/>
                    <a:pt x="218" y="32"/>
                    <a:pt x="197" y="32"/>
                  </a:cubicBezTo>
                  <a:cubicBezTo>
                    <a:pt x="176" y="32"/>
                    <a:pt x="158" y="19"/>
                    <a:pt x="148" y="0"/>
                  </a:cubicBezTo>
                  <a:cubicBezTo>
                    <a:pt x="138" y="19"/>
                    <a:pt x="119" y="32"/>
                    <a:pt x="98" y="32"/>
                  </a:cubicBezTo>
                  <a:cubicBezTo>
                    <a:pt x="78" y="32"/>
                    <a:pt x="59" y="19"/>
                    <a:pt x="49" y="0"/>
                  </a:cubicBezTo>
                  <a:cubicBezTo>
                    <a:pt x="39" y="19"/>
                    <a:pt x="21" y="32"/>
                    <a:pt x="0" y="32"/>
                  </a:cubicBezTo>
                  <a:cubicBezTo>
                    <a:pt x="0" y="160"/>
                    <a:pt x="0" y="160"/>
                    <a:pt x="0" y="160"/>
                  </a:cubicBezTo>
                  <a:cubicBezTo>
                    <a:pt x="896" y="160"/>
                    <a:pt x="896" y="160"/>
                    <a:pt x="896" y="160"/>
                  </a:cubicBezTo>
                  <a:cubicBezTo>
                    <a:pt x="896" y="32"/>
                    <a:pt x="896" y="32"/>
                    <a:pt x="896" y="32"/>
                  </a:cubicBezTo>
                  <a:cubicBezTo>
                    <a:pt x="894" y="32"/>
                    <a:pt x="892" y="32"/>
                    <a:pt x="890" y="32"/>
                  </a:cubicBezTo>
                  <a:close/>
                </a:path>
              </a:pathLst>
            </a:custGeom>
            <a:grpFill/>
            <a:ln>
              <a:noFill/>
            </a:ln>
          </p:spPr>
          <p:txBody>
            <a:bodyPr lIns="162518" tIns="81259" rIns="162518" bIns="81259"/>
            <a:lstStyle/>
            <a:p>
              <a:pPr defTabSz="913765">
                <a:defRPr/>
              </a:pPr>
              <a:endParaRPr lang="en-US" sz="3200">
                <a:solidFill>
                  <a:schemeClr val="tx1">
                    <a:lumMod val="50000"/>
                    <a:lumOff val="50000"/>
                  </a:schemeClr>
                </a:solidFill>
              </a:endParaRPr>
            </a:p>
          </p:txBody>
        </p:sp>
        <p:sp>
          <p:nvSpPr>
            <p:cNvPr id="4" name="Freeform 3"/>
            <p:cNvSpPr/>
            <p:nvPr/>
          </p:nvSpPr>
          <p:spPr bwMode="auto">
            <a:xfrm flipH="1">
              <a:off x="9090030" y="2583899"/>
              <a:ext cx="1374737" cy="1438226"/>
            </a:xfrm>
            <a:custGeom>
              <a:avLst/>
              <a:gdLst>
                <a:gd name="T0" fmla="*/ 896 w 896"/>
                <a:gd name="T1" fmla="*/ 868 h 938"/>
                <a:gd name="T2" fmla="*/ 830 w 896"/>
                <a:gd name="T3" fmla="*/ 938 h 938"/>
                <a:gd name="T4" fmla="*/ 67 w 896"/>
                <a:gd name="T5" fmla="*/ 938 h 938"/>
                <a:gd name="T6" fmla="*/ 0 w 896"/>
                <a:gd name="T7" fmla="*/ 868 h 938"/>
                <a:gd name="T8" fmla="*/ 0 w 896"/>
                <a:gd name="T9" fmla="*/ 69 h 938"/>
                <a:gd name="T10" fmla="*/ 67 w 896"/>
                <a:gd name="T11" fmla="*/ 0 h 938"/>
                <a:gd name="T12" fmla="*/ 830 w 896"/>
                <a:gd name="T13" fmla="*/ 0 h 938"/>
                <a:gd name="T14" fmla="*/ 896 w 896"/>
                <a:gd name="T15" fmla="*/ 69 h 938"/>
                <a:gd name="T16" fmla="*/ 896 w 896"/>
                <a:gd name="T17" fmla="*/ 868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6" h="938">
                  <a:moveTo>
                    <a:pt x="896" y="868"/>
                  </a:moveTo>
                  <a:cubicBezTo>
                    <a:pt x="896" y="906"/>
                    <a:pt x="866" y="938"/>
                    <a:pt x="830" y="938"/>
                  </a:cubicBezTo>
                  <a:cubicBezTo>
                    <a:pt x="67" y="938"/>
                    <a:pt x="67" y="938"/>
                    <a:pt x="67" y="938"/>
                  </a:cubicBezTo>
                  <a:cubicBezTo>
                    <a:pt x="30" y="938"/>
                    <a:pt x="0" y="906"/>
                    <a:pt x="0" y="868"/>
                  </a:cubicBezTo>
                  <a:cubicBezTo>
                    <a:pt x="0" y="69"/>
                    <a:pt x="0" y="69"/>
                    <a:pt x="0" y="69"/>
                  </a:cubicBezTo>
                  <a:cubicBezTo>
                    <a:pt x="0" y="31"/>
                    <a:pt x="30" y="0"/>
                    <a:pt x="67" y="0"/>
                  </a:cubicBezTo>
                  <a:cubicBezTo>
                    <a:pt x="830" y="0"/>
                    <a:pt x="830" y="0"/>
                    <a:pt x="830" y="0"/>
                  </a:cubicBezTo>
                  <a:cubicBezTo>
                    <a:pt x="866" y="0"/>
                    <a:pt x="896" y="31"/>
                    <a:pt x="896" y="69"/>
                  </a:cubicBezTo>
                  <a:lnTo>
                    <a:pt x="896" y="868"/>
                  </a:lnTo>
                  <a:close/>
                </a:path>
              </a:pathLst>
            </a:custGeom>
            <a:grpFill/>
            <a:ln>
              <a:noFill/>
            </a:ln>
          </p:spPr>
          <p:txBody>
            <a:bodyPr lIns="162518" tIns="81259" rIns="162518" bIns="81259"/>
            <a:lstStyle/>
            <a:p>
              <a:pPr defTabSz="913765">
                <a:defRPr/>
              </a:pPr>
              <a:endParaRPr lang="en-US" sz="3200">
                <a:solidFill>
                  <a:schemeClr val="tx1">
                    <a:lumMod val="50000"/>
                    <a:lumOff val="50000"/>
                  </a:schemeClr>
                </a:solidFill>
              </a:endParaRPr>
            </a:p>
          </p:txBody>
        </p:sp>
      </p:grpSp>
      <p:grpSp>
        <p:nvGrpSpPr>
          <p:cNvPr id="5" name="Group 67"/>
          <p:cNvGrpSpPr/>
          <p:nvPr/>
        </p:nvGrpSpPr>
        <p:grpSpPr bwMode="auto">
          <a:xfrm>
            <a:off x="8819443" y="2470455"/>
            <a:ext cx="1914025" cy="2048929"/>
            <a:chOff x="8819878" y="2022214"/>
            <a:chExt cx="1915044" cy="2049149"/>
          </a:xfrm>
          <a:solidFill>
            <a:schemeClr val="tx1">
              <a:lumMod val="65000"/>
              <a:lumOff val="35000"/>
            </a:schemeClr>
          </a:solidFill>
        </p:grpSpPr>
        <p:grpSp>
          <p:nvGrpSpPr>
            <p:cNvPr id="6" name="Group 4"/>
            <p:cNvGrpSpPr/>
            <p:nvPr/>
          </p:nvGrpSpPr>
          <p:grpSpPr>
            <a:xfrm flipH="1">
              <a:off x="8819878" y="2022214"/>
              <a:ext cx="1915044" cy="2049149"/>
              <a:chOff x="815878" y="1279659"/>
              <a:chExt cx="1436283" cy="1536862"/>
            </a:xfrm>
            <a:grpFill/>
          </p:grpSpPr>
          <p:sp>
            <p:nvSpPr>
              <p:cNvPr id="8" name="Freeform 6"/>
              <p:cNvSpPr/>
              <p:nvPr/>
            </p:nvSpPr>
            <p:spPr bwMode="auto">
              <a:xfrm>
                <a:off x="815878" y="1279659"/>
                <a:ext cx="1436283" cy="1536862"/>
              </a:xfrm>
              <a:custGeom>
                <a:avLst/>
                <a:gdLst>
                  <a:gd name="T0" fmla="*/ 224 w 1248"/>
                  <a:gd name="T1" fmla="*/ 1336 h 1336"/>
                  <a:gd name="T2" fmla="*/ 168 w 1248"/>
                  <a:gd name="T3" fmla="*/ 1309 h 1336"/>
                  <a:gd name="T4" fmla="*/ 145 w 1248"/>
                  <a:gd name="T5" fmla="*/ 1246 h 1336"/>
                  <a:gd name="T6" fmla="*/ 145 w 1248"/>
                  <a:gd name="T7" fmla="*/ 90 h 1336"/>
                  <a:gd name="T8" fmla="*/ 127 w 1248"/>
                  <a:gd name="T9" fmla="*/ 40 h 1336"/>
                  <a:gd name="T10" fmla="*/ 86 w 1248"/>
                  <a:gd name="T11" fmla="*/ 21 h 1336"/>
                  <a:gd name="T12" fmla="*/ 38 w 1248"/>
                  <a:gd name="T13" fmla="*/ 40 h 1336"/>
                  <a:gd name="T14" fmla="*/ 20 w 1248"/>
                  <a:gd name="T15" fmla="*/ 91 h 1336"/>
                  <a:gd name="T16" fmla="*/ 0 w 1248"/>
                  <a:gd name="T17" fmla="*/ 91 h 1336"/>
                  <a:gd name="T18" fmla="*/ 23 w 1248"/>
                  <a:gd name="T19" fmla="*/ 27 h 1336"/>
                  <a:gd name="T20" fmla="*/ 79 w 1248"/>
                  <a:gd name="T21" fmla="*/ 1 h 1336"/>
                  <a:gd name="T22" fmla="*/ 143 w 1248"/>
                  <a:gd name="T23" fmla="*/ 27 h 1336"/>
                  <a:gd name="T24" fmla="*/ 165 w 1248"/>
                  <a:gd name="T25" fmla="*/ 91 h 1336"/>
                  <a:gd name="T26" fmla="*/ 165 w 1248"/>
                  <a:gd name="T27" fmla="*/ 91 h 1336"/>
                  <a:gd name="T28" fmla="*/ 165 w 1248"/>
                  <a:gd name="T29" fmla="*/ 91 h 1336"/>
                  <a:gd name="T30" fmla="*/ 183 w 1248"/>
                  <a:gd name="T31" fmla="*/ 1296 h 1336"/>
                  <a:gd name="T32" fmla="*/ 224 w 1248"/>
                  <a:gd name="T33" fmla="*/ 1316 h 1336"/>
                  <a:gd name="T34" fmla="*/ 1024 w 1248"/>
                  <a:gd name="T35" fmla="*/ 1316 h 1336"/>
                  <a:gd name="T36" fmla="*/ 1065 w 1248"/>
                  <a:gd name="T37" fmla="*/ 1296 h 1336"/>
                  <a:gd name="T38" fmla="*/ 1083 w 1248"/>
                  <a:gd name="T39" fmla="*/ 1246 h 1336"/>
                  <a:gd name="T40" fmla="*/ 1083 w 1248"/>
                  <a:gd name="T41" fmla="*/ 91 h 1336"/>
                  <a:gd name="T42" fmla="*/ 1106 w 1248"/>
                  <a:gd name="T43" fmla="*/ 27 h 1336"/>
                  <a:gd name="T44" fmla="*/ 1162 w 1248"/>
                  <a:gd name="T45" fmla="*/ 1 h 1336"/>
                  <a:gd name="T46" fmla="*/ 1169 w 1248"/>
                  <a:gd name="T47" fmla="*/ 1 h 1336"/>
                  <a:gd name="T48" fmla="*/ 1225 w 1248"/>
                  <a:gd name="T49" fmla="*/ 27 h 1336"/>
                  <a:gd name="T50" fmla="*/ 1248 w 1248"/>
                  <a:gd name="T51" fmla="*/ 91 h 1336"/>
                  <a:gd name="T52" fmla="*/ 1228 w 1248"/>
                  <a:gd name="T53" fmla="*/ 91 h 1336"/>
                  <a:gd name="T54" fmla="*/ 1210 w 1248"/>
                  <a:gd name="T55" fmla="*/ 40 h 1336"/>
                  <a:gd name="T56" fmla="*/ 1169 w 1248"/>
                  <a:gd name="T57" fmla="*/ 21 h 1336"/>
                  <a:gd name="T58" fmla="*/ 1121 w 1248"/>
                  <a:gd name="T59" fmla="*/ 40 h 1336"/>
                  <a:gd name="T60" fmla="*/ 1103 w 1248"/>
                  <a:gd name="T61" fmla="*/ 90 h 1336"/>
                  <a:gd name="T62" fmla="*/ 1103 w 1248"/>
                  <a:gd name="T63" fmla="*/ 90 h 1336"/>
                  <a:gd name="T64" fmla="*/ 1081 w 1248"/>
                  <a:gd name="T65" fmla="*/ 1309 h 1336"/>
                  <a:gd name="T66" fmla="*/ 1024 w 1248"/>
                  <a:gd name="T67" fmla="*/ 1336 h 1336"/>
                  <a:gd name="T68" fmla="*/ 1024 w 1248"/>
                  <a:gd name="T69" fmla="*/ 133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8" h="1336">
                    <a:moveTo>
                      <a:pt x="1024" y="1336"/>
                    </a:moveTo>
                    <a:cubicBezTo>
                      <a:pt x="224" y="1336"/>
                      <a:pt x="224" y="1336"/>
                      <a:pt x="224" y="1336"/>
                    </a:cubicBezTo>
                    <a:cubicBezTo>
                      <a:pt x="202" y="1336"/>
                      <a:pt x="182" y="1326"/>
                      <a:pt x="168" y="1309"/>
                    </a:cubicBezTo>
                    <a:cubicBezTo>
                      <a:pt x="168" y="1309"/>
                      <a:pt x="168" y="1309"/>
                      <a:pt x="168" y="1309"/>
                    </a:cubicBezTo>
                    <a:cubicBezTo>
                      <a:pt x="154" y="1293"/>
                      <a:pt x="145" y="1271"/>
                      <a:pt x="145" y="1246"/>
                    </a:cubicBezTo>
                    <a:cubicBezTo>
                      <a:pt x="145" y="1246"/>
                      <a:pt x="145" y="1246"/>
                      <a:pt x="145" y="1246"/>
                    </a:cubicBezTo>
                    <a:cubicBezTo>
                      <a:pt x="145" y="91"/>
                      <a:pt x="145" y="91"/>
                      <a:pt x="145" y="91"/>
                    </a:cubicBezTo>
                    <a:cubicBezTo>
                      <a:pt x="145" y="90"/>
                      <a:pt x="145" y="90"/>
                      <a:pt x="145" y="90"/>
                    </a:cubicBezTo>
                    <a:cubicBezTo>
                      <a:pt x="145" y="71"/>
                      <a:pt x="138" y="53"/>
                      <a:pt x="127" y="40"/>
                    </a:cubicBezTo>
                    <a:cubicBezTo>
                      <a:pt x="127" y="40"/>
                      <a:pt x="127" y="40"/>
                      <a:pt x="127" y="40"/>
                    </a:cubicBezTo>
                    <a:cubicBezTo>
                      <a:pt x="116" y="28"/>
                      <a:pt x="102" y="21"/>
                      <a:pt x="86" y="21"/>
                    </a:cubicBezTo>
                    <a:cubicBezTo>
                      <a:pt x="86" y="21"/>
                      <a:pt x="86" y="21"/>
                      <a:pt x="86" y="21"/>
                    </a:cubicBezTo>
                    <a:cubicBezTo>
                      <a:pt x="79" y="21"/>
                      <a:pt x="79" y="21"/>
                      <a:pt x="79" y="21"/>
                    </a:cubicBezTo>
                    <a:cubicBezTo>
                      <a:pt x="64" y="21"/>
                      <a:pt x="49" y="28"/>
                      <a:pt x="38" y="40"/>
                    </a:cubicBezTo>
                    <a:cubicBezTo>
                      <a:pt x="38" y="40"/>
                      <a:pt x="38" y="40"/>
                      <a:pt x="38" y="40"/>
                    </a:cubicBezTo>
                    <a:cubicBezTo>
                      <a:pt x="27" y="53"/>
                      <a:pt x="20" y="71"/>
                      <a:pt x="20" y="91"/>
                    </a:cubicBezTo>
                    <a:cubicBezTo>
                      <a:pt x="20" y="91"/>
                      <a:pt x="20" y="91"/>
                      <a:pt x="20" y="91"/>
                    </a:cubicBezTo>
                    <a:cubicBezTo>
                      <a:pt x="0" y="91"/>
                      <a:pt x="0" y="91"/>
                      <a:pt x="0" y="91"/>
                    </a:cubicBezTo>
                    <a:cubicBezTo>
                      <a:pt x="0" y="66"/>
                      <a:pt x="9" y="44"/>
                      <a:pt x="23" y="27"/>
                    </a:cubicBezTo>
                    <a:cubicBezTo>
                      <a:pt x="23" y="27"/>
                      <a:pt x="23" y="27"/>
                      <a:pt x="23" y="27"/>
                    </a:cubicBezTo>
                    <a:cubicBezTo>
                      <a:pt x="37" y="11"/>
                      <a:pt x="57" y="0"/>
                      <a:pt x="79" y="1"/>
                    </a:cubicBezTo>
                    <a:cubicBezTo>
                      <a:pt x="79" y="1"/>
                      <a:pt x="79" y="1"/>
                      <a:pt x="79" y="1"/>
                    </a:cubicBezTo>
                    <a:cubicBezTo>
                      <a:pt x="86" y="1"/>
                      <a:pt x="86" y="1"/>
                      <a:pt x="86" y="1"/>
                    </a:cubicBezTo>
                    <a:cubicBezTo>
                      <a:pt x="108" y="0"/>
                      <a:pt x="128" y="11"/>
                      <a:pt x="143" y="27"/>
                    </a:cubicBezTo>
                    <a:cubicBezTo>
                      <a:pt x="143" y="27"/>
                      <a:pt x="143" y="27"/>
                      <a:pt x="143" y="27"/>
                    </a:cubicBezTo>
                    <a:cubicBezTo>
                      <a:pt x="157" y="44"/>
                      <a:pt x="165" y="66"/>
                      <a:pt x="165" y="91"/>
                    </a:cubicBezTo>
                    <a:cubicBezTo>
                      <a:pt x="165" y="91"/>
                      <a:pt x="165" y="91"/>
                      <a:pt x="165" y="91"/>
                    </a:cubicBezTo>
                    <a:cubicBezTo>
                      <a:pt x="165" y="91"/>
                      <a:pt x="165" y="91"/>
                      <a:pt x="165" y="91"/>
                    </a:cubicBezTo>
                    <a:cubicBezTo>
                      <a:pt x="165" y="91"/>
                      <a:pt x="165" y="91"/>
                      <a:pt x="165" y="91"/>
                    </a:cubicBezTo>
                    <a:cubicBezTo>
                      <a:pt x="165" y="91"/>
                      <a:pt x="165" y="91"/>
                      <a:pt x="165" y="91"/>
                    </a:cubicBezTo>
                    <a:cubicBezTo>
                      <a:pt x="165" y="1246"/>
                      <a:pt x="165" y="1246"/>
                      <a:pt x="165" y="1246"/>
                    </a:cubicBezTo>
                    <a:cubicBezTo>
                      <a:pt x="165" y="1266"/>
                      <a:pt x="172" y="1284"/>
                      <a:pt x="183" y="1296"/>
                    </a:cubicBezTo>
                    <a:cubicBezTo>
                      <a:pt x="183" y="1296"/>
                      <a:pt x="183" y="1296"/>
                      <a:pt x="183" y="1296"/>
                    </a:cubicBezTo>
                    <a:cubicBezTo>
                      <a:pt x="194" y="1309"/>
                      <a:pt x="208" y="1316"/>
                      <a:pt x="224" y="1316"/>
                    </a:cubicBezTo>
                    <a:cubicBezTo>
                      <a:pt x="224" y="1316"/>
                      <a:pt x="224" y="1316"/>
                      <a:pt x="224" y="1316"/>
                    </a:cubicBezTo>
                    <a:cubicBezTo>
                      <a:pt x="1024" y="1316"/>
                      <a:pt x="1024" y="1316"/>
                      <a:pt x="1024" y="1316"/>
                    </a:cubicBezTo>
                    <a:cubicBezTo>
                      <a:pt x="1040" y="1316"/>
                      <a:pt x="1055" y="1309"/>
                      <a:pt x="1065" y="1296"/>
                    </a:cubicBezTo>
                    <a:cubicBezTo>
                      <a:pt x="1065" y="1296"/>
                      <a:pt x="1065" y="1296"/>
                      <a:pt x="1065" y="1296"/>
                    </a:cubicBezTo>
                    <a:cubicBezTo>
                      <a:pt x="1076" y="1284"/>
                      <a:pt x="1083" y="1266"/>
                      <a:pt x="1083" y="1246"/>
                    </a:cubicBezTo>
                    <a:cubicBezTo>
                      <a:pt x="1083" y="1246"/>
                      <a:pt x="1083" y="1246"/>
                      <a:pt x="1083" y="1246"/>
                    </a:cubicBezTo>
                    <a:cubicBezTo>
                      <a:pt x="1083" y="92"/>
                      <a:pt x="1083" y="92"/>
                      <a:pt x="1083" y="92"/>
                    </a:cubicBezTo>
                    <a:cubicBezTo>
                      <a:pt x="1083" y="91"/>
                      <a:pt x="1083" y="91"/>
                      <a:pt x="1083" y="91"/>
                    </a:cubicBezTo>
                    <a:cubicBezTo>
                      <a:pt x="1083" y="91"/>
                      <a:pt x="1083" y="91"/>
                      <a:pt x="1083" y="91"/>
                    </a:cubicBezTo>
                    <a:cubicBezTo>
                      <a:pt x="1083" y="66"/>
                      <a:pt x="1092" y="44"/>
                      <a:pt x="1106" y="27"/>
                    </a:cubicBezTo>
                    <a:cubicBezTo>
                      <a:pt x="1106" y="27"/>
                      <a:pt x="1106" y="27"/>
                      <a:pt x="1106" y="27"/>
                    </a:cubicBezTo>
                    <a:cubicBezTo>
                      <a:pt x="1120" y="11"/>
                      <a:pt x="1140" y="0"/>
                      <a:pt x="1162" y="1"/>
                    </a:cubicBezTo>
                    <a:cubicBezTo>
                      <a:pt x="1162" y="1"/>
                      <a:pt x="1162" y="1"/>
                      <a:pt x="1162" y="1"/>
                    </a:cubicBezTo>
                    <a:cubicBezTo>
                      <a:pt x="1169" y="1"/>
                      <a:pt x="1169" y="1"/>
                      <a:pt x="1169" y="1"/>
                    </a:cubicBezTo>
                    <a:cubicBezTo>
                      <a:pt x="1191" y="0"/>
                      <a:pt x="1211" y="11"/>
                      <a:pt x="1225" y="27"/>
                    </a:cubicBezTo>
                    <a:cubicBezTo>
                      <a:pt x="1225" y="27"/>
                      <a:pt x="1225" y="27"/>
                      <a:pt x="1225" y="27"/>
                    </a:cubicBezTo>
                    <a:cubicBezTo>
                      <a:pt x="1239" y="44"/>
                      <a:pt x="1248" y="66"/>
                      <a:pt x="1248" y="91"/>
                    </a:cubicBezTo>
                    <a:cubicBezTo>
                      <a:pt x="1248" y="91"/>
                      <a:pt x="1248" y="91"/>
                      <a:pt x="1248" y="91"/>
                    </a:cubicBezTo>
                    <a:cubicBezTo>
                      <a:pt x="1248" y="91"/>
                      <a:pt x="1248" y="91"/>
                      <a:pt x="1248" y="91"/>
                    </a:cubicBezTo>
                    <a:cubicBezTo>
                      <a:pt x="1228" y="91"/>
                      <a:pt x="1228" y="91"/>
                      <a:pt x="1228" y="91"/>
                    </a:cubicBezTo>
                    <a:cubicBezTo>
                      <a:pt x="1228" y="71"/>
                      <a:pt x="1221" y="53"/>
                      <a:pt x="1210" y="40"/>
                    </a:cubicBezTo>
                    <a:cubicBezTo>
                      <a:pt x="1210" y="40"/>
                      <a:pt x="1210" y="40"/>
                      <a:pt x="1210" y="40"/>
                    </a:cubicBezTo>
                    <a:cubicBezTo>
                      <a:pt x="1199" y="28"/>
                      <a:pt x="1185" y="21"/>
                      <a:pt x="1169" y="21"/>
                    </a:cubicBezTo>
                    <a:cubicBezTo>
                      <a:pt x="1169" y="21"/>
                      <a:pt x="1169" y="21"/>
                      <a:pt x="1169" y="21"/>
                    </a:cubicBezTo>
                    <a:cubicBezTo>
                      <a:pt x="1162" y="21"/>
                      <a:pt x="1162" y="21"/>
                      <a:pt x="1162" y="21"/>
                    </a:cubicBezTo>
                    <a:cubicBezTo>
                      <a:pt x="1146" y="21"/>
                      <a:pt x="1132" y="28"/>
                      <a:pt x="1121" y="40"/>
                    </a:cubicBezTo>
                    <a:cubicBezTo>
                      <a:pt x="1121" y="40"/>
                      <a:pt x="1121" y="40"/>
                      <a:pt x="1121" y="40"/>
                    </a:cubicBezTo>
                    <a:cubicBezTo>
                      <a:pt x="1110" y="53"/>
                      <a:pt x="1103" y="70"/>
                      <a:pt x="1103" y="90"/>
                    </a:cubicBezTo>
                    <a:cubicBezTo>
                      <a:pt x="1103" y="90"/>
                      <a:pt x="1103" y="90"/>
                      <a:pt x="1103" y="90"/>
                    </a:cubicBezTo>
                    <a:cubicBezTo>
                      <a:pt x="1103" y="90"/>
                      <a:pt x="1103" y="90"/>
                      <a:pt x="1103" y="90"/>
                    </a:cubicBezTo>
                    <a:cubicBezTo>
                      <a:pt x="1103" y="1246"/>
                      <a:pt x="1103" y="1246"/>
                      <a:pt x="1103" y="1246"/>
                    </a:cubicBezTo>
                    <a:cubicBezTo>
                      <a:pt x="1103" y="1271"/>
                      <a:pt x="1095" y="1293"/>
                      <a:pt x="1081" y="1309"/>
                    </a:cubicBezTo>
                    <a:cubicBezTo>
                      <a:pt x="1081" y="1309"/>
                      <a:pt x="1081" y="1309"/>
                      <a:pt x="1081" y="1309"/>
                    </a:cubicBezTo>
                    <a:cubicBezTo>
                      <a:pt x="1067" y="1326"/>
                      <a:pt x="1047" y="1336"/>
                      <a:pt x="1024" y="1336"/>
                    </a:cubicBezTo>
                    <a:cubicBezTo>
                      <a:pt x="1024" y="1336"/>
                      <a:pt x="1024" y="1336"/>
                      <a:pt x="1024" y="1336"/>
                    </a:cubicBezTo>
                    <a:cubicBezTo>
                      <a:pt x="1024" y="1336"/>
                      <a:pt x="1024" y="1336"/>
                      <a:pt x="1024" y="13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9" name="Freeform 7"/>
              <p:cNvSpPr/>
              <p:nvPr/>
            </p:nvSpPr>
            <p:spPr bwMode="auto">
              <a:xfrm>
                <a:off x="997601" y="1752427"/>
                <a:ext cx="160342" cy="14091"/>
              </a:xfrm>
              <a:custGeom>
                <a:avLst/>
                <a:gdLst>
                  <a:gd name="T0" fmla="*/ 0 w 330"/>
                  <a:gd name="T1" fmla="*/ 29 h 29"/>
                  <a:gd name="T2" fmla="*/ 0 w 330"/>
                  <a:gd name="T3" fmla="*/ 0 h 29"/>
                  <a:gd name="T4" fmla="*/ 330 w 330"/>
                  <a:gd name="T5" fmla="*/ 0 h 29"/>
                  <a:gd name="T6" fmla="*/ 330 w 330"/>
                  <a:gd name="T7" fmla="*/ 29 h 29"/>
                  <a:gd name="T8" fmla="*/ 0 w 330"/>
                  <a:gd name="T9" fmla="*/ 29 h 29"/>
                  <a:gd name="T10" fmla="*/ 0 w 330"/>
                  <a:gd name="T11" fmla="*/ 29 h 29"/>
                </a:gdLst>
                <a:ahLst/>
                <a:cxnLst>
                  <a:cxn ang="0">
                    <a:pos x="T0" y="T1"/>
                  </a:cxn>
                  <a:cxn ang="0">
                    <a:pos x="T2" y="T3"/>
                  </a:cxn>
                  <a:cxn ang="0">
                    <a:pos x="T4" y="T5"/>
                  </a:cxn>
                  <a:cxn ang="0">
                    <a:pos x="T6" y="T7"/>
                  </a:cxn>
                  <a:cxn ang="0">
                    <a:pos x="T8" y="T9"/>
                  </a:cxn>
                  <a:cxn ang="0">
                    <a:pos x="T10" y="T11"/>
                  </a:cxn>
                </a:cxnLst>
                <a:rect l="0" t="0" r="r" b="b"/>
                <a:pathLst>
                  <a:path w="330" h="29">
                    <a:moveTo>
                      <a:pt x="0" y="29"/>
                    </a:moveTo>
                    <a:lnTo>
                      <a:pt x="0" y="0"/>
                    </a:lnTo>
                    <a:lnTo>
                      <a:pt x="330" y="0"/>
                    </a:lnTo>
                    <a:lnTo>
                      <a:pt x="330" y="29"/>
                    </a:lnTo>
                    <a:lnTo>
                      <a:pt x="0" y="29"/>
                    </a:ln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10" name="Freeform 8"/>
              <p:cNvSpPr/>
              <p:nvPr/>
            </p:nvSpPr>
            <p:spPr bwMode="auto">
              <a:xfrm>
                <a:off x="997601" y="1849119"/>
                <a:ext cx="101550" cy="13605"/>
              </a:xfrm>
              <a:custGeom>
                <a:avLst/>
                <a:gdLst>
                  <a:gd name="T0" fmla="*/ 0 w 209"/>
                  <a:gd name="T1" fmla="*/ 28 h 28"/>
                  <a:gd name="T2" fmla="*/ 0 w 209"/>
                  <a:gd name="T3" fmla="*/ 0 h 28"/>
                  <a:gd name="T4" fmla="*/ 209 w 209"/>
                  <a:gd name="T5" fmla="*/ 0 h 28"/>
                  <a:gd name="T6" fmla="*/ 209 w 209"/>
                  <a:gd name="T7" fmla="*/ 28 h 28"/>
                  <a:gd name="T8" fmla="*/ 0 w 209"/>
                  <a:gd name="T9" fmla="*/ 28 h 28"/>
                  <a:gd name="T10" fmla="*/ 0 w 209"/>
                  <a:gd name="T11" fmla="*/ 28 h 28"/>
                </a:gdLst>
                <a:ahLst/>
                <a:cxnLst>
                  <a:cxn ang="0">
                    <a:pos x="T0" y="T1"/>
                  </a:cxn>
                  <a:cxn ang="0">
                    <a:pos x="T2" y="T3"/>
                  </a:cxn>
                  <a:cxn ang="0">
                    <a:pos x="T4" y="T5"/>
                  </a:cxn>
                  <a:cxn ang="0">
                    <a:pos x="T6" y="T7"/>
                  </a:cxn>
                  <a:cxn ang="0">
                    <a:pos x="T8" y="T9"/>
                  </a:cxn>
                  <a:cxn ang="0">
                    <a:pos x="T10" y="T11"/>
                  </a:cxn>
                </a:cxnLst>
                <a:rect l="0" t="0" r="r" b="b"/>
                <a:pathLst>
                  <a:path w="209" h="28">
                    <a:moveTo>
                      <a:pt x="0" y="28"/>
                    </a:moveTo>
                    <a:lnTo>
                      <a:pt x="0" y="0"/>
                    </a:lnTo>
                    <a:lnTo>
                      <a:pt x="209" y="0"/>
                    </a:lnTo>
                    <a:lnTo>
                      <a:pt x="209"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11" name="Freeform 9"/>
              <p:cNvSpPr/>
              <p:nvPr/>
            </p:nvSpPr>
            <p:spPr bwMode="auto">
              <a:xfrm>
                <a:off x="997601" y="1946782"/>
                <a:ext cx="101550" cy="14091"/>
              </a:xfrm>
              <a:custGeom>
                <a:avLst/>
                <a:gdLst>
                  <a:gd name="T0" fmla="*/ 0 w 209"/>
                  <a:gd name="T1" fmla="*/ 29 h 29"/>
                  <a:gd name="T2" fmla="*/ 0 w 209"/>
                  <a:gd name="T3" fmla="*/ 0 h 29"/>
                  <a:gd name="T4" fmla="*/ 209 w 209"/>
                  <a:gd name="T5" fmla="*/ 0 h 29"/>
                  <a:gd name="T6" fmla="*/ 209 w 209"/>
                  <a:gd name="T7" fmla="*/ 29 h 29"/>
                  <a:gd name="T8" fmla="*/ 0 w 209"/>
                  <a:gd name="T9" fmla="*/ 29 h 29"/>
                  <a:gd name="T10" fmla="*/ 0 w 209"/>
                  <a:gd name="T11" fmla="*/ 29 h 29"/>
                </a:gdLst>
                <a:ahLst/>
                <a:cxnLst>
                  <a:cxn ang="0">
                    <a:pos x="T0" y="T1"/>
                  </a:cxn>
                  <a:cxn ang="0">
                    <a:pos x="T2" y="T3"/>
                  </a:cxn>
                  <a:cxn ang="0">
                    <a:pos x="T4" y="T5"/>
                  </a:cxn>
                  <a:cxn ang="0">
                    <a:pos x="T6" y="T7"/>
                  </a:cxn>
                  <a:cxn ang="0">
                    <a:pos x="T8" y="T9"/>
                  </a:cxn>
                  <a:cxn ang="0">
                    <a:pos x="T10" y="T11"/>
                  </a:cxn>
                </a:cxnLst>
                <a:rect l="0" t="0" r="r" b="b"/>
                <a:pathLst>
                  <a:path w="209" h="29">
                    <a:moveTo>
                      <a:pt x="0" y="29"/>
                    </a:moveTo>
                    <a:lnTo>
                      <a:pt x="0" y="0"/>
                    </a:lnTo>
                    <a:lnTo>
                      <a:pt x="209" y="0"/>
                    </a:lnTo>
                    <a:lnTo>
                      <a:pt x="209" y="29"/>
                    </a:lnTo>
                    <a:lnTo>
                      <a:pt x="0" y="29"/>
                    </a:ln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12" name="Freeform 10"/>
              <p:cNvSpPr/>
              <p:nvPr/>
            </p:nvSpPr>
            <p:spPr bwMode="auto">
              <a:xfrm>
                <a:off x="997601" y="2043474"/>
                <a:ext cx="101550" cy="13605"/>
              </a:xfrm>
              <a:custGeom>
                <a:avLst/>
                <a:gdLst>
                  <a:gd name="T0" fmla="*/ 0 w 209"/>
                  <a:gd name="T1" fmla="*/ 28 h 28"/>
                  <a:gd name="T2" fmla="*/ 0 w 209"/>
                  <a:gd name="T3" fmla="*/ 0 h 28"/>
                  <a:gd name="T4" fmla="*/ 209 w 209"/>
                  <a:gd name="T5" fmla="*/ 0 h 28"/>
                  <a:gd name="T6" fmla="*/ 209 w 209"/>
                  <a:gd name="T7" fmla="*/ 28 h 28"/>
                  <a:gd name="T8" fmla="*/ 0 w 209"/>
                  <a:gd name="T9" fmla="*/ 28 h 28"/>
                  <a:gd name="T10" fmla="*/ 0 w 209"/>
                  <a:gd name="T11" fmla="*/ 28 h 28"/>
                </a:gdLst>
                <a:ahLst/>
                <a:cxnLst>
                  <a:cxn ang="0">
                    <a:pos x="T0" y="T1"/>
                  </a:cxn>
                  <a:cxn ang="0">
                    <a:pos x="T2" y="T3"/>
                  </a:cxn>
                  <a:cxn ang="0">
                    <a:pos x="T4" y="T5"/>
                  </a:cxn>
                  <a:cxn ang="0">
                    <a:pos x="T6" y="T7"/>
                  </a:cxn>
                  <a:cxn ang="0">
                    <a:pos x="T8" y="T9"/>
                  </a:cxn>
                  <a:cxn ang="0">
                    <a:pos x="T10" y="T11"/>
                  </a:cxn>
                </a:cxnLst>
                <a:rect l="0" t="0" r="r" b="b"/>
                <a:pathLst>
                  <a:path w="209" h="28">
                    <a:moveTo>
                      <a:pt x="0" y="28"/>
                    </a:moveTo>
                    <a:lnTo>
                      <a:pt x="0" y="0"/>
                    </a:lnTo>
                    <a:lnTo>
                      <a:pt x="209" y="0"/>
                    </a:lnTo>
                    <a:lnTo>
                      <a:pt x="209"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13" name="Freeform 11"/>
              <p:cNvSpPr/>
              <p:nvPr/>
            </p:nvSpPr>
            <p:spPr bwMode="auto">
              <a:xfrm>
                <a:off x="997601" y="2140165"/>
                <a:ext cx="160342" cy="13605"/>
              </a:xfrm>
              <a:custGeom>
                <a:avLst/>
                <a:gdLst>
                  <a:gd name="T0" fmla="*/ 0 w 330"/>
                  <a:gd name="T1" fmla="*/ 28 h 28"/>
                  <a:gd name="T2" fmla="*/ 0 w 330"/>
                  <a:gd name="T3" fmla="*/ 0 h 28"/>
                  <a:gd name="T4" fmla="*/ 330 w 330"/>
                  <a:gd name="T5" fmla="*/ 0 h 28"/>
                  <a:gd name="T6" fmla="*/ 330 w 330"/>
                  <a:gd name="T7" fmla="*/ 28 h 28"/>
                  <a:gd name="T8" fmla="*/ 0 w 330"/>
                  <a:gd name="T9" fmla="*/ 28 h 28"/>
                  <a:gd name="T10" fmla="*/ 0 w 330"/>
                  <a:gd name="T11" fmla="*/ 28 h 28"/>
                </a:gdLst>
                <a:ahLst/>
                <a:cxnLst>
                  <a:cxn ang="0">
                    <a:pos x="T0" y="T1"/>
                  </a:cxn>
                  <a:cxn ang="0">
                    <a:pos x="T2" y="T3"/>
                  </a:cxn>
                  <a:cxn ang="0">
                    <a:pos x="T4" y="T5"/>
                  </a:cxn>
                  <a:cxn ang="0">
                    <a:pos x="T6" y="T7"/>
                  </a:cxn>
                  <a:cxn ang="0">
                    <a:pos x="T8" y="T9"/>
                  </a:cxn>
                  <a:cxn ang="0">
                    <a:pos x="T10" y="T11"/>
                  </a:cxn>
                </a:cxnLst>
                <a:rect l="0" t="0" r="r" b="b"/>
                <a:pathLst>
                  <a:path w="330" h="28">
                    <a:moveTo>
                      <a:pt x="0" y="28"/>
                    </a:moveTo>
                    <a:lnTo>
                      <a:pt x="0" y="0"/>
                    </a:lnTo>
                    <a:lnTo>
                      <a:pt x="330" y="0"/>
                    </a:lnTo>
                    <a:lnTo>
                      <a:pt x="33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14" name="Freeform 12"/>
              <p:cNvSpPr/>
              <p:nvPr/>
            </p:nvSpPr>
            <p:spPr bwMode="auto">
              <a:xfrm>
                <a:off x="992256" y="2237828"/>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15" name="Freeform 13"/>
              <p:cNvSpPr/>
              <p:nvPr/>
            </p:nvSpPr>
            <p:spPr bwMode="auto">
              <a:xfrm>
                <a:off x="992256" y="2334520"/>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16" name="Freeform 14"/>
              <p:cNvSpPr/>
              <p:nvPr/>
            </p:nvSpPr>
            <p:spPr bwMode="auto">
              <a:xfrm>
                <a:off x="992256" y="2431212"/>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17" name="Freeform 15"/>
              <p:cNvSpPr/>
              <p:nvPr/>
            </p:nvSpPr>
            <p:spPr bwMode="auto">
              <a:xfrm>
                <a:off x="997601" y="2528875"/>
                <a:ext cx="160342" cy="13605"/>
              </a:xfrm>
              <a:custGeom>
                <a:avLst/>
                <a:gdLst>
                  <a:gd name="T0" fmla="*/ 0 w 330"/>
                  <a:gd name="T1" fmla="*/ 28 h 28"/>
                  <a:gd name="T2" fmla="*/ 0 w 330"/>
                  <a:gd name="T3" fmla="*/ 0 h 28"/>
                  <a:gd name="T4" fmla="*/ 330 w 330"/>
                  <a:gd name="T5" fmla="*/ 0 h 28"/>
                  <a:gd name="T6" fmla="*/ 330 w 330"/>
                  <a:gd name="T7" fmla="*/ 28 h 28"/>
                  <a:gd name="T8" fmla="*/ 0 w 330"/>
                  <a:gd name="T9" fmla="*/ 28 h 28"/>
                  <a:gd name="T10" fmla="*/ 0 w 330"/>
                  <a:gd name="T11" fmla="*/ 28 h 28"/>
                </a:gdLst>
                <a:ahLst/>
                <a:cxnLst>
                  <a:cxn ang="0">
                    <a:pos x="T0" y="T1"/>
                  </a:cxn>
                  <a:cxn ang="0">
                    <a:pos x="T2" y="T3"/>
                  </a:cxn>
                  <a:cxn ang="0">
                    <a:pos x="T4" y="T5"/>
                  </a:cxn>
                  <a:cxn ang="0">
                    <a:pos x="T6" y="T7"/>
                  </a:cxn>
                  <a:cxn ang="0">
                    <a:pos x="T8" y="T9"/>
                  </a:cxn>
                  <a:cxn ang="0">
                    <a:pos x="T10" y="T11"/>
                  </a:cxn>
                </a:cxnLst>
                <a:rect l="0" t="0" r="r" b="b"/>
                <a:pathLst>
                  <a:path w="330" h="28">
                    <a:moveTo>
                      <a:pt x="0" y="28"/>
                    </a:moveTo>
                    <a:lnTo>
                      <a:pt x="0" y="0"/>
                    </a:lnTo>
                    <a:lnTo>
                      <a:pt x="330" y="0"/>
                    </a:lnTo>
                    <a:lnTo>
                      <a:pt x="33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grpSp>
        <p:sp>
          <p:nvSpPr>
            <p:cNvPr id="7" name="Rectangle 5"/>
            <p:cNvSpPr>
              <a:spLocks noChangeArrowheads="1"/>
            </p:cNvSpPr>
            <p:nvPr/>
          </p:nvSpPr>
          <p:spPr bwMode="auto">
            <a:xfrm flipH="1">
              <a:off x="9171347" y="2319577"/>
              <a:ext cx="55068" cy="150948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18" tIns="81259" rIns="162518" bIns="81259"/>
            <a:lstStyle/>
            <a:p>
              <a:pPr eaLnBrk="1" hangingPunct="1"/>
              <a:endParaRPr lang="zh-CN" altLang="zh-CN" sz="3200">
                <a:solidFill>
                  <a:schemeClr val="tx1">
                    <a:lumMod val="50000"/>
                    <a:lumOff val="50000"/>
                  </a:schemeClr>
                </a:solidFill>
              </a:endParaRPr>
            </a:p>
          </p:txBody>
        </p:sp>
      </p:grpSp>
      <p:grpSp>
        <p:nvGrpSpPr>
          <p:cNvPr id="18" name="Group 66"/>
          <p:cNvGrpSpPr/>
          <p:nvPr/>
        </p:nvGrpSpPr>
        <p:grpSpPr>
          <a:xfrm>
            <a:off x="6631691" y="3125618"/>
            <a:ext cx="1374378" cy="1326908"/>
            <a:chOff x="6631829" y="2694873"/>
            <a:chExt cx="1374737" cy="1327253"/>
          </a:xfrm>
          <a:solidFill>
            <a:schemeClr val="accent3"/>
          </a:solidFill>
        </p:grpSpPr>
        <p:sp>
          <p:nvSpPr>
            <p:cNvPr id="19" name="Freeform 17"/>
            <p:cNvSpPr/>
            <p:nvPr/>
          </p:nvSpPr>
          <p:spPr bwMode="auto">
            <a:xfrm flipH="1">
              <a:off x="6631829" y="2694873"/>
              <a:ext cx="1374737" cy="245535"/>
            </a:xfrm>
            <a:custGeom>
              <a:avLst/>
              <a:gdLst>
                <a:gd name="T0" fmla="*/ 890 w 896"/>
                <a:gd name="T1" fmla="*/ 32 h 160"/>
                <a:gd name="T2" fmla="*/ 840 w 896"/>
                <a:gd name="T3" fmla="*/ 0 h 160"/>
                <a:gd name="T4" fmla="*/ 791 w 896"/>
                <a:gd name="T5" fmla="*/ 32 h 160"/>
                <a:gd name="T6" fmla="*/ 741 w 896"/>
                <a:gd name="T7" fmla="*/ 0 h 160"/>
                <a:gd name="T8" fmla="*/ 692 w 896"/>
                <a:gd name="T9" fmla="*/ 32 h 160"/>
                <a:gd name="T10" fmla="*/ 642 w 896"/>
                <a:gd name="T11" fmla="*/ 0 h 160"/>
                <a:gd name="T12" fmla="*/ 593 w 896"/>
                <a:gd name="T13" fmla="*/ 32 h 160"/>
                <a:gd name="T14" fmla="*/ 544 w 896"/>
                <a:gd name="T15" fmla="*/ 0 h 160"/>
                <a:gd name="T16" fmla="*/ 494 w 896"/>
                <a:gd name="T17" fmla="*/ 32 h 160"/>
                <a:gd name="T18" fmla="*/ 445 w 896"/>
                <a:gd name="T19" fmla="*/ 0 h 160"/>
                <a:gd name="T20" fmla="*/ 395 w 896"/>
                <a:gd name="T21" fmla="*/ 32 h 160"/>
                <a:gd name="T22" fmla="*/ 346 w 896"/>
                <a:gd name="T23" fmla="*/ 0 h 160"/>
                <a:gd name="T24" fmla="*/ 296 w 896"/>
                <a:gd name="T25" fmla="*/ 32 h 160"/>
                <a:gd name="T26" fmla="*/ 247 w 896"/>
                <a:gd name="T27" fmla="*/ 0 h 160"/>
                <a:gd name="T28" fmla="*/ 197 w 896"/>
                <a:gd name="T29" fmla="*/ 32 h 160"/>
                <a:gd name="T30" fmla="*/ 148 w 896"/>
                <a:gd name="T31" fmla="*/ 0 h 160"/>
                <a:gd name="T32" fmla="*/ 98 w 896"/>
                <a:gd name="T33" fmla="*/ 32 h 160"/>
                <a:gd name="T34" fmla="*/ 49 w 896"/>
                <a:gd name="T35" fmla="*/ 0 h 160"/>
                <a:gd name="T36" fmla="*/ 0 w 896"/>
                <a:gd name="T37" fmla="*/ 32 h 160"/>
                <a:gd name="T38" fmla="*/ 0 w 896"/>
                <a:gd name="T39" fmla="*/ 160 h 160"/>
                <a:gd name="T40" fmla="*/ 896 w 896"/>
                <a:gd name="T41" fmla="*/ 160 h 160"/>
                <a:gd name="T42" fmla="*/ 896 w 896"/>
                <a:gd name="T43" fmla="*/ 32 h 160"/>
                <a:gd name="T44" fmla="*/ 890 w 896"/>
                <a:gd name="T45" fmla="*/ 3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96" h="160">
                  <a:moveTo>
                    <a:pt x="890" y="32"/>
                  </a:moveTo>
                  <a:cubicBezTo>
                    <a:pt x="869" y="32"/>
                    <a:pt x="850" y="19"/>
                    <a:pt x="840" y="0"/>
                  </a:cubicBezTo>
                  <a:cubicBezTo>
                    <a:pt x="830" y="19"/>
                    <a:pt x="812" y="32"/>
                    <a:pt x="791" y="32"/>
                  </a:cubicBezTo>
                  <a:cubicBezTo>
                    <a:pt x="770" y="32"/>
                    <a:pt x="752" y="19"/>
                    <a:pt x="741" y="0"/>
                  </a:cubicBezTo>
                  <a:cubicBezTo>
                    <a:pt x="731" y="19"/>
                    <a:pt x="713" y="32"/>
                    <a:pt x="692" y="32"/>
                  </a:cubicBezTo>
                  <a:cubicBezTo>
                    <a:pt x="671" y="32"/>
                    <a:pt x="653" y="19"/>
                    <a:pt x="642" y="0"/>
                  </a:cubicBezTo>
                  <a:cubicBezTo>
                    <a:pt x="632" y="19"/>
                    <a:pt x="614" y="32"/>
                    <a:pt x="593" y="32"/>
                  </a:cubicBezTo>
                  <a:cubicBezTo>
                    <a:pt x="572" y="32"/>
                    <a:pt x="554" y="19"/>
                    <a:pt x="544" y="0"/>
                  </a:cubicBezTo>
                  <a:cubicBezTo>
                    <a:pt x="533" y="19"/>
                    <a:pt x="515" y="32"/>
                    <a:pt x="494" y="32"/>
                  </a:cubicBezTo>
                  <a:cubicBezTo>
                    <a:pt x="473" y="32"/>
                    <a:pt x="455" y="19"/>
                    <a:pt x="445" y="0"/>
                  </a:cubicBezTo>
                  <a:cubicBezTo>
                    <a:pt x="434" y="19"/>
                    <a:pt x="416" y="32"/>
                    <a:pt x="395" y="32"/>
                  </a:cubicBezTo>
                  <a:cubicBezTo>
                    <a:pt x="374" y="32"/>
                    <a:pt x="356" y="19"/>
                    <a:pt x="346" y="0"/>
                  </a:cubicBezTo>
                  <a:cubicBezTo>
                    <a:pt x="336" y="19"/>
                    <a:pt x="317" y="32"/>
                    <a:pt x="296" y="32"/>
                  </a:cubicBezTo>
                  <a:cubicBezTo>
                    <a:pt x="275" y="32"/>
                    <a:pt x="257" y="19"/>
                    <a:pt x="247" y="0"/>
                  </a:cubicBezTo>
                  <a:cubicBezTo>
                    <a:pt x="237" y="19"/>
                    <a:pt x="218" y="32"/>
                    <a:pt x="197" y="32"/>
                  </a:cubicBezTo>
                  <a:cubicBezTo>
                    <a:pt x="176" y="32"/>
                    <a:pt x="158" y="19"/>
                    <a:pt x="148" y="0"/>
                  </a:cubicBezTo>
                  <a:cubicBezTo>
                    <a:pt x="138" y="19"/>
                    <a:pt x="119" y="32"/>
                    <a:pt x="98" y="32"/>
                  </a:cubicBezTo>
                  <a:cubicBezTo>
                    <a:pt x="78" y="32"/>
                    <a:pt x="59" y="19"/>
                    <a:pt x="49" y="0"/>
                  </a:cubicBezTo>
                  <a:cubicBezTo>
                    <a:pt x="39" y="19"/>
                    <a:pt x="21" y="32"/>
                    <a:pt x="0" y="32"/>
                  </a:cubicBezTo>
                  <a:cubicBezTo>
                    <a:pt x="0" y="160"/>
                    <a:pt x="0" y="160"/>
                    <a:pt x="0" y="160"/>
                  </a:cubicBezTo>
                  <a:cubicBezTo>
                    <a:pt x="896" y="160"/>
                    <a:pt x="896" y="160"/>
                    <a:pt x="896" y="160"/>
                  </a:cubicBezTo>
                  <a:cubicBezTo>
                    <a:pt x="896" y="32"/>
                    <a:pt x="896" y="32"/>
                    <a:pt x="896" y="32"/>
                  </a:cubicBezTo>
                  <a:cubicBezTo>
                    <a:pt x="894" y="32"/>
                    <a:pt x="892" y="32"/>
                    <a:pt x="890" y="32"/>
                  </a:cubicBezTo>
                  <a:close/>
                </a:path>
              </a:pathLst>
            </a:custGeom>
            <a:grpFill/>
            <a:ln>
              <a:noFill/>
            </a:ln>
          </p:spPr>
          <p:txBody>
            <a:bodyPr lIns="162518" tIns="81259" rIns="162518" bIns="81259"/>
            <a:lstStyle/>
            <a:p>
              <a:pPr defTabSz="913765">
                <a:defRPr/>
              </a:pPr>
              <a:endParaRPr lang="en-US" sz="3200">
                <a:solidFill>
                  <a:schemeClr val="tx1">
                    <a:lumMod val="50000"/>
                    <a:lumOff val="50000"/>
                  </a:schemeClr>
                </a:solidFill>
              </a:endParaRPr>
            </a:p>
          </p:txBody>
        </p:sp>
        <p:sp>
          <p:nvSpPr>
            <p:cNvPr id="20" name="Freeform 18"/>
            <p:cNvSpPr/>
            <p:nvPr/>
          </p:nvSpPr>
          <p:spPr bwMode="auto">
            <a:xfrm flipH="1">
              <a:off x="6631829" y="2871446"/>
              <a:ext cx="1374737" cy="1150680"/>
            </a:xfrm>
            <a:custGeom>
              <a:avLst/>
              <a:gdLst>
                <a:gd name="T0" fmla="*/ 896 w 896"/>
                <a:gd name="T1" fmla="*/ 868 h 938"/>
                <a:gd name="T2" fmla="*/ 830 w 896"/>
                <a:gd name="T3" fmla="*/ 938 h 938"/>
                <a:gd name="T4" fmla="*/ 67 w 896"/>
                <a:gd name="T5" fmla="*/ 938 h 938"/>
                <a:gd name="T6" fmla="*/ 0 w 896"/>
                <a:gd name="T7" fmla="*/ 868 h 938"/>
                <a:gd name="T8" fmla="*/ 0 w 896"/>
                <a:gd name="T9" fmla="*/ 69 h 938"/>
                <a:gd name="T10" fmla="*/ 67 w 896"/>
                <a:gd name="T11" fmla="*/ 0 h 938"/>
                <a:gd name="T12" fmla="*/ 830 w 896"/>
                <a:gd name="T13" fmla="*/ 0 h 938"/>
                <a:gd name="T14" fmla="*/ 896 w 896"/>
                <a:gd name="T15" fmla="*/ 69 h 938"/>
                <a:gd name="T16" fmla="*/ 896 w 896"/>
                <a:gd name="T17" fmla="*/ 868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6" h="938">
                  <a:moveTo>
                    <a:pt x="896" y="868"/>
                  </a:moveTo>
                  <a:cubicBezTo>
                    <a:pt x="896" y="906"/>
                    <a:pt x="866" y="938"/>
                    <a:pt x="830" y="938"/>
                  </a:cubicBezTo>
                  <a:cubicBezTo>
                    <a:pt x="67" y="938"/>
                    <a:pt x="67" y="938"/>
                    <a:pt x="67" y="938"/>
                  </a:cubicBezTo>
                  <a:cubicBezTo>
                    <a:pt x="30" y="938"/>
                    <a:pt x="0" y="906"/>
                    <a:pt x="0" y="868"/>
                  </a:cubicBezTo>
                  <a:cubicBezTo>
                    <a:pt x="0" y="69"/>
                    <a:pt x="0" y="69"/>
                    <a:pt x="0" y="69"/>
                  </a:cubicBezTo>
                  <a:cubicBezTo>
                    <a:pt x="0" y="31"/>
                    <a:pt x="30" y="0"/>
                    <a:pt x="67" y="0"/>
                  </a:cubicBezTo>
                  <a:cubicBezTo>
                    <a:pt x="830" y="0"/>
                    <a:pt x="830" y="0"/>
                    <a:pt x="830" y="0"/>
                  </a:cubicBezTo>
                  <a:cubicBezTo>
                    <a:pt x="866" y="0"/>
                    <a:pt x="896" y="31"/>
                    <a:pt x="896" y="69"/>
                  </a:cubicBezTo>
                  <a:lnTo>
                    <a:pt x="896" y="868"/>
                  </a:lnTo>
                  <a:close/>
                </a:path>
              </a:pathLst>
            </a:custGeom>
            <a:grpFill/>
            <a:ln>
              <a:noFill/>
            </a:ln>
          </p:spPr>
          <p:txBody>
            <a:bodyPr lIns="162518" tIns="81259" rIns="162518" bIns="81259"/>
            <a:lstStyle/>
            <a:p>
              <a:pPr defTabSz="913765">
                <a:defRPr/>
              </a:pPr>
              <a:endParaRPr lang="en-US" sz="3200">
                <a:solidFill>
                  <a:schemeClr val="tx1">
                    <a:lumMod val="50000"/>
                    <a:lumOff val="50000"/>
                  </a:schemeClr>
                </a:solidFill>
              </a:endParaRPr>
            </a:p>
          </p:txBody>
        </p:sp>
      </p:grpSp>
      <p:grpSp>
        <p:nvGrpSpPr>
          <p:cNvPr id="21" name="Group 65"/>
          <p:cNvGrpSpPr/>
          <p:nvPr/>
        </p:nvGrpSpPr>
        <p:grpSpPr bwMode="auto">
          <a:xfrm>
            <a:off x="6361047" y="2470455"/>
            <a:ext cx="1915613" cy="2048929"/>
            <a:chOff x="6361677" y="2022214"/>
            <a:chExt cx="1915044" cy="2049149"/>
          </a:xfrm>
          <a:solidFill>
            <a:schemeClr val="tx1">
              <a:lumMod val="65000"/>
              <a:lumOff val="35000"/>
            </a:schemeClr>
          </a:solidFill>
        </p:grpSpPr>
        <p:grpSp>
          <p:nvGrpSpPr>
            <p:cNvPr id="22" name="Group 19"/>
            <p:cNvGrpSpPr/>
            <p:nvPr/>
          </p:nvGrpSpPr>
          <p:grpSpPr>
            <a:xfrm flipH="1">
              <a:off x="6361677" y="2022214"/>
              <a:ext cx="1915044" cy="2049149"/>
              <a:chOff x="815878" y="1279659"/>
              <a:chExt cx="1436283" cy="1536862"/>
            </a:xfrm>
            <a:grpFill/>
          </p:grpSpPr>
          <p:sp>
            <p:nvSpPr>
              <p:cNvPr id="24" name="Freeform 21"/>
              <p:cNvSpPr/>
              <p:nvPr/>
            </p:nvSpPr>
            <p:spPr bwMode="auto">
              <a:xfrm>
                <a:off x="815878" y="1279659"/>
                <a:ext cx="1436283" cy="1536862"/>
              </a:xfrm>
              <a:custGeom>
                <a:avLst/>
                <a:gdLst>
                  <a:gd name="T0" fmla="*/ 224 w 1248"/>
                  <a:gd name="T1" fmla="*/ 1336 h 1336"/>
                  <a:gd name="T2" fmla="*/ 168 w 1248"/>
                  <a:gd name="T3" fmla="*/ 1309 h 1336"/>
                  <a:gd name="T4" fmla="*/ 145 w 1248"/>
                  <a:gd name="T5" fmla="*/ 1246 h 1336"/>
                  <a:gd name="T6" fmla="*/ 145 w 1248"/>
                  <a:gd name="T7" fmla="*/ 90 h 1336"/>
                  <a:gd name="T8" fmla="*/ 127 w 1248"/>
                  <a:gd name="T9" fmla="*/ 40 h 1336"/>
                  <a:gd name="T10" fmla="*/ 86 w 1248"/>
                  <a:gd name="T11" fmla="*/ 21 h 1336"/>
                  <a:gd name="T12" fmla="*/ 38 w 1248"/>
                  <a:gd name="T13" fmla="*/ 40 h 1336"/>
                  <a:gd name="T14" fmla="*/ 20 w 1248"/>
                  <a:gd name="T15" fmla="*/ 91 h 1336"/>
                  <a:gd name="T16" fmla="*/ 0 w 1248"/>
                  <a:gd name="T17" fmla="*/ 91 h 1336"/>
                  <a:gd name="T18" fmla="*/ 23 w 1248"/>
                  <a:gd name="T19" fmla="*/ 27 h 1336"/>
                  <a:gd name="T20" fmla="*/ 79 w 1248"/>
                  <a:gd name="T21" fmla="*/ 1 h 1336"/>
                  <a:gd name="T22" fmla="*/ 143 w 1248"/>
                  <a:gd name="T23" fmla="*/ 27 h 1336"/>
                  <a:gd name="T24" fmla="*/ 165 w 1248"/>
                  <a:gd name="T25" fmla="*/ 91 h 1336"/>
                  <a:gd name="T26" fmla="*/ 165 w 1248"/>
                  <a:gd name="T27" fmla="*/ 91 h 1336"/>
                  <a:gd name="T28" fmla="*/ 165 w 1248"/>
                  <a:gd name="T29" fmla="*/ 91 h 1336"/>
                  <a:gd name="T30" fmla="*/ 183 w 1248"/>
                  <a:gd name="T31" fmla="*/ 1296 h 1336"/>
                  <a:gd name="T32" fmla="*/ 224 w 1248"/>
                  <a:gd name="T33" fmla="*/ 1316 h 1336"/>
                  <a:gd name="T34" fmla="*/ 1024 w 1248"/>
                  <a:gd name="T35" fmla="*/ 1316 h 1336"/>
                  <a:gd name="T36" fmla="*/ 1065 w 1248"/>
                  <a:gd name="T37" fmla="*/ 1296 h 1336"/>
                  <a:gd name="T38" fmla="*/ 1083 w 1248"/>
                  <a:gd name="T39" fmla="*/ 1246 h 1336"/>
                  <a:gd name="T40" fmla="*/ 1083 w 1248"/>
                  <a:gd name="T41" fmla="*/ 91 h 1336"/>
                  <a:gd name="T42" fmla="*/ 1106 w 1248"/>
                  <a:gd name="T43" fmla="*/ 27 h 1336"/>
                  <a:gd name="T44" fmla="*/ 1162 w 1248"/>
                  <a:gd name="T45" fmla="*/ 1 h 1336"/>
                  <a:gd name="T46" fmla="*/ 1169 w 1248"/>
                  <a:gd name="T47" fmla="*/ 1 h 1336"/>
                  <a:gd name="T48" fmla="*/ 1225 w 1248"/>
                  <a:gd name="T49" fmla="*/ 27 h 1336"/>
                  <a:gd name="T50" fmla="*/ 1248 w 1248"/>
                  <a:gd name="T51" fmla="*/ 91 h 1336"/>
                  <a:gd name="T52" fmla="*/ 1228 w 1248"/>
                  <a:gd name="T53" fmla="*/ 91 h 1336"/>
                  <a:gd name="T54" fmla="*/ 1210 w 1248"/>
                  <a:gd name="T55" fmla="*/ 40 h 1336"/>
                  <a:gd name="T56" fmla="*/ 1169 w 1248"/>
                  <a:gd name="T57" fmla="*/ 21 h 1336"/>
                  <a:gd name="T58" fmla="*/ 1121 w 1248"/>
                  <a:gd name="T59" fmla="*/ 40 h 1336"/>
                  <a:gd name="T60" fmla="*/ 1103 w 1248"/>
                  <a:gd name="T61" fmla="*/ 90 h 1336"/>
                  <a:gd name="T62" fmla="*/ 1103 w 1248"/>
                  <a:gd name="T63" fmla="*/ 90 h 1336"/>
                  <a:gd name="T64" fmla="*/ 1081 w 1248"/>
                  <a:gd name="T65" fmla="*/ 1309 h 1336"/>
                  <a:gd name="T66" fmla="*/ 1024 w 1248"/>
                  <a:gd name="T67" fmla="*/ 1336 h 1336"/>
                  <a:gd name="T68" fmla="*/ 1024 w 1248"/>
                  <a:gd name="T69" fmla="*/ 133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8" h="1336">
                    <a:moveTo>
                      <a:pt x="1024" y="1336"/>
                    </a:moveTo>
                    <a:cubicBezTo>
                      <a:pt x="224" y="1336"/>
                      <a:pt x="224" y="1336"/>
                      <a:pt x="224" y="1336"/>
                    </a:cubicBezTo>
                    <a:cubicBezTo>
                      <a:pt x="202" y="1336"/>
                      <a:pt x="182" y="1326"/>
                      <a:pt x="168" y="1309"/>
                    </a:cubicBezTo>
                    <a:cubicBezTo>
                      <a:pt x="168" y="1309"/>
                      <a:pt x="168" y="1309"/>
                      <a:pt x="168" y="1309"/>
                    </a:cubicBezTo>
                    <a:cubicBezTo>
                      <a:pt x="154" y="1293"/>
                      <a:pt x="145" y="1271"/>
                      <a:pt x="145" y="1246"/>
                    </a:cubicBezTo>
                    <a:cubicBezTo>
                      <a:pt x="145" y="1246"/>
                      <a:pt x="145" y="1246"/>
                      <a:pt x="145" y="1246"/>
                    </a:cubicBezTo>
                    <a:cubicBezTo>
                      <a:pt x="145" y="91"/>
                      <a:pt x="145" y="91"/>
                      <a:pt x="145" y="91"/>
                    </a:cubicBezTo>
                    <a:cubicBezTo>
                      <a:pt x="145" y="90"/>
                      <a:pt x="145" y="90"/>
                      <a:pt x="145" y="90"/>
                    </a:cubicBezTo>
                    <a:cubicBezTo>
                      <a:pt x="145" y="71"/>
                      <a:pt x="138" y="53"/>
                      <a:pt x="127" y="40"/>
                    </a:cubicBezTo>
                    <a:cubicBezTo>
                      <a:pt x="127" y="40"/>
                      <a:pt x="127" y="40"/>
                      <a:pt x="127" y="40"/>
                    </a:cubicBezTo>
                    <a:cubicBezTo>
                      <a:pt x="116" y="28"/>
                      <a:pt x="102" y="21"/>
                      <a:pt x="86" y="21"/>
                    </a:cubicBezTo>
                    <a:cubicBezTo>
                      <a:pt x="86" y="21"/>
                      <a:pt x="86" y="21"/>
                      <a:pt x="86" y="21"/>
                    </a:cubicBezTo>
                    <a:cubicBezTo>
                      <a:pt x="79" y="21"/>
                      <a:pt x="79" y="21"/>
                      <a:pt x="79" y="21"/>
                    </a:cubicBezTo>
                    <a:cubicBezTo>
                      <a:pt x="64" y="21"/>
                      <a:pt x="49" y="28"/>
                      <a:pt x="38" y="40"/>
                    </a:cubicBezTo>
                    <a:cubicBezTo>
                      <a:pt x="38" y="40"/>
                      <a:pt x="38" y="40"/>
                      <a:pt x="38" y="40"/>
                    </a:cubicBezTo>
                    <a:cubicBezTo>
                      <a:pt x="27" y="53"/>
                      <a:pt x="20" y="71"/>
                      <a:pt x="20" y="91"/>
                    </a:cubicBezTo>
                    <a:cubicBezTo>
                      <a:pt x="20" y="91"/>
                      <a:pt x="20" y="91"/>
                      <a:pt x="20" y="91"/>
                    </a:cubicBezTo>
                    <a:cubicBezTo>
                      <a:pt x="0" y="91"/>
                      <a:pt x="0" y="91"/>
                      <a:pt x="0" y="91"/>
                    </a:cubicBezTo>
                    <a:cubicBezTo>
                      <a:pt x="0" y="66"/>
                      <a:pt x="9" y="44"/>
                      <a:pt x="23" y="27"/>
                    </a:cubicBezTo>
                    <a:cubicBezTo>
                      <a:pt x="23" y="27"/>
                      <a:pt x="23" y="27"/>
                      <a:pt x="23" y="27"/>
                    </a:cubicBezTo>
                    <a:cubicBezTo>
                      <a:pt x="37" y="11"/>
                      <a:pt x="57" y="0"/>
                      <a:pt x="79" y="1"/>
                    </a:cubicBezTo>
                    <a:cubicBezTo>
                      <a:pt x="79" y="1"/>
                      <a:pt x="79" y="1"/>
                      <a:pt x="79" y="1"/>
                    </a:cubicBezTo>
                    <a:cubicBezTo>
                      <a:pt x="86" y="1"/>
                      <a:pt x="86" y="1"/>
                      <a:pt x="86" y="1"/>
                    </a:cubicBezTo>
                    <a:cubicBezTo>
                      <a:pt x="108" y="0"/>
                      <a:pt x="128" y="11"/>
                      <a:pt x="143" y="27"/>
                    </a:cubicBezTo>
                    <a:cubicBezTo>
                      <a:pt x="143" y="27"/>
                      <a:pt x="143" y="27"/>
                      <a:pt x="143" y="27"/>
                    </a:cubicBezTo>
                    <a:cubicBezTo>
                      <a:pt x="157" y="44"/>
                      <a:pt x="165" y="66"/>
                      <a:pt x="165" y="91"/>
                    </a:cubicBezTo>
                    <a:cubicBezTo>
                      <a:pt x="165" y="91"/>
                      <a:pt x="165" y="91"/>
                      <a:pt x="165" y="91"/>
                    </a:cubicBezTo>
                    <a:cubicBezTo>
                      <a:pt x="165" y="91"/>
                      <a:pt x="165" y="91"/>
                      <a:pt x="165" y="91"/>
                    </a:cubicBezTo>
                    <a:cubicBezTo>
                      <a:pt x="165" y="91"/>
                      <a:pt x="165" y="91"/>
                      <a:pt x="165" y="91"/>
                    </a:cubicBezTo>
                    <a:cubicBezTo>
                      <a:pt x="165" y="91"/>
                      <a:pt x="165" y="91"/>
                      <a:pt x="165" y="91"/>
                    </a:cubicBezTo>
                    <a:cubicBezTo>
                      <a:pt x="165" y="1246"/>
                      <a:pt x="165" y="1246"/>
                      <a:pt x="165" y="1246"/>
                    </a:cubicBezTo>
                    <a:cubicBezTo>
                      <a:pt x="165" y="1266"/>
                      <a:pt x="172" y="1284"/>
                      <a:pt x="183" y="1296"/>
                    </a:cubicBezTo>
                    <a:cubicBezTo>
                      <a:pt x="183" y="1296"/>
                      <a:pt x="183" y="1296"/>
                      <a:pt x="183" y="1296"/>
                    </a:cubicBezTo>
                    <a:cubicBezTo>
                      <a:pt x="194" y="1309"/>
                      <a:pt x="208" y="1316"/>
                      <a:pt x="224" y="1316"/>
                    </a:cubicBezTo>
                    <a:cubicBezTo>
                      <a:pt x="224" y="1316"/>
                      <a:pt x="224" y="1316"/>
                      <a:pt x="224" y="1316"/>
                    </a:cubicBezTo>
                    <a:cubicBezTo>
                      <a:pt x="1024" y="1316"/>
                      <a:pt x="1024" y="1316"/>
                      <a:pt x="1024" y="1316"/>
                    </a:cubicBezTo>
                    <a:cubicBezTo>
                      <a:pt x="1040" y="1316"/>
                      <a:pt x="1055" y="1309"/>
                      <a:pt x="1065" y="1296"/>
                    </a:cubicBezTo>
                    <a:cubicBezTo>
                      <a:pt x="1065" y="1296"/>
                      <a:pt x="1065" y="1296"/>
                      <a:pt x="1065" y="1296"/>
                    </a:cubicBezTo>
                    <a:cubicBezTo>
                      <a:pt x="1076" y="1284"/>
                      <a:pt x="1083" y="1266"/>
                      <a:pt x="1083" y="1246"/>
                    </a:cubicBezTo>
                    <a:cubicBezTo>
                      <a:pt x="1083" y="1246"/>
                      <a:pt x="1083" y="1246"/>
                      <a:pt x="1083" y="1246"/>
                    </a:cubicBezTo>
                    <a:cubicBezTo>
                      <a:pt x="1083" y="92"/>
                      <a:pt x="1083" y="92"/>
                      <a:pt x="1083" y="92"/>
                    </a:cubicBezTo>
                    <a:cubicBezTo>
                      <a:pt x="1083" y="91"/>
                      <a:pt x="1083" y="91"/>
                      <a:pt x="1083" y="91"/>
                    </a:cubicBezTo>
                    <a:cubicBezTo>
                      <a:pt x="1083" y="91"/>
                      <a:pt x="1083" y="91"/>
                      <a:pt x="1083" y="91"/>
                    </a:cubicBezTo>
                    <a:cubicBezTo>
                      <a:pt x="1083" y="66"/>
                      <a:pt x="1092" y="44"/>
                      <a:pt x="1106" y="27"/>
                    </a:cubicBezTo>
                    <a:cubicBezTo>
                      <a:pt x="1106" y="27"/>
                      <a:pt x="1106" y="27"/>
                      <a:pt x="1106" y="27"/>
                    </a:cubicBezTo>
                    <a:cubicBezTo>
                      <a:pt x="1120" y="11"/>
                      <a:pt x="1140" y="0"/>
                      <a:pt x="1162" y="1"/>
                    </a:cubicBezTo>
                    <a:cubicBezTo>
                      <a:pt x="1162" y="1"/>
                      <a:pt x="1162" y="1"/>
                      <a:pt x="1162" y="1"/>
                    </a:cubicBezTo>
                    <a:cubicBezTo>
                      <a:pt x="1169" y="1"/>
                      <a:pt x="1169" y="1"/>
                      <a:pt x="1169" y="1"/>
                    </a:cubicBezTo>
                    <a:cubicBezTo>
                      <a:pt x="1191" y="0"/>
                      <a:pt x="1211" y="11"/>
                      <a:pt x="1225" y="27"/>
                    </a:cubicBezTo>
                    <a:cubicBezTo>
                      <a:pt x="1225" y="27"/>
                      <a:pt x="1225" y="27"/>
                      <a:pt x="1225" y="27"/>
                    </a:cubicBezTo>
                    <a:cubicBezTo>
                      <a:pt x="1239" y="44"/>
                      <a:pt x="1248" y="66"/>
                      <a:pt x="1248" y="91"/>
                    </a:cubicBezTo>
                    <a:cubicBezTo>
                      <a:pt x="1248" y="91"/>
                      <a:pt x="1248" y="91"/>
                      <a:pt x="1248" y="91"/>
                    </a:cubicBezTo>
                    <a:cubicBezTo>
                      <a:pt x="1248" y="91"/>
                      <a:pt x="1248" y="91"/>
                      <a:pt x="1248" y="91"/>
                    </a:cubicBezTo>
                    <a:cubicBezTo>
                      <a:pt x="1228" y="91"/>
                      <a:pt x="1228" y="91"/>
                      <a:pt x="1228" y="91"/>
                    </a:cubicBezTo>
                    <a:cubicBezTo>
                      <a:pt x="1228" y="71"/>
                      <a:pt x="1221" y="53"/>
                      <a:pt x="1210" y="40"/>
                    </a:cubicBezTo>
                    <a:cubicBezTo>
                      <a:pt x="1210" y="40"/>
                      <a:pt x="1210" y="40"/>
                      <a:pt x="1210" y="40"/>
                    </a:cubicBezTo>
                    <a:cubicBezTo>
                      <a:pt x="1199" y="28"/>
                      <a:pt x="1185" y="21"/>
                      <a:pt x="1169" y="21"/>
                    </a:cubicBezTo>
                    <a:cubicBezTo>
                      <a:pt x="1169" y="21"/>
                      <a:pt x="1169" y="21"/>
                      <a:pt x="1169" y="21"/>
                    </a:cubicBezTo>
                    <a:cubicBezTo>
                      <a:pt x="1162" y="21"/>
                      <a:pt x="1162" y="21"/>
                      <a:pt x="1162" y="21"/>
                    </a:cubicBezTo>
                    <a:cubicBezTo>
                      <a:pt x="1146" y="21"/>
                      <a:pt x="1132" y="28"/>
                      <a:pt x="1121" y="40"/>
                    </a:cubicBezTo>
                    <a:cubicBezTo>
                      <a:pt x="1121" y="40"/>
                      <a:pt x="1121" y="40"/>
                      <a:pt x="1121" y="40"/>
                    </a:cubicBezTo>
                    <a:cubicBezTo>
                      <a:pt x="1110" y="53"/>
                      <a:pt x="1103" y="70"/>
                      <a:pt x="1103" y="90"/>
                    </a:cubicBezTo>
                    <a:cubicBezTo>
                      <a:pt x="1103" y="90"/>
                      <a:pt x="1103" y="90"/>
                      <a:pt x="1103" y="90"/>
                    </a:cubicBezTo>
                    <a:cubicBezTo>
                      <a:pt x="1103" y="90"/>
                      <a:pt x="1103" y="90"/>
                      <a:pt x="1103" y="90"/>
                    </a:cubicBezTo>
                    <a:cubicBezTo>
                      <a:pt x="1103" y="1246"/>
                      <a:pt x="1103" y="1246"/>
                      <a:pt x="1103" y="1246"/>
                    </a:cubicBezTo>
                    <a:cubicBezTo>
                      <a:pt x="1103" y="1271"/>
                      <a:pt x="1095" y="1293"/>
                      <a:pt x="1081" y="1309"/>
                    </a:cubicBezTo>
                    <a:cubicBezTo>
                      <a:pt x="1081" y="1309"/>
                      <a:pt x="1081" y="1309"/>
                      <a:pt x="1081" y="1309"/>
                    </a:cubicBezTo>
                    <a:cubicBezTo>
                      <a:pt x="1067" y="1326"/>
                      <a:pt x="1047" y="1336"/>
                      <a:pt x="1024" y="1336"/>
                    </a:cubicBezTo>
                    <a:cubicBezTo>
                      <a:pt x="1024" y="1336"/>
                      <a:pt x="1024" y="1336"/>
                      <a:pt x="1024" y="1336"/>
                    </a:cubicBezTo>
                    <a:cubicBezTo>
                      <a:pt x="1024" y="1336"/>
                      <a:pt x="1024" y="1336"/>
                      <a:pt x="1024" y="13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25" name="Freeform 22"/>
              <p:cNvSpPr/>
              <p:nvPr/>
            </p:nvSpPr>
            <p:spPr bwMode="auto">
              <a:xfrm>
                <a:off x="997601" y="1752427"/>
                <a:ext cx="160342" cy="14091"/>
              </a:xfrm>
              <a:custGeom>
                <a:avLst/>
                <a:gdLst>
                  <a:gd name="T0" fmla="*/ 0 w 330"/>
                  <a:gd name="T1" fmla="*/ 29 h 29"/>
                  <a:gd name="T2" fmla="*/ 0 w 330"/>
                  <a:gd name="T3" fmla="*/ 0 h 29"/>
                  <a:gd name="T4" fmla="*/ 330 w 330"/>
                  <a:gd name="T5" fmla="*/ 0 h 29"/>
                  <a:gd name="T6" fmla="*/ 330 w 330"/>
                  <a:gd name="T7" fmla="*/ 29 h 29"/>
                  <a:gd name="T8" fmla="*/ 0 w 330"/>
                  <a:gd name="T9" fmla="*/ 29 h 29"/>
                  <a:gd name="T10" fmla="*/ 0 w 330"/>
                  <a:gd name="T11" fmla="*/ 29 h 29"/>
                </a:gdLst>
                <a:ahLst/>
                <a:cxnLst>
                  <a:cxn ang="0">
                    <a:pos x="T0" y="T1"/>
                  </a:cxn>
                  <a:cxn ang="0">
                    <a:pos x="T2" y="T3"/>
                  </a:cxn>
                  <a:cxn ang="0">
                    <a:pos x="T4" y="T5"/>
                  </a:cxn>
                  <a:cxn ang="0">
                    <a:pos x="T6" y="T7"/>
                  </a:cxn>
                  <a:cxn ang="0">
                    <a:pos x="T8" y="T9"/>
                  </a:cxn>
                  <a:cxn ang="0">
                    <a:pos x="T10" y="T11"/>
                  </a:cxn>
                </a:cxnLst>
                <a:rect l="0" t="0" r="r" b="b"/>
                <a:pathLst>
                  <a:path w="330" h="29">
                    <a:moveTo>
                      <a:pt x="0" y="29"/>
                    </a:moveTo>
                    <a:lnTo>
                      <a:pt x="0" y="0"/>
                    </a:lnTo>
                    <a:lnTo>
                      <a:pt x="330" y="0"/>
                    </a:lnTo>
                    <a:lnTo>
                      <a:pt x="330" y="29"/>
                    </a:lnTo>
                    <a:lnTo>
                      <a:pt x="0" y="29"/>
                    </a:ln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26" name="Freeform 23"/>
              <p:cNvSpPr/>
              <p:nvPr/>
            </p:nvSpPr>
            <p:spPr bwMode="auto">
              <a:xfrm>
                <a:off x="997601" y="1849119"/>
                <a:ext cx="101550" cy="13605"/>
              </a:xfrm>
              <a:custGeom>
                <a:avLst/>
                <a:gdLst>
                  <a:gd name="T0" fmla="*/ 0 w 209"/>
                  <a:gd name="T1" fmla="*/ 28 h 28"/>
                  <a:gd name="T2" fmla="*/ 0 w 209"/>
                  <a:gd name="T3" fmla="*/ 0 h 28"/>
                  <a:gd name="T4" fmla="*/ 209 w 209"/>
                  <a:gd name="T5" fmla="*/ 0 h 28"/>
                  <a:gd name="T6" fmla="*/ 209 w 209"/>
                  <a:gd name="T7" fmla="*/ 28 h 28"/>
                  <a:gd name="T8" fmla="*/ 0 w 209"/>
                  <a:gd name="T9" fmla="*/ 28 h 28"/>
                  <a:gd name="T10" fmla="*/ 0 w 209"/>
                  <a:gd name="T11" fmla="*/ 28 h 28"/>
                </a:gdLst>
                <a:ahLst/>
                <a:cxnLst>
                  <a:cxn ang="0">
                    <a:pos x="T0" y="T1"/>
                  </a:cxn>
                  <a:cxn ang="0">
                    <a:pos x="T2" y="T3"/>
                  </a:cxn>
                  <a:cxn ang="0">
                    <a:pos x="T4" y="T5"/>
                  </a:cxn>
                  <a:cxn ang="0">
                    <a:pos x="T6" y="T7"/>
                  </a:cxn>
                  <a:cxn ang="0">
                    <a:pos x="T8" y="T9"/>
                  </a:cxn>
                  <a:cxn ang="0">
                    <a:pos x="T10" y="T11"/>
                  </a:cxn>
                </a:cxnLst>
                <a:rect l="0" t="0" r="r" b="b"/>
                <a:pathLst>
                  <a:path w="209" h="28">
                    <a:moveTo>
                      <a:pt x="0" y="28"/>
                    </a:moveTo>
                    <a:lnTo>
                      <a:pt x="0" y="0"/>
                    </a:lnTo>
                    <a:lnTo>
                      <a:pt x="209" y="0"/>
                    </a:lnTo>
                    <a:lnTo>
                      <a:pt x="209"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27" name="Freeform 24"/>
              <p:cNvSpPr/>
              <p:nvPr/>
            </p:nvSpPr>
            <p:spPr bwMode="auto">
              <a:xfrm>
                <a:off x="997601" y="1946782"/>
                <a:ext cx="101550" cy="14091"/>
              </a:xfrm>
              <a:custGeom>
                <a:avLst/>
                <a:gdLst>
                  <a:gd name="T0" fmla="*/ 0 w 209"/>
                  <a:gd name="T1" fmla="*/ 29 h 29"/>
                  <a:gd name="T2" fmla="*/ 0 w 209"/>
                  <a:gd name="T3" fmla="*/ 0 h 29"/>
                  <a:gd name="T4" fmla="*/ 209 w 209"/>
                  <a:gd name="T5" fmla="*/ 0 h 29"/>
                  <a:gd name="T6" fmla="*/ 209 w 209"/>
                  <a:gd name="T7" fmla="*/ 29 h 29"/>
                  <a:gd name="T8" fmla="*/ 0 w 209"/>
                  <a:gd name="T9" fmla="*/ 29 h 29"/>
                  <a:gd name="T10" fmla="*/ 0 w 209"/>
                  <a:gd name="T11" fmla="*/ 29 h 29"/>
                </a:gdLst>
                <a:ahLst/>
                <a:cxnLst>
                  <a:cxn ang="0">
                    <a:pos x="T0" y="T1"/>
                  </a:cxn>
                  <a:cxn ang="0">
                    <a:pos x="T2" y="T3"/>
                  </a:cxn>
                  <a:cxn ang="0">
                    <a:pos x="T4" y="T5"/>
                  </a:cxn>
                  <a:cxn ang="0">
                    <a:pos x="T6" y="T7"/>
                  </a:cxn>
                  <a:cxn ang="0">
                    <a:pos x="T8" y="T9"/>
                  </a:cxn>
                  <a:cxn ang="0">
                    <a:pos x="T10" y="T11"/>
                  </a:cxn>
                </a:cxnLst>
                <a:rect l="0" t="0" r="r" b="b"/>
                <a:pathLst>
                  <a:path w="209" h="29">
                    <a:moveTo>
                      <a:pt x="0" y="29"/>
                    </a:moveTo>
                    <a:lnTo>
                      <a:pt x="0" y="0"/>
                    </a:lnTo>
                    <a:lnTo>
                      <a:pt x="209" y="0"/>
                    </a:lnTo>
                    <a:lnTo>
                      <a:pt x="209" y="29"/>
                    </a:lnTo>
                    <a:lnTo>
                      <a:pt x="0" y="29"/>
                    </a:ln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28" name="Freeform 25"/>
              <p:cNvSpPr/>
              <p:nvPr/>
            </p:nvSpPr>
            <p:spPr bwMode="auto">
              <a:xfrm>
                <a:off x="997601" y="2043474"/>
                <a:ext cx="101550" cy="13605"/>
              </a:xfrm>
              <a:custGeom>
                <a:avLst/>
                <a:gdLst>
                  <a:gd name="T0" fmla="*/ 0 w 209"/>
                  <a:gd name="T1" fmla="*/ 28 h 28"/>
                  <a:gd name="T2" fmla="*/ 0 w 209"/>
                  <a:gd name="T3" fmla="*/ 0 h 28"/>
                  <a:gd name="T4" fmla="*/ 209 w 209"/>
                  <a:gd name="T5" fmla="*/ 0 h 28"/>
                  <a:gd name="T6" fmla="*/ 209 w 209"/>
                  <a:gd name="T7" fmla="*/ 28 h 28"/>
                  <a:gd name="T8" fmla="*/ 0 w 209"/>
                  <a:gd name="T9" fmla="*/ 28 h 28"/>
                  <a:gd name="T10" fmla="*/ 0 w 209"/>
                  <a:gd name="T11" fmla="*/ 28 h 28"/>
                </a:gdLst>
                <a:ahLst/>
                <a:cxnLst>
                  <a:cxn ang="0">
                    <a:pos x="T0" y="T1"/>
                  </a:cxn>
                  <a:cxn ang="0">
                    <a:pos x="T2" y="T3"/>
                  </a:cxn>
                  <a:cxn ang="0">
                    <a:pos x="T4" y="T5"/>
                  </a:cxn>
                  <a:cxn ang="0">
                    <a:pos x="T6" y="T7"/>
                  </a:cxn>
                  <a:cxn ang="0">
                    <a:pos x="T8" y="T9"/>
                  </a:cxn>
                  <a:cxn ang="0">
                    <a:pos x="T10" y="T11"/>
                  </a:cxn>
                </a:cxnLst>
                <a:rect l="0" t="0" r="r" b="b"/>
                <a:pathLst>
                  <a:path w="209" h="28">
                    <a:moveTo>
                      <a:pt x="0" y="28"/>
                    </a:moveTo>
                    <a:lnTo>
                      <a:pt x="0" y="0"/>
                    </a:lnTo>
                    <a:lnTo>
                      <a:pt x="209" y="0"/>
                    </a:lnTo>
                    <a:lnTo>
                      <a:pt x="209"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29" name="Freeform 26"/>
              <p:cNvSpPr/>
              <p:nvPr/>
            </p:nvSpPr>
            <p:spPr bwMode="auto">
              <a:xfrm>
                <a:off x="997601" y="2140165"/>
                <a:ext cx="160342" cy="13605"/>
              </a:xfrm>
              <a:custGeom>
                <a:avLst/>
                <a:gdLst>
                  <a:gd name="T0" fmla="*/ 0 w 330"/>
                  <a:gd name="T1" fmla="*/ 28 h 28"/>
                  <a:gd name="T2" fmla="*/ 0 w 330"/>
                  <a:gd name="T3" fmla="*/ 0 h 28"/>
                  <a:gd name="T4" fmla="*/ 330 w 330"/>
                  <a:gd name="T5" fmla="*/ 0 h 28"/>
                  <a:gd name="T6" fmla="*/ 330 w 330"/>
                  <a:gd name="T7" fmla="*/ 28 h 28"/>
                  <a:gd name="T8" fmla="*/ 0 w 330"/>
                  <a:gd name="T9" fmla="*/ 28 h 28"/>
                  <a:gd name="T10" fmla="*/ 0 w 330"/>
                  <a:gd name="T11" fmla="*/ 28 h 28"/>
                </a:gdLst>
                <a:ahLst/>
                <a:cxnLst>
                  <a:cxn ang="0">
                    <a:pos x="T0" y="T1"/>
                  </a:cxn>
                  <a:cxn ang="0">
                    <a:pos x="T2" y="T3"/>
                  </a:cxn>
                  <a:cxn ang="0">
                    <a:pos x="T4" y="T5"/>
                  </a:cxn>
                  <a:cxn ang="0">
                    <a:pos x="T6" y="T7"/>
                  </a:cxn>
                  <a:cxn ang="0">
                    <a:pos x="T8" y="T9"/>
                  </a:cxn>
                  <a:cxn ang="0">
                    <a:pos x="T10" y="T11"/>
                  </a:cxn>
                </a:cxnLst>
                <a:rect l="0" t="0" r="r" b="b"/>
                <a:pathLst>
                  <a:path w="330" h="28">
                    <a:moveTo>
                      <a:pt x="0" y="28"/>
                    </a:moveTo>
                    <a:lnTo>
                      <a:pt x="0" y="0"/>
                    </a:lnTo>
                    <a:lnTo>
                      <a:pt x="330" y="0"/>
                    </a:lnTo>
                    <a:lnTo>
                      <a:pt x="33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30" name="Freeform 27"/>
              <p:cNvSpPr/>
              <p:nvPr/>
            </p:nvSpPr>
            <p:spPr bwMode="auto">
              <a:xfrm>
                <a:off x="992256" y="2237828"/>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31" name="Freeform 28"/>
              <p:cNvSpPr/>
              <p:nvPr/>
            </p:nvSpPr>
            <p:spPr bwMode="auto">
              <a:xfrm>
                <a:off x="992256" y="2334520"/>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32" name="Freeform 29"/>
              <p:cNvSpPr/>
              <p:nvPr/>
            </p:nvSpPr>
            <p:spPr bwMode="auto">
              <a:xfrm>
                <a:off x="992256" y="2431212"/>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33" name="Freeform 30"/>
              <p:cNvSpPr/>
              <p:nvPr/>
            </p:nvSpPr>
            <p:spPr bwMode="auto">
              <a:xfrm>
                <a:off x="997601" y="2528875"/>
                <a:ext cx="160342" cy="13605"/>
              </a:xfrm>
              <a:custGeom>
                <a:avLst/>
                <a:gdLst>
                  <a:gd name="T0" fmla="*/ 0 w 330"/>
                  <a:gd name="T1" fmla="*/ 28 h 28"/>
                  <a:gd name="T2" fmla="*/ 0 w 330"/>
                  <a:gd name="T3" fmla="*/ 0 h 28"/>
                  <a:gd name="T4" fmla="*/ 330 w 330"/>
                  <a:gd name="T5" fmla="*/ 0 h 28"/>
                  <a:gd name="T6" fmla="*/ 330 w 330"/>
                  <a:gd name="T7" fmla="*/ 28 h 28"/>
                  <a:gd name="T8" fmla="*/ 0 w 330"/>
                  <a:gd name="T9" fmla="*/ 28 h 28"/>
                  <a:gd name="T10" fmla="*/ 0 w 330"/>
                  <a:gd name="T11" fmla="*/ 28 h 28"/>
                </a:gdLst>
                <a:ahLst/>
                <a:cxnLst>
                  <a:cxn ang="0">
                    <a:pos x="T0" y="T1"/>
                  </a:cxn>
                  <a:cxn ang="0">
                    <a:pos x="T2" y="T3"/>
                  </a:cxn>
                  <a:cxn ang="0">
                    <a:pos x="T4" y="T5"/>
                  </a:cxn>
                  <a:cxn ang="0">
                    <a:pos x="T6" y="T7"/>
                  </a:cxn>
                  <a:cxn ang="0">
                    <a:pos x="T8" y="T9"/>
                  </a:cxn>
                  <a:cxn ang="0">
                    <a:pos x="T10" y="T11"/>
                  </a:cxn>
                </a:cxnLst>
                <a:rect l="0" t="0" r="r" b="b"/>
                <a:pathLst>
                  <a:path w="330" h="28">
                    <a:moveTo>
                      <a:pt x="0" y="28"/>
                    </a:moveTo>
                    <a:lnTo>
                      <a:pt x="0" y="0"/>
                    </a:lnTo>
                    <a:lnTo>
                      <a:pt x="330" y="0"/>
                    </a:lnTo>
                    <a:lnTo>
                      <a:pt x="33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grpSp>
        <p:sp>
          <p:nvSpPr>
            <p:cNvPr id="23" name="Rectangle 20"/>
            <p:cNvSpPr>
              <a:spLocks noChangeArrowheads="1"/>
            </p:cNvSpPr>
            <p:nvPr/>
          </p:nvSpPr>
          <p:spPr bwMode="auto">
            <a:xfrm flipH="1">
              <a:off x="6713146" y="2319577"/>
              <a:ext cx="55068" cy="150948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18" tIns="81259" rIns="162518" bIns="81259"/>
            <a:lstStyle/>
            <a:p>
              <a:pPr eaLnBrk="1" hangingPunct="1"/>
              <a:endParaRPr lang="zh-CN" altLang="zh-CN" sz="3200">
                <a:solidFill>
                  <a:schemeClr val="tx1">
                    <a:lumMod val="50000"/>
                    <a:lumOff val="50000"/>
                  </a:schemeClr>
                </a:solidFill>
              </a:endParaRPr>
            </a:p>
          </p:txBody>
        </p:sp>
      </p:grpSp>
      <p:grpSp>
        <p:nvGrpSpPr>
          <p:cNvPr id="34" name="Group 64"/>
          <p:cNvGrpSpPr/>
          <p:nvPr/>
        </p:nvGrpSpPr>
        <p:grpSpPr>
          <a:xfrm>
            <a:off x="4178755" y="3914319"/>
            <a:ext cx="1374378" cy="538206"/>
            <a:chOff x="4178253" y="3483778"/>
            <a:chExt cx="1374737" cy="538346"/>
          </a:xfrm>
          <a:solidFill>
            <a:schemeClr val="accent2"/>
          </a:solidFill>
        </p:grpSpPr>
        <p:sp>
          <p:nvSpPr>
            <p:cNvPr id="35" name="Freeform 32"/>
            <p:cNvSpPr/>
            <p:nvPr/>
          </p:nvSpPr>
          <p:spPr bwMode="auto">
            <a:xfrm flipH="1">
              <a:off x="4178253" y="3483778"/>
              <a:ext cx="1374737" cy="245535"/>
            </a:xfrm>
            <a:custGeom>
              <a:avLst/>
              <a:gdLst>
                <a:gd name="T0" fmla="*/ 890 w 896"/>
                <a:gd name="T1" fmla="*/ 32 h 160"/>
                <a:gd name="T2" fmla="*/ 840 w 896"/>
                <a:gd name="T3" fmla="*/ 0 h 160"/>
                <a:gd name="T4" fmla="*/ 791 w 896"/>
                <a:gd name="T5" fmla="*/ 32 h 160"/>
                <a:gd name="T6" fmla="*/ 741 w 896"/>
                <a:gd name="T7" fmla="*/ 0 h 160"/>
                <a:gd name="T8" fmla="*/ 692 w 896"/>
                <a:gd name="T9" fmla="*/ 32 h 160"/>
                <a:gd name="T10" fmla="*/ 642 w 896"/>
                <a:gd name="T11" fmla="*/ 0 h 160"/>
                <a:gd name="T12" fmla="*/ 593 w 896"/>
                <a:gd name="T13" fmla="*/ 32 h 160"/>
                <a:gd name="T14" fmla="*/ 544 w 896"/>
                <a:gd name="T15" fmla="*/ 0 h 160"/>
                <a:gd name="T16" fmla="*/ 494 w 896"/>
                <a:gd name="T17" fmla="*/ 32 h 160"/>
                <a:gd name="T18" fmla="*/ 445 w 896"/>
                <a:gd name="T19" fmla="*/ 0 h 160"/>
                <a:gd name="T20" fmla="*/ 395 w 896"/>
                <a:gd name="T21" fmla="*/ 32 h 160"/>
                <a:gd name="T22" fmla="*/ 346 w 896"/>
                <a:gd name="T23" fmla="*/ 0 h 160"/>
                <a:gd name="T24" fmla="*/ 296 w 896"/>
                <a:gd name="T25" fmla="*/ 32 h 160"/>
                <a:gd name="T26" fmla="*/ 247 w 896"/>
                <a:gd name="T27" fmla="*/ 0 h 160"/>
                <a:gd name="T28" fmla="*/ 197 w 896"/>
                <a:gd name="T29" fmla="*/ 32 h 160"/>
                <a:gd name="T30" fmla="*/ 148 w 896"/>
                <a:gd name="T31" fmla="*/ 0 h 160"/>
                <a:gd name="T32" fmla="*/ 98 w 896"/>
                <a:gd name="T33" fmla="*/ 32 h 160"/>
                <a:gd name="T34" fmla="*/ 49 w 896"/>
                <a:gd name="T35" fmla="*/ 0 h 160"/>
                <a:gd name="T36" fmla="*/ 0 w 896"/>
                <a:gd name="T37" fmla="*/ 32 h 160"/>
                <a:gd name="T38" fmla="*/ 0 w 896"/>
                <a:gd name="T39" fmla="*/ 160 h 160"/>
                <a:gd name="T40" fmla="*/ 896 w 896"/>
                <a:gd name="T41" fmla="*/ 160 h 160"/>
                <a:gd name="T42" fmla="*/ 896 w 896"/>
                <a:gd name="T43" fmla="*/ 32 h 160"/>
                <a:gd name="T44" fmla="*/ 890 w 896"/>
                <a:gd name="T45" fmla="*/ 3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96" h="160">
                  <a:moveTo>
                    <a:pt x="890" y="32"/>
                  </a:moveTo>
                  <a:cubicBezTo>
                    <a:pt x="869" y="32"/>
                    <a:pt x="850" y="19"/>
                    <a:pt x="840" y="0"/>
                  </a:cubicBezTo>
                  <a:cubicBezTo>
                    <a:pt x="830" y="19"/>
                    <a:pt x="812" y="32"/>
                    <a:pt x="791" y="32"/>
                  </a:cubicBezTo>
                  <a:cubicBezTo>
                    <a:pt x="770" y="32"/>
                    <a:pt x="752" y="19"/>
                    <a:pt x="741" y="0"/>
                  </a:cubicBezTo>
                  <a:cubicBezTo>
                    <a:pt x="731" y="19"/>
                    <a:pt x="713" y="32"/>
                    <a:pt x="692" y="32"/>
                  </a:cubicBezTo>
                  <a:cubicBezTo>
                    <a:pt x="671" y="32"/>
                    <a:pt x="653" y="19"/>
                    <a:pt x="642" y="0"/>
                  </a:cubicBezTo>
                  <a:cubicBezTo>
                    <a:pt x="632" y="19"/>
                    <a:pt x="614" y="32"/>
                    <a:pt x="593" y="32"/>
                  </a:cubicBezTo>
                  <a:cubicBezTo>
                    <a:pt x="572" y="32"/>
                    <a:pt x="554" y="19"/>
                    <a:pt x="544" y="0"/>
                  </a:cubicBezTo>
                  <a:cubicBezTo>
                    <a:pt x="533" y="19"/>
                    <a:pt x="515" y="32"/>
                    <a:pt x="494" y="32"/>
                  </a:cubicBezTo>
                  <a:cubicBezTo>
                    <a:pt x="473" y="32"/>
                    <a:pt x="455" y="19"/>
                    <a:pt x="445" y="0"/>
                  </a:cubicBezTo>
                  <a:cubicBezTo>
                    <a:pt x="434" y="19"/>
                    <a:pt x="416" y="32"/>
                    <a:pt x="395" y="32"/>
                  </a:cubicBezTo>
                  <a:cubicBezTo>
                    <a:pt x="374" y="32"/>
                    <a:pt x="356" y="19"/>
                    <a:pt x="346" y="0"/>
                  </a:cubicBezTo>
                  <a:cubicBezTo>
                    <a:pt x="336" y="19"/>
                    <a:pt x="317" y="32"/>
                    <a:pt x="296" y="32"/>
                  </a:cubicBezTo>
                  <a:cubicBezTo>
                    <a:pt x="275" y="32"/>
                    <a:pt x="257" y="19"/>
                    <a:pt x="247" y="0"/>
                  </a:cubicBezTo>
                  <a:cubicBezTo>
                    <a:pt x="237" y="19"/>
                    <a:pt x="218" y="32"/>
                    <a:pt x="197" y="32"/>
                  </a:cubicBezTo>
                  <a:cubicBezTo>
                    <a:pt x="176" y="32"/>
                    <a:pt x="158" y="19"/>
                    <a:pt x="148" y="0"/>
                  </a:cubicBezTo>
                  <a:cubicBezTo>
                    <a:pt x="138" y="19"/>
                    <a:pt x="119" y="32"/>
                    <a:pt x="98" y="32"/>
                  </a:cubicBezTo>
                  <a:cubicBezTo>
                    <a:pt x="78" y="32"/>
                    <a:pt x="59" y="19"/>
                    <a:pt x="49" y="0"/>
                  </a:cubicBezTo>
                  <a:cubicBezTo>
                    <a:pt x="39" y="19"/>
                    <a:pt x="21" y="32"/>
                    <a:pt x="0" y="32"/>
                  </a:cubicBezTo>
                  <a:cubicBezTo>
                    <a:pt x="0" y="160"/>
                    <a:pt x="0" y="160"/>
                    <a:pt x="0" y="160"/>
                  </a:cubicBezTo>
                  <a:cubicBezTo>
                    <a:pt x="896" y="160"/>
                    <a:pt x="896" y="160"/>
                    <a:pt x="896" y="160"/>
                  </a:cubicBezTo>
                  <a:cubicBezTo>
                    <a:pt x="896" y="32"/>
                    <a:pt x="896" y="32"/>
                    <a:pt x="896" y="32"/>
                  </a:cubicBezTo>
                  <a:cubicBezTo>
                    <a:pt x="894" y="32"/>
                    <a:pt x="892" y="32"/>
                    <a:pt x="890" y="32"/>
                  </a:cubicBezTo>
                  <a:close/>
                </a:path>
              </a:pathLst>
            </a:custGeom>
            <a:grpFill/>
            <a:ln>
              <a:noFill/>
            </a:ln>
          </p:spPr>
          <p:txBody>
            <a:bodyPr lIns="162518" tIns="81259" rIns="162518" bIns="81259"/>
            <a:lstStyle/>
            <a:p>
              <a:pPr defTabSz="913765">
                <a:defRPr/>
              </a:pPr>
              <a:endParaRPr lang="en-US" sz="3200">
                <a:solidFill>
                  <a:schemeClr val="tx1">
                    <a:lumMod val="50000"/>
                    <a:lumOff val="50000"/>
                  </a:schemeClr>
                </a:solidFill>
              </a:endParaRPr>
            </a:p>
          </p:txBody>
        </p:sp>
        <p:sp>
          <p:nvSpPr>
            <p:cNvPr id="36" name="Freeform 33"/>
            <p:cNvSpPr/>
            <p:nvPr/>
          </p:nvSpPr>
          <p:spPr bwMode="auto">
            <a:xfrm flipH="1">
              <a:off x="4178253" y="3644832"/>
              <a:ext cx="1374737" cy="377292"/>
            </a:xfrm>
            <a:custGeom>
              <a:avLst/>
              <a:gdLst>
                <a:gd name="T0" fmla="*/ 896 w 896"/>
                <a:gd name="T1" fmla="*/ 868 h 938"/>
                <a:gd name="T2" fmla="*/ 830 w 896"/>
                <a:gd name="T3" fmla="*/ 938 h 938"/>
                <a:gd name="T4" fmla="*/ 67 w 896"/>
                <a:gd name="T5" fmla="*/ 938 h 938"/>
                <a:gd name="T6" fmla="*/ 0 w 896"/>
                <a:gd name="T7" fmla="*/ 868 h 938"/>
                <a:gd name="T8" fmla="*/ 0 w 896"/>
                <a:gd name="T9" fmla="*/ 69 h 938"/>
                <a:gd name="T10" fmla="*/ 67 w 896"/>
                <a:gd name="T11" fmla="*/ 0 h 938"/>
                <a:gd name="T12" fmla="*/ 830 w 896"/>
                <a:gd name="T13" fmla="*/ 0 h 938"/>
                <a:gd name="T14" fmla="*/ 896 w 896"/>
                <a:gd name="T15" fmla="*/ 69 h 938"/>
                <a:gd name="T16" fmla="*/ 896 w 896"/>
                <a:gd name="T17" fmla="*/ 868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6" h="938">
                  <a:moveTo>
                    <a:pt x="896" y="868"/>
                  </a:moveTo>
                  <a:cubicBezTo>
                    <a:pt x="896" y="906"/>
                    <a:pt x="866" y="938"/>
                    <a:pt x="830" y="938"/>
                  </a:cubicBezTo>
                  <a:cubicBezTo>
                    <a:pt x="67" y="938"/>
                    <a:pt x="67" y="938"/>
                    <a:pt x="67" y="938"/>
                  </a:cubicBezTo>
                  <a:cubicBezTo>
                    <a:pt x="30" y="938"/>
                    <a:pt x="0" y="906"/>
                    <a:pt x="0" y="868"/>
                  </a:cubicBezTo>
                  <a:cubicBezTo>
                    <a:pt x="0" y="69"/>
                    <a:pt x="0" y="69"/>
                    <a:pt x="0" y="69"/>
                  </a:cubicBezTo>
                  <a:cubicBezTo>
                    <a:pt x="0" y="31"/>
                    <a:pt x="30" y="0"/>
                    <a:pt x="67" y="0"/>
                  </a:cubicBezTo>
                  <a:cubicBezTo>
                    <a:pt x="830" y="0"/>
                    <a:pt x="830" y="0"/>
                    <a:pt x="830" y="0"/>
                  </a:cubicBezTo>
                  <a:cubicBezTo>
                    <a:pt x="866" y="0"/>
                    <a:pt x="896" y="31"/>
                    <a:pt x="896" y="69"/>
                  </a:cubicBezTo>
                  <a:lnTo>
                    <a:pt x="896" y="868"/>
                  </a:lnTo>
                  <a:close/>
                </a:path>
              </a:pathLst>
            </a:custGeom>
            <a:grpFill/>
            <a:ln>
              <a:noFill/>
            </a:ln>
          </p:spPr>
          <p:txBody>
            <a:bodyPr lIns="162518" tIns="81259" rIns="162518" bIns="81259"/>
            <a:lstStyle/>
            <a:p>
              <a:pPr defTabSz="913765">
                <a:defRPr/>
              </a:pPr>
              <a:endParaRPr lang="en-US" sz="3200">
                <a:solidFill>
                  <a:schemeClr val="tx1">
                    <a:lumMod val="50000"/>
                    <a:lumOff val="50000"/>
                  </a:schemeClr>
                </a:solidFill>
              </a:endParaRPr>
            </a:p>
          </p:txBody>
        </p:sp>
      </p:grpSp>
      <p:grpSp>
        <p:nvGrpSpPr>
          <p:cNvPr id="37" name="Group 63"/>
          <p:cNvGrpSpPr/>
          <p:nvPr/>
        </p:nvGrpSpPr>
        <p:grpSpPr bwMode="auto">
          <a:xfrm>
            <a:off x="3908997" y="2470455"/>
            <a:ext cx="1914025" cy="2048929"/>
            <a:chOff x="3908101" y="2022214"/>
            <a:chExt cx="1915044" cy="2049149"/>
          </a:xfrm>
          <a:solidFill>
            <a:schemeClr val="tx1">
              <a:lumMod val="65000"/>
              <a:lumOff val="35000"/>
            </a:schemeClr>
          </a:solidFill>
        </p:grpSpPr>
        <p:grpSp>
          <p:nvGrpSpPr>
            <p:cNvPr id="38" name="Group 34"/>
            <p:cNvGrpSpPr/>
            <p:nvPr/>
          </p:nvGrpSpPr>
          <p:grpSpPr>
            <a:xfrm flipH="1">
              <a:off x="3908101" y="2022214"/>
              <a:ext cx="1915044" cy="2049149"/>
              <a:chOff x="815878" y="1279659"/>
              <a:chExt cx="1436283" cy="1536862"/>
            </a:xfrm>
            <a:grpFill/>
          </p:grpSpPr>
          <p:sp>
            <p:nvSpPr>
              <p:cNvPr id="40" name="Freeform 36"/>
              <p:cNvSpPr/>
              <p:nvPr/>
            </p:nvSpPr>
            <p:spPr bwMode="auto">
              <a:xfrm>
                <a:off x="815878" y="1279659"/>
                <a:ext cx="1436283" cy="1536862"/>
              </a:xfrm>
              <a:custGeom>
                <a:avLst/>
                <a:gdLst>
                  <a:gd name="T0" fmla="*/ 224 w 1248"/>
                  <a:gd name="T1" fmla="*/ 1336 h 1336"/>
                  <a:gd name="T2" fmla="*/ 168 w 1248"/>
                  <a:gd name="T3" fmla="*/ 1309 h 1336"/>
                  <a:gd name="T4" fmla="*/ 145 w 1248"/>
                  <a:gd name="T5" fmla="*/ 1246 h 1336"/>
                  <a:gd name="T6" fmla="*/ 145 w 1248"/>
                  <a:gd name="T7" fmla="*/ 90 h 1336"/>
                  <a:gd name="T8" fmla="*/ 127 w 1248"/>
                  <a:gd name="T9" fmla="*/ 40 h 1336"/>
                  <a:gd name="T10" fmla="*/ 86 w 1248"/>
                  <a:gd name="T11" fmla="*/ 21 h 1336"/>
                  <a:gd name="T12" fmla="*/ 38 w 1248"/>
                  <a:gd name="T13" fmla="*/ 40 h 1336"/>
                  <a:gd name="T14" fmla="*/ 20 w 1248"/>
                  <a:gd name="T15" fmla="*/ 91 h 1336"/>
                  <a:gd name="T16" fmla="*/ 0 w 1248"/>
                  <a:gd name="T17" fmla="*/ 91 h 1336"/>
                  <a:gd name="T18" fmla="*/ 23 w 1248"/>
                  <a:gd name="T19" fmla="*/ 27 h 1336"/>
                  <a:gd name="T20" fmla="*/ 79 w 1248"/>
                  <a:gd name="T21" fmla="*/ 1 h 1336"/>
                  <a:gd name="T22" fmla="*/ 143 w 1248"/>
                  <a:gd name="T23" fmla="*/ 27 h 1336"/>
                  <a:gd name="T24" fmla="*/ 165 w 1248"/>
                  <a:gd name="T25" fmla="*/ 91 h 1336"/>
                  <a:gd name="T26" fmla="*/ 165 w 1248"/>
                  <a:gd name="T27" fmla="*/ 91 h 1336"/>
                  <a:gd name="T28" fmla="*/ 165 w 1248"/>
                  <a:gd name="T29" fmla="*/ 91 h 1336"/>
                  <a:gd name="T30" fmla="*/ 183 w 1248"/>
                  <a:gd name="T31" fmla="*/ 1296 h 1336"/>
                  <a:gd name="T32" fmla="*/ 224 w 1248"/>
                  <a:gd name="T33" fmla="*/ 1316 h 1336"/>
                  <a:gd name="T34" fmla="*/ 1024 w 1248"/>
                  <a:gd name="T35" fmla="*/ 1316 h 1336"/>
                  <a:gd name="T36" fmla="*/ 1065 w 1248"/>
                  <a:gd name="T37" fmla="*/ 1296 h 1336"/>
                  <a:gd name="T38" fmla="*/ 1083 w 1248"/>
                  <a:gd name="T39" fmla="*/ 1246 h 1336"/>
                  <a:gd name="T40" fmla="*/ 1083 w 1248"/>
                  <a:gd name="T41" fmla="*/ 91 h 1336"/>
                  <a:gd name="T42" fmla="*/ 1106 w 1248"/>
                  <a:gd name="T43" fmla="*/ 27 h 1336"/>
                  <a:gd name="T44" fmla="*/ 1162 w 1248"/>
                  <a:gd name="T45" fmla="*/ 1 h 1336"/>
                  <a:gd name="T46" fmla="*/ 1169 w 1248"/>
                  <a:gd name="T47" fmla="*/ 1 h 1336"/>
                  <a:gd name="T48" fmla="*/ 1225 w 1248"/>
                  <a:gd name="T49" fmla="*/ 27 h 1336"/>
                  <a:gd name="T50" fmla="*/ 1248 w 1248"/>
                  <a:gd name="T51" fmla="*/ 91 h 1336"/>
                  <a:gd name="T52" fmla="*/ 1228 w 1248"/>
                  <a:gd name="T53" fmla="*/ 91 h 1336"/>
                  <a:gd name="T54" fmla="*/ 1210 w 1248"/>
                  <a:gd name="T55" fmla="*/ 40 h 1336"/>
                  <a:gd name="T56" fmla="*/ 1169 w 1248"/>
                  <a:gd name="T57" fmla="*/ 21 h 1336"/>
                  <a:gd name="T58" fmla="*/ 1121 w 1248"/>
                  <a:gd name="T59" fmla="*/ 40 h 1336"/>
                  <a:gd name="T60" fmla="*/ 1103 w 1248"/>
                  <a:gd name="T61" fmla="*/ 90 h 1336"/>
                  <a:gd name="T62" fmla="*/ 1103 w 1248"/>
                  <a:gd name="T63" fmla="*/ 90 h 1336"/>
                  <a:gd name="T64" fmla="*/ 1081 w 1248"/>
                  <a:gd name="T65" fmla="*/ 1309 h 1336"/>
                  <a:gd name="T66" fmla="*/ 1024 w 1248"/>
                  <a:gd name="T67" fmla="*/ 1336 h 1336"/>
                  <a:gd name="T68" fmla="*/ 1024 w 1248"/>
                  <a:gd name="T69" fmla="*/ 133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8" h="1336">
                    <a:moveTo>
                      <a:pt x="1024" y="1336"/>
                    </a:moveTo>
                    <a:cubicBezTo>
                      <a:pt x="224" y="1336"/>
                      <a:pt x="224" y="1336"/>
                      <a:pt x="224" y="1336"/>
                    </a:cubicBezTo>
                    <a:cubicBezTo>
                      <a:pt x="202" y="1336"/>
                      <a:pt x="182" y="1326"/>
                      <a:pt x="168" y="1309"/>
                    </a:cubicBezTo>
                    <a:cubicBezTo>
                      <a:pt x="168" y="1309"/>
                      <a:pt x="168" y="1309"/>
                      <a:pt x="168" y="1309"/>
                    </a:cubicBezTo>
                    <a:cubicBezTo>
                      <a:pt x="154" y="1293"/>
                      <a:pt x="145" y="1271"/>
                      <a:pt x="145" y="1246"/>
                    </a:cubicBezTo>
                    <a:cubicBezTo>
                      <a:pt x="145" y="1246"/>
                      <a:pt x="145" y="1246"/>
                      <a:pt x="145" y="1246"/>
                    </a:cubicBezTo>
                    <a:cubicBezTo>
                      <a:pt x="145" y="91"/>
                      <a:pt x="145" y="91"/>
                      <a:pt x="145" y="91"/>
                    </a:cubicBezTo>
                    <a:cubicBezTo>
                      <a:pt x="145" y="90"/>
                      <a:pt x="145" y="90"/>
                      <a:pt x="145" y="90"/>
                    </a:cubicBezTo>
                    <a:cubicBezTo>
                      <a:pt x="145" y="71"/>
                      <a:pt x="138" y="53"/>
                      <a:pt x="127" y="40"/>
                    </a:cubicBezTo>
                    <a:cubicBezTo>
                      <a:pt x="127" y="40"/>
                      <a:pt x="127" y="40"/>
                      <a:pt x="127" y="40"/>
                    </a:cubicBezTo>
                    <a:cubicBezTo>
                      <a:pt x="116" y="28"/>
                      <a:pt x="102" y="21"/>
                      <a:pt x="86" y="21"/>
                    </a:cubicBezTo>
                    <a:cubicBezTo>
                      <a:pt x="86" y="21"/>
                      <a:pt x="86" y="21"/>
                      <a:pt x="86" y="21"/>
                    </a:cubicBezTo>
                    <a:cubicBezTo>
                      <a:pt x="79" y="21"/>
                      <a:pt x="79" y="21"/>
                      <a:pt x="79" y="21"/>
                    </a:cubicBezTo>
                    <a:cubicBezTo>
                      <a:pt x="64" y="21"/>
                      <a:pt x="49" y="28"/>
                      <a:pt x="38" y="40"/>
                    </a:cubicBezTo>
                    <a:cubicBezTo>
                      <a:pt x="38" y="40"/>
                      <a:pt x="38" y="40"/>
                      <a:pt x="38" y="40"/>
                    </a:cubicBezTo>
                    <a:cubicBezTo>
                      <a:pt x="27" y="53"/>
                      <a:pt x="20" y="71"/>
                      <a:pt x="20" y="91"/>
                    </a:cubicBezTo>
                    <a:cubicBezTo>
                      <a:pt x="20" y="91"/>
                      <a:pt x="20" y="91"/>
                      <a:pt x="20" y="91"/>
                    </a:cubicBezTo>
                    <a:cubicBezTo>
                      <a:pt x="0" y="91"/>
                      <a:pt x="0" y="91"/>
                      <a:pt x="0" y="91"/>
                    </a:cubicBezTo>
                    <a:cubicBezTo>
                      <a:pt x="0" y="66"/>
                      <a:pt x="9" y="44"/>
                      <a:pt x="23" y="27"/>
                    </a:cubicBezTo>
                    <a:cubicBezTo>
                      <a:pt x="23" y="27"/>
                      <a:pt x="23" y="27"/>
                      <a:pt x="23" y="27"/>
                    </a:cubicBezTo>
                    <a:cubicBezTo>
                      <a:pt x="37" y="11"/>
                      <a:pt x="57" y="0"/>
                      <a:pt x="79" y="1"/>
                    </a:cubicBezTo>
                    <a:cubicBezTo>
                      <a:pt x="79" y="1"/>
                      <a:pt x="79" y="1"/>
                      <a:pt x="79" y="1"/>
                    </a:cubicBezTo>
                    <a:cubicBezTo>
                      <a:pt x="86" y="1"/>
                      <a:pt x="86" y="1"/>
                      <a:pt x="86" y="1"/>
                    </a:cubicBezTo>
                    <a:cubicBezTo>
                      <a:pt x="108" y="0"/>
                      <a:pt x="128" y="11"/>
                      <a:pt x="143" y="27"/>
                    </a:cubicBezTo>
                    <a:cubicBezTo>
                      <a:pt x="143" y="27"/>
                      <a:pt x="143" y="27"/>
                      <a:pt x="143" y="27"/>
                    </a:cubicBezTo>
                    <a:cubicBezTo>
                      <a:pt x="157" y="44"/>
                      <a:pt x="165" y="66"/>
                      <a:pt x="165" y="91"/>
                    </a:cubicBezTo>
                    <a:cubicBezTo>
                      <a:pt x="165" y="91"/>
                      <a:pt x="165" y="91"/>
                      <a:pt x="165" y="91"/>
                    </a:cubicBezTo>
                    <a:cubicBezTo>
                      <a:pt x="165" y="91"/>
                      <a:pt x="165" y="91"/>
                      <a:pt x="165" y="91"/>
                    </a:cubicBezTo>
                    <a:cubicBezTo>
                      <a:pt x="165" y="91"/>
                      <a:pt x="165" y="91"/>
                      <a:pt x="165" y="91"/>
                    </a:cubicBezTo>
                    <a:cubicBezTo>
                      <a:pt x="165" y="91"/>
                      <a:pt x="165" y="91"/>
                      <a:pt x="165" y="91"/>
                    </a:cubicBezTo>
                    <a:cubicBezTo>
                      <a:pt x="165" y="1246"/>
                      <a:pt x="165" y="1246"/>
                      <a:pt x="165" y="1246"/>
                    </a:cubicBezTo>
                    <a:cubicBezTo>
                      <a:pt x="165" y="1266"/>
                      <a:pt x="172" y="1284"/>
                      <a:pt x="183" y="1296"/>
                    </a:cubicBezTo>
                    <a:cubicBezTo>
                      <a:pt x="183" y="1296"/>
                      <a:pt x="183" y="1296"/>
                      <a:pt x="183" y="1296"/>
                    </a:cubicBezTo>
                    <a:cubicBezTo>
                      <a:pt x="194" y="1309"/>
                      <a:pt x="208" y="1316"/>
                      <a:pt x="224" y="1316"/>
                    </a:cubicBezTo>
                    <a:cubicBezTo>
                      <a:pt x="224" y="1316"/>
                      <a:pt x="224" y="1316"/>
                      <a:pt x="224" y="1316"/>
                    </a:cubicBezTo>
                    <a:cubicBezTo>
                      <a:pt x="1024" y="1316"/>
                      <a:pt x="1024" y="1316"/>
                      <a:pt x="1024" y="1316"/>
                    </a:cubicBezTo>
                    <a:cubicBezTo>
                      <a:pt x="1040" y="1316"/>
                      <a:pt x="1055" y="1309"/>
                      <a:pt x="1065" y="1296"/>
                    </a:cubicBezTo>
                    <a:cubicBezTo>
                      <a:pt x="1065" y="1296"/>
                      <a:pt x="1065" y="1296"/>
                      <a:pt x="1065" y="1296"/>
                    </a:cubicBezTo>
                    <a:cubicBezTo>
                      <a:pt x="1076" y="1284"/>
                      <a:pt x="1083" y="1266"/>
                      <a:pt x="1083" y="1246"/>
                    </a:cubicBezTo>
                    <a:cubicBezTo>
                      <a:pt x="1083" y="1246"/>
                      <a:pt x="1083" y="1246"/>
                      <a:pt x="1083" y="1246"/>
                    </a:cubicBezTo>
                    <a:cubicBezTo>
                      <a:pt x="1083" y="92"/>
                      <a:pt x="1083" y="92"/>
                      <a:pt x="1083" y="92"/>
                    </a:cubicBezTo>
                    <a:cubicBezTo>
                      <a:pt x="1083" y="91"/>
                      <a:pt x="1083" y="91"/>
                      <a:pt x="1083" y="91"/>
                    </a:cubicBezTo>
                    <a:cubicBezTo>
                      <a:pt x="1083" y="91"/>
                      <a:pt x="1083" y="91"/>
                      <a:pt x="1083" y="91"/>
                    </a:cubicBezTo>
                    <a:cubicBezTo>
                      <a:pt x="1083" y="66"/>
                      <a:pt x="1092" y="44"/>
                      <a:pt x="1106" y="27"/>
                    </a:cubicBezTo>
                    <a:cubicBezTo>
                      <a:pt x="1106" y="27"/>
                      <a:pt x="1106" y="27"/>
                      <a:pt x="1106" y="27"/>
                    </a:cubicBezTo>
                    <a:cubicBezTo>
                      <a:pt x="1120" y="11"/>
                      <a:pt x="1140" y="0"/>
                      <a:pt x="1162" y="1"/>
                    </a:cubicBezTo>
                    <a:cubicBezTo>
                      <a:pt x="1162" y="1"/>
                      <a:pt x="1162" y="1"/>
                      <a:pt x="1162" y="1"/>
                    </a:cubicBezTo>
                    <a:cubicBezTo>
                      <a:pt x="1169" y="1"/>
                      <a:pt x="1169" y="1"/>
                      <a:pt x="1169" y="1"/>
                    </a:cubicBezTo>
                    <a:cubicBezTo>
                      <a:pt x="1191" y="0"/>
                      <a:pt x="1211" y="11"/>
                      <a:pt x="1225" y="27"/>
                    </a:cubicBezTo>
                    <a:cubicBezTo>
                      <a:pt x="1225" y="27"/>
                      <a:pt x="1225" y="27"/>
                      <a:pt x="1225" y="27"/>
                    </a:cubicBezTo>
                    <a:cubicBezTo>
                      <a:pt x="1239" y="44"/>
                      <a:pt x="1248" y="66"/>
                      <a:pt x="1248" y="91"/>
                    </a:cubicBezTo>
                    <a:cubicBezTo>
                      <a:pt x="1248" y="91"/>
                      <a:pt x="1248" y="91"/>
                      <a:pt x="1248" y="91"/>
                    </a:cubicBezTo>
                    <a:cubicBezTo>
                      <a:pt x="1248" y="91"/>
                      <a:pt x="1248" y="91"/>
                      <a:pt x="1248" y="91"/>
                    </a:cubicBezTo>
                    <a:cubicBezTo>
                      <a:pt x="1228" y="91"/>
                      <a:pt x="1228" y="91"/>
                      <a:pt x="1228" y="91"/>
                    </a:cubicBezTo>
                    <a:cubicBezTo>
                      <a:pt x="1228" y="71"/>
                      <a:pt x="1221" y="53"/>
                      <a:pt x="1210" y="40"/>
                    </a:cubicBezTo>
                    <a:cubicBezTo>
                      <a:pt x="1210" y="40"/>
                      <a:pt x="1210" y="40"/>
                      <a:pt x="1210" y="40"/>
                    </a:cubicBezTo>
                    <a:cubicBezTo>
                      <a:pt x="1199" y="28"/>
                      <a:pt x="1185" y="21"/>
                      <a:pt x="1169" y="21"/>
                    </a:cubicBezTo>
                    <a:cubicBezTo>
                      <a:pt x="1169" y="21"/>
                      <a:pt x="1169" y="21"/>
                      <a:pt x="1169" y="21"/>
                    </a:cubicBezTo>
                    <a:cubicBezTo>
                      <a:pt x="1162" y="21"/>
                      <a:pt x="1162" y="21"/>
                      <a:pt x="1162" y="21"/>
                    </a:cubicBezTo>
                    <a:cubicBezTo>
                      <a:pt x="1146" y="21"/>
                      <a:pt x="1132" y="28"/>
                      <a:pt x="1121" y="40"/>
                    </a:cubicBezTo>
                    <a:cubicBezTo>
                      <a:pt x="1121" y="40"/>
                      <a:pt x="1121" y="40"/>
                      <a:pt x="1121" y="40"/>
                    </a:cubicBezTo>
                    <a:cubicBezTo>
                      <a:pt x="1110" y="53"/>
                      <a:pt x="1103" y="70"/>
                      <a:pt x="1103" y="90"/>
                    </a:cubicBezTo>
                    <a:cubicBezTo>
                      <a:pt x="1103" y="90"/>
                      <a:pt x="1103" y="90"/>
                      <a:pt x="1103" y="90"/>
                    </a:cubicBezTo>
                    <a:cubicBezTo>
                      <a:pt x="1103" y="90"/>
                      <a:pt x="1103" y="90"/>
                      <a:pt x="1103" y="90"/>
                    </a:cubicBezTo>
                    <a:cubicBezTo>
                      <a:pt x="1103" y="1246"/>
                      <a:pt x="1103" y="1246"/>
                      <a:pt x="1103" y="1246"/>
                    </a:cubicBezTo>
                    <a:cubicBezTo>
                      <a:pt x="1103" y="1271"/>
                      <a:pt x="1095" y="1293"/>
                      <a:pt x="1081" y="1309"/>
                    </a:cubicBezTo>
                    <a:cubicBezTo>
                      <a:pt x="1081" y="1309"/>
                      <a:pt x="1081" y="1309"/>
                      <a:pt x="1081" y="1309"/>
                    </a:cubicBezTo>
                    <a:cubicBezTo>
                      <a:pt x="1067" y="1326"/>
                      <a:pt x="1047" y="1336"/>
                      <a:pt x="1024" y="1336"/>
                    </a:cubicBezTo>
                    <a:cubicBezTo>
                      <a:pt x="1024" y="1336"/>
                      <a:pt x="1024" y="1336"/>
                      <a:pt x="1024" y="1336"/>
                    </a:cubicBezTo>
                    <a:cubicBezTo>
                      <a:pt x="1024" y="1336"/>
                      <a:pt x="1024" y="1336"/>
                      <a:pt x="1024" y="13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41" name="Freeform 37"/>
              <p:cNvSpPr/>
              <p:nvPr/>
            </p:nvSpPr>
            <p:spPr bwMode="auto">
              <a:xfrm>
                <a:off x="997601" y="1752427"/>
                <a:ext cx="160342" cy="14091"/>
              </a:xfrm>
              <a:custGeom>
                <a:avLst/>
                <a:gdLst>
                  <a:gd name="T0" fmla="*/ 0 w 330"/>
                  <a:gd name="T1" fmla="*/ 29 h 29"/>
                  <a:gd name="T2" fmla="*/ 0 w 330"/>
                  <a:gd name="T3" fmla="*/ 0 h 29"/>
                  <a:gd name="T4" fmla="*/ 330 w 330"/>
                  <a:gd name="T5" fmla="*/ 0 h 29"/>
                  <a:gd name="T6" fmla="*/ 330 w 330"/>
                  <a:gd name="T7" fmla="*/ 29 h 29"/>
                  <a:gd name="T8" fmla="*/ 0 w 330"/>
                  <a:gd name="T9" fmla="*/ 29 h 29"/>
                  <a:gd name="T10" fmla="*/ 0 w 330"/>
                  <a:gd name="T11" fmla="*/ 29 h 29"/>
                </a:gdLst>
                <a:ahLst/>
                <a:cxnLst>
                  <a:cxn ang="0">
                    <a:pos x="T0" y="T1"/>
                  </a:cxn>
                  <a:cxn ang="0">
                    <a:pos x="T2" y="T3"/>
                  </a:cxn>
                  <a:cxn ang="0">
                    <a:pos x="T4" y="T5"/>
                  </a:cxn>
                  <a:cxn ang="0">
                    <a:pos x="T6" y="T7"/>
                  </a:cxn>
                  <a:cxn ang="0">
                    <a:pos x="T8" y="T9"/>
                  </a:cxn>
                  <a:cxn ang="0">
                    <a:pos x="T10" y="T11"/>
                  </a:cxn>
                </a:cxnLst>
                <a:rect l="0" t="0" r="r" b="b"/>
                <a:pathLst>
                  <a:path w="330" h="29">
                    <a:moveTo>
                      <a:pt x="0" y="29"/>
                    </a:moveTo>
                    <a:lnTo>
                      <a:pt x="0" y="0"/>
                    </a:lnTo>
                    <a:lnTo>
                      <a:pt x="330" y="0"/>
                    </a:lnTo>
                    <a:lnTo>
                      <a:pt x="330" y="29"/>
                    </a:lnTo>
                    <a:lnTo>
                      <a:pt x="0" y="29"/>
                    </a:ln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42" name="Freeform 38"/>
              <p:cNvSpPr/>
              <p:nvPr/>
            </p:nvSpPr>
            <p:spPr bwMode="auto">
              <a:xfrm>
                <a:off x="997601" y="1849119"/>
                <a:ext cx="101550" cy="13605"/>
              </a:xfrm>
              <a:custGeom>
                <a:avLst/>
                <a:gdLst>
                  <a:gd name="T0" fmla="*/ 0 w 209"/>
                  <a:gd name="T1" fmla="*/ 28 h 28"/>
                  <a:gd name="T2" fmla="*/ 0 w 209"/>
                  <a:gd name="T3" fmla="*/ 0 h 28"/>
                  <a:gd name="T4" fmla="*/ 209 w 209"/>
                  <a:gd name="T5" fmla="*/ 0 h 28"/>
                  <a:gd name="T6" fmla="*/ 209 w 209"/>
                  <a:gd name="T7" fmla="*/ 28 h 28"/>
                  <a:gd name="T8" fmla="*/ 0 w 209"/>
                  <a:gd name="T9" fmla="*/ 28 h 28"/>
                  <a:gd name="T10" fmla="*/ 0 w 209"/>
                  <a:gd name="T11" fmla="*/ 28 h 28"/>
                </a:gdLst>
                <a:ahLst/>
                <a:cxnLst>
                  <a:cxn ang="0">
                    <a:pos x="T0" y="T1"/>
                  </a:cxn>
                  <a:cxn ang="0">
                    <a:pos x="T2" y="T3"/>
                  </a:cxn>
                  <a:cxn ang="0">
                    <a:pos x="T4" y="T5"/>
                  </a:cxn>
                  <a:cxn ang="0">
                    <a:pos x="T6" y="T7"/>
                  </a:cxn>
                  <a:cxn ang="0">
                    <a:pos x="T8" y="T9"/>
                  </a:cxn>
                  <a:cxn ang="0">
                    <a:pos x="T10" y="T11"/>
                  </a:cxn>
                </a:cxnLst>
                <a:rect l="0" t="0" r="r" b="b"/>
                <a:pathLst>
                  <a:path w="209" h="28">
                    <a:moveTo>
                      <a:pt x="0" y="28"/>
                    </a:moveTo>
                    <a:lnTo>
                      <a:pt x="0" y="0"/>
                    </a:lnTo>
                    <a:lnTo>
                      <a:pt x="209" y="0"/>
                    </a:lnTo>
                    <a:lnTo>
                      <a:pt x="209"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43" name="Freeform 39"/>
              <p:cNvSpPr/>
              <p:nvPr/>
            </p:nvSpPr>
            <p:spPr bwMode="auto">
              <a:xfrm>
                <a:off x="997601" y="1946782"/>
                <a:ext cx="101550" cy="14091"/>
              </a:xfrm>
              <a:custGeom>
                <a:avLst/>
                <a:gdLst>
                  <a:gd name="T0" fmla="*/ 0 w 209"/>
                  <a:gd name="T1" fmla="*/ 29 h 29"/>
                  <a:gd name="T2" fmla="*/ 0 w 209"/>
                  <a:gd name="T3" fmla="*/ 0 h 29"/>
                  <a:gd name="T4" fmla="*/ 209 w 209"/>
                  <a:gd name="T5" fmla="*/ 0 h 29"/>
                  <a:gd name="T6" fmla="*/ 209 w 209"/>
                  <a:gd name="T7" fmla="*/ 29 h 29"/>
                  <a:gd name="T8" fmla="*/ 0 w 209"/>
                  <a:gd name="T9" fmla="*/ 29 h 29"/>
                  <a:gd name="T10" fmla="*/ 0 w 209"/>
                  <a:gd name="T11" fmla="*/ 29 h 29"/>
                </a:gdLst>
                <a:ahLst/>
                <a:cxnLst>
                  <a:cxn ang="0">
                    <a:pos x="T0" y="T1"/>
                  </a:cxn>
                  <a:cxn ang="0">
                    <a:pos x="T2" y="T3"/>
                  </a:cxn>
                  <a:cxn ang="0">
                    <a:pos x="T4" y="T5"/>
                  </a:cxn>
                  <a:cxn ang="0">
                    <a:pos x="T6" y="T7"/>
                  </a:cxn>
                  <a:cxn ang="0">
                    <a:pos x="T8" y="T9"/>
                  </a:cxn>
                  <a:cxn ang="0">
                    <a:pos x="T10" y="T11"/>
                  </a:cxn>
                </a:cxnLst>
                <a:rect l="0" t="0" r="r" b="b"/>
                <a:pathLst>
                  <a:path w="209" h="29">
                    <a:moveTo>
                      <a:pt x="0" y="29"/>
                    </a:moveTo>
                    <a:lnTo>
                      <a:pt x="0" y="0"/>
                    </a:lnTo>
                    <a:lnTo>
                      <a:pt x="209" y="0"/>
                    </a:lnTo>
                    <a:lnTo>
                      <a:pt x="209" y="29"/>
                    </a:lnTo>
                    <a:lnTo>
                      <a:pt x="0" y="29"/>
                    </a:ln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44" name="Freeform 40"/>
              <p:cNvSpPr/>
              <p:nvPr/>
            </p:nvSpPr>
            <p:spPr bwMode="auto">
              <a:xfrm>
                <a:off x="997601" y="2043474"/>
                <a:ext cx="101550" cy="13605"/>
              </a:xfrm>
              <a:custGeom>
                <a:avLst/>
                <a:gdLst>
                  <a:gd name="T0" fmla="*/ 0 w 209"/>
                  <a:gd name="T1" fmla="*/ 28 h 28"/>
                  <a:gd name="T2" fmla="*/ 0 w 209"/>
                  <a:gd name="T3" fmla="*/ 0 h 28"/>
                  <a:gd name="T4" fmla="*/ 209 w 209"/>
                  <a:gd name="T5" fmla="*/ 0 h 28"/>
                  <a:gd name="T6" fmla="*/ 209 w 209"/>
                  <a:gd name="T7" fmla="*/ 28 h 28"/>
                  <a:gd name="T8" fmla="*/ 0 w 209"/>
                  <a:gd name="T9" fmla="*/ 28 h 28"/>
                  <a:gd name="T10" fmla="*/ 0 w 209"/>
                  <a:gd name="T11" fmla="*/ 28 h 28"/>
                </a:gdLst>
                <a:ahLst/>
                <a:cxnLst>
                  <a:cxn ang="0">
                    <a:pos x="T0" y="T1"/>
                  </a:cxn>
                  <a:cxn ang="0">
                    <a:pos x="T2" y="T3"/>
                  </a:cxn>
                  <a:cxn ang="0">
                    <a:pos x="T4" y="T5"/>
                  </a:cxn>
                  <a:cxn ang="0">
                    <a:pos x="T6" y="T7"/>
                  </a:cxn>
                  <a:cxn ang="0">
                    <a:pos x="T8" y="T9"/>
                  </a:cxn>
                  <a:cxn ang="0">
                    <a:pos x="T10" y="T11"/>
                  </a:cxn>
                </a:cxnLst>
                <a:rect l="0" t="0" r="r" b="b"/>
                <a:pathLst>
                  <a:path w="209" h="28">
                    <a:moveTo>
                      <a:pt x="0" y="28"/>
                    </a:moveTo>
                    <a:lnTo>
                      <a:pt x="0" y="0"/>
                    </a:lnTo>
                    <a:lnTo>
                      <a:pt x="209" y="0"/>
                    </a:lnTo>
                    <a:lnTo>
                      <a:pt x="209"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45" name="Freeform 41"/>
              <p:cNvSpPr/>
              <p:nvPr/>
            </p:nvSpPr>
            <p:spPr bwMode="auto">
              <a:xfrm>
                <a:off x="997601" y="2140165"/>
                <a:ext cx="160342" cy="13605"/>
              </a:xfrm>
              <a:custGeom>
                <a:avLst/>
                <a:gdLst>
                  <a:gd name="T0" fmla="*/ 0 w 330"/>
                  <a:gd name="T1" fmla="*/ 28 h 28"/>
                  <a:gd name="T2" fmla="*/ 0 w 330"/>
                  <a:gd name="T3" fmla="*/ 0 h 28"/>
                  <a:gd name="T4" fmla="*/ 330 w 330"/>
                  <a:gd name="T5" fmla="*/ 0 h 28"/>
                  <a:gd name="T6" fmla="*/ 330 w 330"/>
                  <a:gd name="T7" fmla="*/ 28 h 28"/>
                  <a:gd name="T8" fmla="*/ 0 w 330"/>
                  <a:gd name="T9" fmla="*/ 28 h 28"/>
                  <a:gd name="T10" fmla="*/ 0 w 330"/>
                  <a:gd name="T11" fmla="*/ 28 h 28"/>
                </a:gdLst>
                <a:ahLst/>
                <a:cxnLst>
                  <a:cxn ang="0">
                    <a:pos x="T0" y="T1"/>
                  </a:cxn>
                  <a:cxn ang="0">
                    <a:pos x="T2" y="T3"/>
                  </a:cxn>
                  <a:cxn ang="0">
                    <a:pos x="T4" y="T5"/>
                  </a:cxn>
                  <a:cxn ang="0">
                    <a:pos x="T6" y="T7"/>
                  </a:cxn>
                  <a:cxn ang="0">
                    <a:pos x="T8" y="T9"/>
                  </a:cxn>
                  <a:cxn ang="0">
                    <a:pos x="T10" y="T11"/>
                  </a:cxn>
                </a:cxnLst>
                <a:rect l="0" t="0" r="r" b="b"/>
                <a:pathLst>
                  <a:path w="330" h="28">
                    <a:moveTo>
                      <a:pt x="0" y="28"/>
                    </a:moveTo>
                    <a:lnTo>
                      <a:pt x="0" y="0"/>
                    </a:lnTo>
                    <a:lnTo>
                      <a:pt x="330" y="0"/>
                    </a:lnTo>
                    <a:lnTo>
                      <a:pt x="33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46" name="Freeform 42"/>
              <p:cNvSpPr/>
              <p:nvPr/>
            </p:nvSpPr>
            <p:spPr bwMode="auto">
              <a:xfrm>
                <a:off x="992256" y="2237828"/>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47" name="Freeform 43"/>
              <p:cNvSpPr/>
              <p:nvPr/>
            </p:nvSpPr>
            <p:spPr bwMode="auto">
              <a:xfrm>
                <a:off x="992256" y="2334520"/>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48" name="Freeform 44"/>
              <p:cNvSpPr/>
              <p:nvPr/>
            </p:nvSpPr>
            <p:spPr bwMode="auto">
              <a:xfrm>
                <a:off x="992256" y="2431212"/>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49" name="Freeform 45"/>
              <p:cNvSpPr/>
              <p:nvPr/>
            </p:nvSpPr>
            <p:spPr bwMode="auto">
              <a:xfrm>
                <a:off x="997601" y="2528875"/>
                <a:ext cx="160342" cy="13605"/>
              </a:xfrm>
              <a:custGeom>
                <a:avLst/>
                <a:gdLst>
                  <a:gd name="T0" fmla="*/ 0 w 330"/>
                  <a:gd name="T1" fmla="*/ 28 h 28"/>
                  <a:gd name="T2" fmla="*/ 0 w 330"/>
                  <a:gd name="T3" fmla="*/ 0 h 28"/>
                  <a:gd name="T4" fmla="*/ 330 w 330"/>
                  <a:gd name="T5" fmla="*/ 0 h 28"/>
                  <a:gd name="T6" fmla="*/ 330 w 330"/>
                  <a:gd name="T7" fmla="*/ 28 h 28"/>
                  <a:gd name="T8" fmla="*/ 0 w 330"/>
                  <a:gd name="T9" fmla="*/ 28 h 28"/>
                  <a:gd name="T10" fmla="*/ 0 w 330"/>
                  <a:gd name="T11" fmla="*/ 28 h 28"/>
                </a:gdLst>
                <a:ahLst/>
                <a:cxnLst>
                  <a:cxn ang="0">
                    <a:pos x="T0" y="T1"/>
                  </a:cxn>
                  <a:cxn ang="0">
                    <a:pos x="T2" y="T3"/>
                  </a:cxn>
                  <a:cxn ang="0">
                    <a:pos x="T4" y="T5"/>
                  </a:cxn>
                  <a:cxn ang="0">
                    <a:pos x="T6" y="T7"/>
                  </a:cxn>
                  <a:cxn ang="0">
                    <a:pos x="T8" y="T9"/>
                  </a:cxn>
                  <a:cxn ang="0">
                    <a:pos x="T10" y="T11"/>
                  </a:cxn>
                </a:cxnLst>
                <a:rect l="0" t="0" r="r" b="b"/>
                <a:pathLst>
                  <a:path w="330" h="28">
                    <a:moveTo>
                      <a:pt x="0" y="28"/>
                    </a:moveTo>
                    <a:lnTo>
                      <a:pt x="0" y="0"/>
                    </a:lnTo>
                    <a:lnTo>
                      <a:pt x="330" y="0"/>
                    </a:lnTo>
                    <a:lnTo>
                      <a:pt x="33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grpSp>
        <p:sp>
          <p:nvSpPr>
            <p:cNvPr id="39" name="Rectangle 35"/>
            <p:cNvSpPr>
              <a:spLocks noChangeArrowheads="1"/>
            </p:cNvSpPr>
            <p:nvPr/>
          </p:nvSpPr>
          <p:spPr bwMode="auto">
            <a:xfrm flipH="1">
              <a:off x="4259570" y="2319577"/>
              <a:ext cx="55068" cy="150948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18" tIns="81259" rIns="162518" bIns="81259"/>
            <a:lstStyle/>
            <a:p>
              <a:pPr eaLnBrk="1" hangingPunct="1"/>
              <a:endParaRPr lang="zh-CN" altLang="zh-CN" sz="3200">
                <a:solidFill>
                  <a:schemeClr val="tx1">
                    <a:lumMod val="50000"/>
                    <a:lumOff val="50000"/>
                  </a:schemeClr>
                </a:solidFill>
              </a:endParaRPr>
            </a:p>
          </p:txBody>
        </p:sp>
      </p:grpSp>
      <p:grpSp>
        <p:nvGrpSpPr>
          <p:cNvPr id="50" name="Group 62"/>
          <p:cNvGrpSpPr/>
          <p:nvPr/>
        </p:nvGrpSpPr>
        <p:grpSpPr>
          <a:xfrm>
            <a:off x="1709325" y="4048746"/>
            <a:ext cx="1374378" cy="403781"/>
            <a:chOff x="1708179" y="3618238"/>
            <a:chExt cx="1374737" cy="403886"/>
          </a:xfrm>
          <a:solidFill>
            <a:schemeClr val="accent1"/>
          </a:solidFill>
        </p:grpSpPr>
        <p:sp>
          <p:nvSpPr>
            <p:cNvPr id="51" name="Freeform 47"/>
            <p:cNvSpPr/>
            <p:nvPr/>
          </p:nvSpPr>
          <p:spPr bwMode="auto">
            <a:xfrm flipH="1">
              <a:off x="1708179" y="3618238"/>
              <a:ext cx="1374737" cy="245535"/>
            </a:xfrm>
            <a:custGeom>
              <a:avLst/>
              <a:gdLst>
                <a:gd name="T0" fmla="*/ 890 w 896"/>
                <a:gd name="T1" fmla="*/ 32 h 160"/>
                <a:gd name="T2" fmla="*/ 840 w 896"/>
                <a:gd name="T3" fmla="*/ 0 h 160"/>
                <a:gd name="T4" fmla="*/ 791 w 896"/>
                <a:gd name="T5" fmla="*/ 32 h 160"/>
                <a:gd name="T6" fmla="*/ 741 w 896"/>
                <a:gd name="T7" fmla="*/ 0 h 160"/>
                <a:gd name="T8" fmla="*/ 692 w 896"/>
                <a:gd name="T9" fmla="*/ 32 h 160"/>
                <a:gd name="T10" fmla="*/ 642 w 896"/>
                <a:gd name="T11" fmla="*/ 0 h 160"/>
                <a:gd name="T12" fmla="*/ 593 w 896"/>
                <a:gd name="T13" fmla="*/ 32 h 160"/>
                <a:gd name="T14" fmla="*/ 544 w 896"/>
                <a:gd name="T15" fmla="*/ 0 h 160"/>
                <a:gd name="T16" fmla="*/ 494 w 896"/>
                <a:gd name="T17" fmla="*/ 32 h 160"/>
                <a:gd name="T18" fmla="*/ 445 w 896"/>
                <a:gd name="T19" fmla="*/ 0 h 160"/>
                <a:gd name="T20" fmla="*/ 395 w 896"/>
                <a:gd name="T21" fmla="*/ 32 h 160"/>
                <a:gd name="T22" fmla="*/ 346 w 896"/>
                <a:gd name="T23" fmla="*/ 0 h 160"/>
                <a:gd name="T24" fmla="*/ 296 w 896"/>
                <a:gd name="T25" fmla="*/ 32 h 160"/>
                <a:gd name="T26" fmla="*/ 247 w 896"/>
                <a:gd name="T27" fmla="*/ 0 h 160"/>
                <a:gd name="T28" fmla="*/ 197 w 896"/>
                <a:gd name="T29" fmla="*/ 32 h 160"/>
                <a:gd name="T30" fmla="*/ 148 w 896"/>
                <a:gd name="T31" fmla="*/ 0 h 160"/>
                <a:gd name="T32" fmla="*/ 98 w 896"/>
                <a:gd name="T33" fmla="*/ 32 h 160"/>
                <a:gd name="T34" fmla="*/ 49 w 896"/>
                <a:gd name="T35" fmla="*/ 0 h 160"/>
                <a:gd name="T36" fmla="*/ 0 w 896"/>
                <a:gd name="T37" fmla="*/ 32 h 160"/>
                <a:gd name="T38" fmla="*/ 0 w 896"/>
                <a:gd name="T39" fmla="*/ 160 h 160"/>
                <a:gd name="T40" fmla="*/ 896 w 896"/>
                <a:gd name="T41" fmla="*/ 160 h 160"/>
                <a:gd name="T42" fmla="*/ 896 w 896"/>
                <a:gd name="T43" fmla="*/ 32 h 160"/>
                <a:gd name="T44" fmla="*/ 890 w 896"/>
                <a:gd name="T45" fmla="*/ 3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96" h="160">
                  <a:moveTo>
                    <a:pt x="890" y="32"/>
                  </a:moveTo>
                  <a:cubicBezTo>
                    <a:pt x="869" y="32"/>
                    <a:pt x="850" y="19"/>
                    <a:pt x="840" y="0"/>
                  </a:cubicBezTo>
                  <a:cubicBezTo>
                    <a:pt x="830" y="19"/>
                    <a:pt x="812" y="32"/>
                    <a:pt x="791" y="32"/>
                  </a:cubicBezTo>
                  <a:cubicBezTo>
                    <a:pt x="770" y="32"/>
                    <a:pt x="752" y="19"/>
                    <a:pt x="741" y="0"/>
                  </a:cubicBezTo>
                  <a:cubicBezTo>
                    <a:pt x="731" y="19"/>
                    <a:pt x="713" y="32"/>
                    <a:pt x="692" y="32"/>
                  </a:cubicBezTo>
                  <a:cubicBezTo>
                    <a:pt x="671" y="32"/>
                    <a:pt x="653" y="19"/>
                    <a:pt x="642" y="0"/>
                  </a:cubicBezTo>
                  <a:cubicBezTo>
                    <a:pt x="632" y="19"/>
                    <a:pt x="614" y="32"/>
                    <a:pt x="593" y="32"/>
                  </a:cubicBezTo>
                  <a:cubicBezTo>
                    <a:pt x="572" y="32"/>
                    <a:pt x="554" y="19"/>
                    <a:pt x="544" y="0"/>
                  </a:cubicBezTo>
                  <a:cubicBezTo>
                    <a:pt x="533" y="19"/>
                    <a:pt x="515" y="32"/>
                    <a:pt x="494" y="32"/>
                  </a:cubicBezTo>
                  <a:cubicBezTo>
                    <a:pt x="473" y="32"/>
                    <a:pt x="455" y="19"/>
                    <a:pt x="445" y="0"/>
                  </a:cubicBezTo>
                  <a:cubicBezTo>
                    <a:pt x="434" y="19"/>
                    <a:pt x="416" y="32"/>
                    <a:pt x="395" y="32"/>
                  </a:cubicBezTo>
                  <a:cubicBezTo>
                    <a:pt x="374" y="32"/>
                    <a:pt x="356" y="19"/>
                    <a:pt x="346" y="0"/>
                  </a:cubicBezTo>
                  <a:cubicBezTo>
                    <a:pt x="336" y="19"/>
                    <a:pt x="317" y="32"/>
                    <a:pt x="296" y="32"/>
                  </a:cubicBezTo>
                  <a:cubicBezTo>
                    <a:pt x="275" y="32"/>
                    <a:pt x="257" y="19"/>
                    <a:pt x="247" y="0"/>
                  </a:cubicBezTo>
                  <a:cubicBezTo>
                    <a:pt x="237" y="19"/>
                    <a:pt x="218" y="32"/>
                    <a:pt x="197" y="32"/>
                  </a:cubicBezTo>
                  <a:cubicBezTo>
                    <a:pt x="176" y="32"/>
                    <a:pt x="158" y="19"/>
                    <a:pt x="148" y="0"/>
                  </a:cubicBezTo>
                  <a:cubicBezTo>
                    <a:pt x="138" y="19"/>
                    <a:pt x="119" y="32"/>
                    <a:pt x="98" y="32"/>
                  </a:cubicBezTo>
                  <a:cubicBezTo>
                    <a:pt x="78" y="32"/>
                    <a:pt x="59" y="19"/>
                    <a:pt x="49" y="0"/>
                  </a:cubicBezTo>
                  <a:cubicBezTo>
                    <a:pt x="39" y="19"/>
                    <a:pt x="21" y="32"/>
                    <a:pt x="0" y="32"/>
                  </a:cubicBezTo>
                  <a:cubicBezTo>
                    <a:pt x="0" y="160"/>
                    <a:pt x="0" y="160"/>
                    <a:pt x="0" y="160"/>
                  </a:cubicBezTo>
                  <a:cubicBezTo>
                    <a:pt x="896" y="160"/>
                    <a:pt x="896" y="160"/>
                    <a:pt x="896" y="160"/>
                  </a:cubicBezTo>
                  <a:cubicBezTo>
                    <a:pt x="896" y="32"/>
                    <a:pt x="896" y="32"/>
                    <a:pt x="896" y="32"/>
                  </a:cubicBezTo>
                  <a:cubicBezTo>
                    <a:pt x="894" y="32"/>
                    <a:pt x="892" y="32"/>
                    <a:pt x="890" y="32"/>
                  </a:cubicBezTo>
                  <a:close/>
                </a:path>
              </a:pathLst>
            </a:custGeom>
            <a:grpFill/>
            <a:ln>
              <a:noFill/>
            </a:ln>
          </p:spPr>
          <p:txBody>
            <a:bodyPr lIns="162518" tIns="81259" rIns="162518" bIns="81259"/>
            <a:lstStyle/>
            <a:p>
              <a:pPr defTabSz="913765">
                <a:defRPr/>
              </a:pPr>
              <a:endParaRPr lang="en-US" sz="3200">
                <a:solidFill>
                  <a:schemeClr val="tx1">
                    <a:lumMod val="50000"/>
                    <a:lumOff val="50000"/>
                  </a:schemeClr>
                </a:solidFill>
              </a:endParaRPr>
            </a:p>
          </p:txBody>
        </p:sp>
        <p:sp>
          <p:nvSpPr>
            <p:cNvPr id="52" name="Freeform 48"/>
            <p:cNvSpPr/>
            <p:nvPr/>
          </p:nvSpPr>
          <p:spPr bwMode="auto">
            <a:xfrm flipH="1">
              <a:off x="1708179" y="3773755"/>
              <a:ext cx="1374737" cy="248369"/>
            </a:xfrm>
            <a:custGeom>
              <a:avLst/>
              <a:gdLst>
                <a:gd name="T0" fmla="*/ 896 w 896"/>
                <a:gd name="T1" fmla="*/ 868 h 938"/>
                <a:gd name="T2" fmla="*/ 830 w 896"/>
                <a:gd name="T3" fmla="*/ 938 h 938"/>
                <a:gd name="T4" fmla="*/ 67 w 896"/>
                <a:gd name="T5" fmla="*/ 938 h 938"/>
                <a:gd name="T6" fmla="*/ 0 w 896"/>
                <a:gd name="T7" fmla="*/ 868 h 938"/>
                <a:gd name="T8" fmla="*/ 0 w 896"/>
                <a:gd name="T9" fmla="*/ 69 h 938"/>
                <a:gd name="T10" fmla="*/ 67 w 896"/>
                <a:gd name="T11" fmla="*/ 0 h 938"/>
                <a:gd name="T12" fmla="*/ 830 w 896"/>
                <a:gd name="T13" fmla="*/ 0 h 938"/>
                <a:gd name="T14" fmla="*/ 896 w 896"/>
                <a:gd name="T15" fmla="*/ 69 h 938"/>
                <a:gd name="T16" fmla="*/ 896 w 896"/>
                <a:gd name="T17" fmla="*/ 868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6" h="938">
                  <a:moveTo>
                    <a:pt x="896" y="868"/>
                  </a:moveTo>
                  <a:cubicBezTo>
                    <a:pt x="896" y="906"/>
                    <a:pt x="866" y="938"/>
                    <a:pt x="830" y="938"/>
                  </a:cubicBezTo>
                  <a:cubicBezTo>
                    <a:pt x="67" y="938"/>
                    <a:pt x="67" y="938"/>
                    <a:pt x="67" y="938"/>
                  </a:cubicBezTo>
                  <a:cubicBezTo>
                    <a:pt x="30" y="938"/>
                    <a:pt x="0" y="906"/>
                    <a:pt x="0" y="868"/>
                  </a:cubicBezTo>
                  <a:cubicBezTo>
                    <a:pt x="0" y="69"/>
                    <a:pt x="0" y="69"/>
                    <a:pt x="0" y="69"/>
                  </a:cubicBezTo>
                  <a:cubicBezTo>
                    <a:pt x="0" y="31"/>
                    <a:pt x="30" y="0"/>
                    <a:pt x="67" y="0"/>
                  </a:cubicBezTo>
                  <a:cubicBezTo>
                    <a:pt x="830" y="0"/>
                    <a:pt x="830" y="0"/>
                    <a:pt x="830" y="0"/>
                  </a:cubicBezTo>
                  <a:cubicBezTo>
                    <a:pt x="866" y="0"/>
                    <a:pt x="896" y="31"/>
                    <a:pt x="896" y="69"/>
                  </a:cubicBezTo>
                  <a:lnTo>
                    <a:pt x="896" y="868"/>
                  </a:lnTo>
                  <a:close/>
                </a:path>
              </a:pathLst>
            </a:custGeom>
            <a:grpFill/>
            <a:ln>
              <a:noFill/>
            </a:ln>
          </p:spPr>
          <p:txBody>
            <a:bodyPr lIns="162518" tIns="81259" rIns="162518" bIns="81259"/>
            <a:lstStyle/>
            <a:p>
              <a:pPr defTabSz="913765">
                <a:defRPr/>
              </a:pPr>
              <a:endParaRPr lang="en-US" sz="3200">
                <a:solidFill>
                  <a:schemeClr val="tx1">
                    <a:lumMod val="50000"/>
                    <a:lumOff val="50000"/>
                  </a:schemeClr>
                </a:solidFill>
              </a:endParaRPr>
            </a:p>
          </p:txBody>
        </p:sp>
      </p:grpSp>
      <p:grpSp>
        <p:nvGrpSpPr>
          <p:cNvPr id="53" name="Group 61"/>
          <p:cNvGrpSpPr/>
          <p:nvPr/>
        </p:nvGrpSpPr>
        <p:grpSpPr bwMode="auto">
          <a:xfrm>
            <a:off x="1439492" y="2470455"/>
            <a:ext cx="1914025" cy="2048929"/>
            <a:chOff x="1438027" y="2022214"/>
            <a:chExt cx="1915044" cy="2049149"/>
          </a:xfrm>
          <a:solidFill>
            <a:schemeClr val="tx1">
              <a:lumMod val="65000"/>
              <a:lumOff val="35000"/>
            </a:schemeClr>
          </a:solidFill>
        </p:grpSpPr>
        <p:grpSp>
          <p:nvGrpSpPr>
            <p:cNvPr id="54" name="Group 49"/>
            <p:cNvGrpSpPr/>
            <p:nvPr/>
          </p:nvGrpSpPr>
          <p:grpSpPr>
            <a:xfrm flipH="1">
              <a:off x="1438027" y="2022214"/>
              <a:ext cx="1915044" cy="2049149"/>
              <a:chOff x="815878" y="1279659"/>
              <a:chExt cx="1436283" cy="1536862"/>
            </a:xfrm>
            <a:grpFill/>
          </p:grpSpPr>
          <p:sp>
            <p:nvSpPr>
              <p:cNvPr id="56" name="Freeform 51"/>
              <p:cNvSpPr/>
              <p:nvPr/>
            </p:nvSpPr>
            <p:spPr bwMode="auto">
              <a:xfrm>
                <a:off x="815878" y="1279659"/>
                <a:ext cx="1436283" cy="1536862"/>
              </a:xfrm>
              <a:custGeom>
                <a:avLst/>
                <a:gdLst>
                  <a:gd name="T0" fmla="*/ 224 w 1248"/>
                  <a:gd name="T1" fmla="*/ 1336 h 1336"/>
                  <a:gd name="T2" fmla="*/ 168 w 1248"/>
                  <a:gd name="T3" fmla="*/ 1309 h 1336"/>
                  <a:gd name="T4" fmla="*/ 145 w 1248"/>
                  <a:gd name="T5" fmla="*/ 1246 h 1336"/>
                  <a:gd name="T6" fmla="*/ 145 w 1248"/>
                  <a:gd name="T7" fmla="*/ 90 h 1336"/>
                  <a:gd name="T8" fmla="*/ 127 w 1248"/>
                  <a:gd name="T9" fmla="*/ 40 h 1336"/>
                  <a:gd name="T10" fmla="*/ 86 w 1248"/>
                  <a:gd name="T11" fmla="*/ 21 h 1336"/>
                  <a:gd name="T12" fmla="*/ 38 w 1248"/>
                  <a:gd name="T13" fmla="*/ 40 h 1336"/>
                  <a:gd name="T14" fmla="*/ 20 w 1248"/>
                  <a:gd name="T15" fmla="*/ 91 h 1336"/>
                  <a:gd name="T16" fmla="*/ 0 w 1248"/>
                  <a:gd name="T17" fmla="*/ 91 h 1336"/>
                  <a:gd name="T18" fmla="*/ 23 w 1248"/>
                  <a:gd name="T19" fmla="*/ 27 h 1336"/>
                  <a:gd name="T20" fmla="*/ 79 w 1248"/>
                  <a:gd name="T21" fmla="*/ 1 h 1336"/>
                  <a:gd name="T22" fmla="*/ 143 w 1248"/>
                  <a:gd name="T23" fmla="*/ 27 h 1336"/>
                  <a:gd name="T24" fmla="*/ 165 w 1248"/>
                  <a:gd name="T25" fmla="*/ 91 h 1336"/>
                  <a:gd name="T26" fmla="*/ 165 w 1248"/>
                  <a:gd name="T27" fmla="*/ 91 h 1336"/>
                  <a:gd name="T28" fmla="*/ 165 w 1248"/>
                  <a:gd name="T29" fmla="*/ 91 h 1336"/>
                  <a:gd name="T30" fmla="*/ 183 w 1248"/>
                  <a:gd name="T31" fmla="*/ 1296 h 1336"/>
                  <a:gd name="T32" fmla="*/ 224 w 1248"/>
                  <a:gd name="T33" fmla="*/ 1316 h 1336"/>
                  <a:gd name="T34" fmla="*/ 1024 w 1248"/>
                  <a:gd name="T35" fmla="*/ 1316 h 1336"/>
                  <a:gd name="T36" fmla="*/ 1065 w 1248"/>
                  <a:gd name="T37" fmla="*/ 1296 h 1336"/>
                  <a:gd name="T38" fmla="*/ 1083 w 1248"/>
                  <a:gd name="T39" fmla="*/ 1246 h 1336"/>
                  <a:gd name="T40" fmla="*/ 1083 w 1248"/>
                  <a:gd name="T41" fmla="*/ 91 h 1336"/>
                  <a:gd name="T42" fmla="*/ 1106 w 1248"/>
                  <a:gd name="T43" fmla="*/ 27 h 1336"/>
                  <a:gd name="T44" fmla="*/ 1162 w 1248"/>
                  <a:gd name="T45" fmla="*/ 1 h 1336"/>
                  <a:gd name="T46" fmla="*/ 1169 w 1248"/>
                  <a:gd name="T47" fmla="*/ 1 h 1336"/>
                  <a:gd name="T48" fmla="*/ 1225 w 1248"/>
                  <a:gd name="T49" fmla="*/ 27 h 1336"/>
                  <a:gd name="T50" fmla="*/ 1248 w 1248"/>
                  <a:gd name="T51" fmla="*/ 91 h 1336"/>
                  <a:gd name="T52" fmla="*/ 1228 w 1248"/>
                  <a:gd name="T53" fmla="*/ 91 h 1336"/>
                  <a:gd name="T54" fmla="*/ 1210 w 1248"/>
                  <a:gd name="T55" fmla="*/ 40 h 1336"/>
                  <a:gd name="T56" fmla="*/ 1169 w 1248"/>
                  <a:gd name="T57" fmla="*/ 21 h 1336"/>
                  <a:gd name="T58" fmla="*/ 1121 w 1248"/>
                  <a:gd name="T59" fmla="*/ 40 h 1336"/>
                  <a:gd name="T60" fmla="*/ 1103 w 1248"/>
                  <a:gd name="T61" fmla="*/ 90 h 1336"/>
                  <a:gd name="T62" fmla="*/ 1103 w 1248"/>
                  <a:gd name="T63" fmla="*/ 90 h 1336"/>
                  <a:gd name="T64" fmla="*/ 1081 w 1248"/>
                  <a:gd name="T65" fmla="*/ 1309 h 1336"/>
                  <a:gd name="T66" fmla="*/ 1024 w 1248"/>
                  <a:gd name="T67" fmla="*/ 1336 h 1336"/>
                  <a:gd name="T68" fmla="*/ 1024 w 1248"/>
                  <a:gd name="T69" fmla="*/ 1336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48" h="1336">
                    <a:moveTo>
                      <a:pt x="1024" y="1336"/>
                    </a:moveTo>
                    <a:cubicBezTo>
                      <a:pt x="224" y="1336"/>
                      <a:pt x="224" y="1336"/>
                      <a:pt x="224" y="1336"/>
                    </a:cubicBezTo>
                    <a:cubicBezTo>
                      <a:pt x="202" y="1336"/>
                      <a:pt x="182" y="1326"/>
                      <a:pt x="168" y="1309"/>
                    </a:cubicBezTo>
                    <a:cubicBezTo>
                      <a:pt x="168" y="1309"/>
                      <a:pt x="168" y="1309"/>
                      <a:pt x="168" y="1309"/>
                    </a:cubicBezTo>
                    <a:cubicBezTo>
                      <a:pt x="154" y="1293"/>
                      <a:pt x="145" y="1271"/>
                      <a:pt x="145" y="1246"/>
                    </a:cubicBezTo>
                    <a:cubicBezTo>
                      <a:pt x="145" y="1246"/>
                      <a:pt x="145" y="1246"/>
                      <a:pt x="145" y="1246"/>
                    </a:cubicBezTo>
                    <a:cubicBezTo>
                      <a:pt x="145" y="91"/>
                      <a:pt x="145" y="91"/>
                      <a:pt x="145" y="91"/>
                    </a:cubicBezTo>
                    <a:cubicBezTo>
                      <a:pt x="145" y="90"/>
                      <a:pt x="145" y="90"/>
                      <a:pt x="145" y="90"/>
                    </a:cubicBezTo>
                    <a:cubicBezTo>
                      <a:pt x="145" y="71"/>
                      <a:pt x="138" y="53"/>
                      <a:pt x="127" y="40"/>
                    </a:cubicBezTo>
                    <a:cubicBezTo>
                      <a:pt x="127" y="40"/>
                      <a:pt x="127" y="40"/>
                      <a:pt x="127" y="40"/>
                    </a:cubicBezTo>
                    <a:cubicBezTo>
                      <a:pt x="116" y="28"/>
                      <a:pt x="102" y="21"/>
                      <a:pt x="86" y="21"/>
                    </a:cubicBezTo>
                    <a:cubicBezTo>
                      <a:pt x="86" y="21"/>
                      <a:pt x="86" y="21"/>
                      <a:pt x="86" y="21"/>
                    </a:cubicBezTo>
                    <a:cubicBezTo>
                      <a:pt x="79" y="21"/>
                      <a:pt x="79" y="21"/>
                      <a:pt x="79" y="21"/>
                    </a:cubicBezTo>
                    <a:cubicBezTo>
                      <a:pt x="64" y="21"/>
                      <a:pt x="49" y="28"/>
                      <a:pt x="38" y="40"/>
                    </a:cubicBezTo>
                    <a:cubicBezTo>
                      <a:pt x="38" y="40"/>
                      <a:pt x="38" y="40"/>
                      <a:pt x="38" y="40"/>
                    </a:cubicBezTo>
                    <a:cubicBezTo>
                      <a:pt x="27" y="53"/>
                      <a:pt x="20" y="71"/>
                      <a:pt x="20" y="91"/>
                    </a:cubicBezTo>
                    <a:cubicBezTo>
                      <a:pt x="20" y="91"/>
                      <a:pt x="20" y="91"/>
                      <a:pt x="20" y="91"/>
                    </a:cubicBezTo>
                    <a:cubicBezTo>
                      <a:pt x="0" y="91"/>
                      <a:pt x="0" y="91"/>
                      <a:pt x="0" y="91"/>
                    </a:cubicBezTo>
                    <a:cubicBezTo>
                      <a:pt x="0" y="66"/>
                      <a:pt x="9" y="44"/>
                      <a:pt x="23" y="27"/>
                    </a:cubicBezTo>
                    <a:cubicBezTo>
                      <a:pt x="23" y="27"/>
                      <a:pt x="23" y="27"/>
                      <a:pt x="23" y="27"/>
                    </a:cubicBezTo>
                    <a:cubicBezTo>
                      <a:pt x="37" y="11"/>
                      <a:pt x="57" y="0"/>
                      <a:pt x="79" y="1"/>
                    </a:cubicBezTo>
                    <a:cubicBezTo>
                      <a:pt x="79" y="1"/>
                      <a:pt x="79" y="1"/>
                      <a:pt x="79" y="1"/>
                    </a:cubicBezTo>
                    <a:cubicBezTo>
                      <a:pt x="86" y="1"/>
                      <a:pt x="86" y="1"/>
                      <a:pt x="86" y="1"/>
                    </a:cubicBezTo>
                    <a:cubicBezTo>
                      <a:pt x="108" y="0"/>
                      <a:pt x="128" y="11"/>
                      <a:pt x="143" y="27"/>
                    </a:cubicBezTo>
                    <a:cubicBezTo>
                      <a:pt x="143" y="27"/>
                      <a:pt x="143" y="27"/>
                      <a:pt x="143" y="27"/>
                    </a:cubicBezTo>
                    <a:cubicBezTo>
                      <a:pt x="157" y="44"/>
                      <a:pt x="165" y="66"/>
                      <a:pt x="165" y="91"/>
                    </a:cubicBezTo>
                    <a:cubicBezTo>
                      <a:pt x="165" y="91"/>
                      <a:pt x="165" y="91"/>
                      <a:pt x="165" y="91"/>
                    </a:cubicBezTo>
                    <a:cubicBezTo>
                      <a:pt x="165" y="91"/>
                      <a:pt x="165" y="91"/>
                      <a:pt x="165" y="91"/>
                    </a:cubicBezTo>
                    <a:cubicBezTo>
                      <a:pt x="165" y="91"/>
                      <a:pt x="165" y="91"/>
                      <a:pt x="165" y="91"/>
                    </a:cubicBezTo>
                    <a:cubicBezTo>
                      <a:pt x="165" y="91"/>
                      <a:pt x="165" y="91"/>
                      <a:pt x="165" y="91"/>
                    </a:cubicBezTo>
                    <a:cubicBezTo>
                      <a:pt x="165" y="1246"/>
                      <a:pt x="165" y="1246"/>
                      <a:pt x="165" y="1246"/>
                    </a:cubicBezTo>
                    <a:cubicBezTo>
                      <a:pt x="165" y="1266"/>
                      <a:pt x="172" y="1284"/>
                      <a:pt x="183" y="1296"/>
                    </a:cubicBezTo>
                    <a:cubicBezTo>
                      <a:pt x="183" y="1296"/>
                      <a:pt x="183" y="1296"/>
                      <a:pt x="183" y="1296"/>
                    </a:cubicBezTo>
                    <a:cubicBezTo>
                      <a:pt x="194" y="1309"/>
                      <a:pt x="208" y="1316"/>
                      <a:pt x="224" y="1316"/>
                    </a:cubicBezTo>
                    <a:cubicBezTo>
                      <a:pt x="224" y="1316"/>
                      <a:pt x="224" y="1316"/>
                      <a:pt x="224" y="1316"/>
                    </a:cubicBezTo>
                    <a:cubicBezTo>
                      <a:pt x="1024" y="1316"/>
                      <a:pt x="1024" y="1316"/>
                      <a:pt x="1024" y="1316"/>
                    </a:cubicBezTo>
                    <a:cubicBezTo>
                      <a:pt x="1040" y="1316"/>
                      <a:pt x="1055" y="1309"/>
                      <a:pt x="1065" y="1296"/>
                    </a:cubicBezTo>
                    <a:cubicBezTo>
                      <a:pt x="1065" y="1296"/>
                      <a:pt x="1065" y="1296"/>
                      <a:pt x="1065" y="1296"/>
                    </a:cubicBezTo>
                    <a:cubicBezTo>
                      <a:pt x="1076" y="1284"/>
                      <a:pt x="1083" y="1266"/>
                      <a:pt x="1083" y="1246"/>
                    </a:cubicBezTo>
                    <a:cubicBezTo>
                      <a:pt x="1083" y="1246"/>
                      <a:pt x="1083" y="1246"/>
                      <a:pt x="1083" y="1246"/>
                    </a:cubicBezTo>
                    <a:cubicBezTo>
                      <a:pt x="1083" y="92"/>
                      <a:pt x="1083" y="92"/>
                      <a:pt x="1083" y="92"/>
                    </a:cubicBezTo>
                    <a:cubicBezTo>
                      <a:pt x="1083" y="91"/>
                      <a:pt x="1083" y="91"/>
                      <a:pt x="1083" y="91"/>
                    </a:cubicBezTo>
                    <a:cubicBezTo>
                      <a:pt x="1083" y="91"/>
                      <a:pt x="1083" y="91"/>
                      <a:pt x="1083" y="91"/>
                    </a:cubicBezTo>
                    <a:cubicBezTo>
                      <a:pt x="1083" y="66"/>
                      <a:pt x="1092" y="44"/>
                      <a:pt x="1106" y="27"/>
                    </a:cubicBezTo>
                    <a:cubicBezTo>
                      <a:pt x="1106" y="27"/>
                      <a:pt x="1106" y="27"/>
                      <a:pt x="1106" y="27"/>
                    </a:cubicBezTo>
                    <a:cubicBezTo>
                      <a:pt x="1120" y="11"/>
                      <a:pt x="1140" y="0"/>
                      <a:pt x="1162" y="1"/>
                    </a:cubicBezTo>
                    <a:cubicBezTo>
                      <a:pt x="1162" y="1"/>
                      <a:pt x="1162" y="1"/>
                      <a:pt x="1162" y="1"/>
                    </a:cubicBezTo>
                    <a:cubicBezTo>
                      <a:pt x="1169" y="1"/>
                      <a:pt x="1169" y="1"/>
                      <a:pt x="1169" y="1"/>
                    </a:cubicBezTo>
                    <a:cubicBezTo>
                      <a:pt x="1191" y="0"/>
                      <a:pt x="1211" y="11"/>
                      <a:pt x="1225" y="27"/>
                    </a:cubicBezTo>
                    <a:cubicBezTo>
                      <a:pt x="1225" y="27"/>
                      <a:pt x="1225" y="27"/>
                      <a:pt x="1225" y="27"/>
                    </a:cubicBezTo>
                    <a:cubicBezTo>
                      <a:pt x="1239" y="44"/>
                      <a:pt x="1248" y="66"/>
                      <a:pt x="1248" y="91"/>
                    </a:cubicBezTo>
                    <a:cubicBezTo>
                      <a:pt x="1248" y="91"/>
                      <a:pt x="1248" y="91"/>
                      <a:pt x="1248" y="91"/>
                    </a:cubicBezTo>
                    <a:cubicBezTo>
                      <a:pt x="1248" y="91"/>
                      <a:pt x="1248" y="91"/>
                      <a:pt x="1248" y="91"/>
                    </a:cubicBezTo>
                    <a:cubicBezTo>
                      <a:pt x="1228" y="91"/>
                      <a:pt x="1228" y="91"/>
                      <a:pt x="1228" y="91"/>
                    </a:cubicBezTo>
                    <a:cubicBezTo>
                      <a:pt x="1228" y="71"/>
                      <a:pt x="1221" y="53"/>
                      <a:pt x="1210" y="40"/>
                    </a:cubicBezTo>
                    <a:cubicBezTo>
                      <a:pt x="1210" y="40"/>
                      <a:pt x="1210" y="40"/>
                      <a:pt x="1210" y="40"/>
                    </a:cubicBezTo>
                    <a:cubicBezTo>
                      <a:pt x="1199" y="28"/>
                      <a:pt x="1185" y="21"/>
                      <a:pt x="1169" y="21"/>
                    </a:cubicBezTo>
                    <a:cubicBezTo>
                      <a:pt x="1169" y="21"/>
                      <a:pt x="1169" y="21"/>
                      <a:pt x="1169" y="21"/>
                    </a:cubicBezTo>
                    <a:cubicBezTo>
                      <a:pt x="1162" y="21"/>
                      <a:pt x="1162" y="21"/>
                      <a:pt x="1162" y="21"/>
                    </a:cubicBezTo>
                    <a:cubicBezTo>
                      <a:pt x="1146" y="21"/>
                      <a:pt x="1132" y="28"/>
                      <a:pt x="1121" y="40"/>
                    </a:cubicBezTo>
                    <a:cubicBezTo>
                      <a:pt x="1121" y="40"/>
                      <a:pt x="1121" y="40"/>
                      <a:pt x="1121" y="40"/>
                    </a:cubicBezTo>
                    <a:cubicBezTo>
                      <a:pt x="1110" y="53"/>
                      <a:pt x="1103" y="70"/>
                      <a:pt x="1103" y="90"/>
                    </a:cubicBezTo>
                    <a:cubicBezTo>
                      <a:pt x="1103" y="90"/>
                      <a:pt x="1103" y="90"/>
                      <a:pt x="1103" y="90"/>
                    </a:cubicBezTo>
                    <a:cubicBezTo>
                      <a:pt x="1103" y="90"/>
                      <a:pt x="1103" y="90"/>
                      <a:pt x="1103" y="90"/>
                    </a:cubicBezTo>
                    <a:cubicBezTo>
                      <a:pt x="1103" y="1246"/>
                      <a:pt x="1103" y="1246"/>
                      <a:pt x="1103" y="1246"/>
                    </a:cubicBezTo>
                    <a:cubicBezTo>
                      <a:pt x="1103" y="1271"/>
                      <a:pt x="1095" y="1293"/>
                      <a:pt x="1081" y="1309"/>
                    </a:cubicBezTo>
                    <a:cubicBezTo>
                      <a:pt x="1081" y="1309"/>
                      <a:pt x="1081" y="1309"/>
                      <a:pt x="1081" y="1309"/>
                    </a:cubicBezTo>
                    <a:cubicBezTo>
                      <a:pt x="1067" y="1326"/>
                      <a:pt x="1047" y="1336"/>
                      <a:pt x="1024" y="1336"/>
                    </a:cubicBezTo>
                    <a:cubicBezTo>
                      <a:pt x="1024" y="1336"/>
                      <a:pt x="1024" y="1336"/>
                      <a:pt x="1024" y="1336"/>
                    </a:cubicBezTo>
                    <a:cubicBezTo>
                      <a:pt x="1024" y="1336"/>
                      <a:pt x="1024" y="1336"/>
                      <a:pt x="1024" y="13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57" name="Freeform 52"/>
              <p:cNvSpPr/>
              <p:nvPr/>
            </p:nvSpPr>
            <p:spPr bwMode="auto">
              <a:xfrm>
                <a:off x="997601" y="1752427"/>
                <a:ext cx="160342" cy="14091"/>
              </a:xfrm>
              <a:custGeom>
                <a:avLst/>
                <a:gdLst>
                  <a:gd name="T0" fmla="*/ 0 w 330"/>
                  <a:gd name="T1" fmla="*/ 29 h 29"/>
                  <a:gd name="T2" fmla="*/ 0 w 330"/>
                  <a:gd name="T3" fmla="*/ 0 h 29"/>
                  <a:gd name="T4" fmla="*/ 330 w 330"/>
                  <a:gd name="T5" fmla="*/ 0 h 29"/>
                  <a:gd name="T6" fmla="*/ 330 w 330"/>
                  <a:gd name="T7" fmla="*/ 29 h 29"/>
                  <a:gd name="T8" fmla="*/ 0 w 330"/>
                  <a:gd name="T9" fmla="*/ 29 h 29"/>
                  <a:gd name="T10" fmla="*/ 0 w 330"/>
                  <a:gd name="T11" fmla="*/ 29 h 29"/>
                </a:gdLst>
                <a:ahLst/>
                <a:cxnLst>
                  <a:cxn ang="0">
                    <a:pos x="T0" y="T1"/>
                  </a:cxn>
                  <a:cxn ang="0">
                    <a:pos x="T2" y="T3"/>
                  </a:cxn>
                  <a:cxn ang="0">
                    <a:pos x="T4" y="T5"/>
                  </a:cxn>
                  <a:cxn ang="0">
                    <a:pos x="T6" y="T7"/>
                  </a:cxn>
                  <a:cxn ang="0">
                    <a:pos x="T8" y="T9"/>
                  </a:cxn>
                  <a:cxn ang="0">
                    <a:pos x="T10" y="T11"/>
                  </a:cxn>
                </a:cxnLst>
                <a:rect l="0" t="0" r="r" b="b"/>
                <a:pathLst>
                  <a:path w="330" h="29">
                    <a:moveTo>
                      <a:pt x="0" y="29"/>
                    </a:moveTo>
                    <a:lnTo>
                      <a:pt x="0" y="0"/>
                    </a:lnTo>
                    <a:lnTo>
                      <a:pt x="330" y="0"/>
                    </a:lnTo>
                    <a:lnTo>
                      <a:pt x="330" y="29"/>
                    </a:lnTo>
                    <a:lnTo>
                      <a:pt x="0" y="29"/>
                    </a:ln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58" name="Freeform 53"/>
              <p:cNvSpPr/>
              <p:nvPr/>
            </p:nvSpPr>
            <p:spPr bwMode="auto">
              <a:xfrm>
                <a:off x="997601" y="1849119"/>
                <a:ext cx="101550" cy="13605"/>
              </a:xfrm>
              <a:custGeom>
                <a:avLst/>
                <a:gdLst>
                  <a:gd name="T0" fmla="*/ 0 w 209"/>
                  <a:gd name="T1" fmla="*/ 28 h 28"/>
                  <a:gd name="T2" fmla="*/ 0 w 209"/>
                  <a:gd name="T3" fmla="*/ 0 h 28"/>
                  <a:gd name="T4" fmla="*/ 209 w 209"/>
                  <a:gd name="T5" fmla="*/ 0 h 28"/>
                  <a:gd name="T6" fmla="*/ 209 w 209"/>
                  <a:gd name="T7" fmla="*/ 28 h 28"/>
                  <a:gd name="T8" fmla="*/ 0 w 209"/>
                  <a:gd name="T9" fmla="*/ 28 h 28"/>
                  <a:gd name="T10" fmla="*/ 0 w 209"/>
                  <a:gd name="T11" fmla="*/ 28 h 28"/>
                </a:gdLst>
                <a:ahLst/>
                <a:cxnLst>
                  <a:cxn ang="0">
                    <a:pos x="T0" y="T1"/>
                  </a:cxn>
                  <a:cxn ang="0">
                    <a:pos x="T2" y="T3"/>
                  </a:cxn>
                  <a:cxn ang="0">
                    <a:pos x="T4" y="T5"/>
                  </a:cxn>
                  <a:cxn ang="0">
                    <a:pos x="T6" y="T7"/>
                  </a:cxn>
                  <a:cxn ang="0">
                    <a:pos x="T8" y="T9"/>
                  </a:cxn>
                  <a:cxn ang="0">
                    <a:pos x="T10" y="T11"/>
                  </a:cxn>
                </a:cxnLst>
                <a:rect l="0" t="0" r="r" b="b"/>
                <a:pathLst>
                  <a:path w="209" h="28">
                    <a:moveTo>
                      <a:pt x="0" y="28"/>
                    </a:moveTo>
                    <a:lnTo>
                      <a:pt x="0" y="0"/>
                    </a:lnTo>
                    <a:lnTo>
                      <a:pt x="209" y="0"/>
                    </a:lnTo>
                    <a:lnTo>
                      <a:pt x="209"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59" name="Freeform 54"/>
              <p:cNvSpPr/>
              <p:nvPr/>
            </p:nvSpPr>
            <p:spPr bwMode="auto">
              <a:xfrm>
                <a:off x="997601" y="1946782"/>
                <a:ext cx="101550" cy="14091"/>
              </a:xfrm>
              <a:custGeom>
                <a:avLst/>
                <a:gdLst>
                  <a:gd name="T0" fmla="*/ 0 w 209"/>
                  <a:gd name="T1" fmla="*/ 29 h 29"/>
                  <a:gd name="T2" fmla="*/ 0 w 209"/>
                  <a:gd name="T3" fmla="*/ 0 h 29"/>
                  <a:gd name="T4" fmla="*/ 209 w 209"/>
                  <a:gd name="T5" fmla="*/ 0 h 29"/>
                  <a:gd name="T6" fmla="*/ 209 w 209"/>
                  <a:gd name="T7" fmla="*/ 29 h 29"/>
                  <a:gd name="T8" fmla="*/ 0 w 209"/>
                  <a:gd name="T9" fmla="*/ 29 h 29"/>
                  <a:gd name="T10" fmla="*/ 0 w 209"/>
                  <a:gd name="T11" fmla="*/ 29 h 29"/>
                </a:gdLst>
                <a:ahLst/>
                <a:cxnLst>
                  <a:cxn ang="0">
                    <a:pos x="T0" y="T1"/>
                  </a:cxn>
                  <a:cxn ang="0">
                    <a:pos x="T2" y="T3"/>
                  </a:cxn>
                  <a:cxn ang="0">
                    <a:pos x="T4" y="T5"/>
                  </a:cxn>
                  <a:cxn ang="0">
                    <a:pos x="T6" y="T7"/>
                  </a:cxn>
                  <a:cxn ang="0">
                    <a:pos x="T8" y="T9"/>
                  </a:cxn>
                  <a:cxn ang="0">
                    <a:pos x="T10" y="T11"/>
                  </a:cxn>
                </a:cxnLst>
                <a:rect l="0" t="0" r="r" b="b"/>
                <a:pathLst>
                  <a:path w="209" h="29">
                    <a:moveTo>
                      <a:pt x="0" y="29"/>
                    </a:moveTo>
                    <a:lnTo>
                      <a:pt x="0" y="0"/>
                    </a:lnTo>
                    <a:lnTo>
                      <a:pt x="209" y="0"/>
                    </a:lnTo>
                    <a:lnTo>
                      <a:pt x="209" y="29"/>
                    </a:lnTo>
                    <a:lnTo>
                      <a:pt x="0" y="29"/>
                    </a:lnTo>
                    <a:lnTo>
                      <a:pt x="0" y="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60" name="Freeform 55"/>
              <p:cNvSpPr/>
              <p:nvPr/>
            </p:nvSpPr>
            <p:spPr bwMode="auto">
              <a:xfrm>
                <a:off x="997601" y="2043474"/>
                <a:ext cx="101550" cy="13605"/>
              </a:xfrm>
              <a:custGeom>
                <a:avLst/>
                <a:gdLst>
                  <a:gd name="T0" fmla="*/ 0 w 209"/>
                  <a:gd name="T1" fmla="*/ 28 h 28"/>
                  <a:gd name="T2" fmla="*/ 0 w 209"/>
                  <a:gd name="T3" fmla="*/ 0 h 28"/>
                  <a:gd name="T4" fmla="*/ 209 w 209"/>
                  <a:gd name="T5" fmla="*/ 0 h 28"/>
                  <a:gd name="T6" fmla="*/ 209 w 209"/>
                  <a:gd name="T7" fmla="*/ 28 h 28"/>
                  <a:gd name="T8" fmla="*/ 0 w 209"/>
                  <a:gd name="T9" fmla="*/ 28 h 28"/>
                  <a:gd name="T10" fmla="*/ 0 w 209"/>
                  <a:gd name="T11" fmla="*/ 28 h 28"/>
                </a:gdLst>
                <a:ahLst/>
                <a:cxnLst>
                  <a:cxn ang="0">
                    <a:pos x="T0" y="T1"/>
                  </a:cxn>
                  <a:cxn ang="0">
                    <a:pos x="T2" y="T3"/>
                  </a:cxn>
                  <a:cxn ang="0">
                    <a:pos x="T4" y="T5"/>
                  </a:cxn>
                  <a:cxn ang="0">
                    <a:pos x="T6" y="T7"/>
                  </a:cxn>
                  <a:cxn ang="0">
                    <a:pos x="T8" y="T9"/>
                  </a:cxn>
                  <a:cxn ang="0">
                    <a:pos x="T10" y="T11"/>
                  </a:cxn>
                </a:cxnLst>
                <a:rect l="0" t="0" r="r" b="b"/>
                <a:pathLst>
                  <a:path w="209" h="28">
                    <a:moveTo>
                      <a:pt x="0" y="28"/>
                    </a:moveTo>
                    <a:lnTo>
                      <a:pt x="0" y="0"/>
                    </a:lnTo>
                    <a:lnTo>
                      <a:pt x="209" y="0"/>
                    </a:lnTo>
                    <a:lnTo>
                      <a:pt x="209"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61" name="Freeform 56"/>
              <p:cNvSpPr/>
              <p:nvPr/>
            </p:nvSpPr>
            <p:spPr bwMode="auto">
              <a:xfrm>
                <a:off x="997601" y="2140165"/>
                <a:ext cx="160342" cy="13605"/>
              </a:xfrm>
              <a:custGeom>
                <a:avLst/>
                <a:gdLst>
                  <a:gd name="T0" fmla="*/ 0 w 330"/>
                  <a:gd name="T1" fmla="*/ 28 h 28"/>
                  <a:gd name="T2" fmla="*/ 0 w 330"/>
                  <a:gd name="T3" fmla="*/ 0 h 28"/>
                  <a:gd name="T4" fmla="*/ 330 w 330"/>
                  <a:gd name="T5" fmla="*/ 0 h 28"/>
                  <a:gd name="T6" fmla="*/ 330 w 330"/>
                  <a:gd name="T7" fmla="*/ 28 h 28"/>
                  <a:gd name="T8" fmla="*/ 0 w 330"/>
                  <a:gd name="T9" fmla="*/ 28 h 28"/>
                  <a:gd name="T10" fmla="*/ 0 w 330"/>
                  <a:gd name="T11" fmla="*/ 28 h 28"/>
                </a:gdLst>
                <a:ahLst/>
                <a:cxnLst>
                  <a:cxn ang="0">
                    <a:pos x="T0" y="T1"/>
                  </a:cxn>
                  <a:cxn ang="0">
                    <a:pos x="T2" y="T3"/>
                  </a:cxn>
                  <a:cxn ang="0">
                    <a:pos x="T4" y="T5"/>
                  </a:cxn>
                  <a:cxn ang="0">
                    <a:pos x="T6" y="T7"/>
                  </a:cxn>
                  <a:cxn ang="0">
                    <a:pos x="T8" y="T9"/>
                  </a:cxn>
                  <a:cxn ang="0">
                    <a:pos x="T10" y="T11"/>
                  </a:cxn>
                </a:cxnLst>
                <a:rect l="0" t="0" r="r" b="b"/>
                <a:pathLst>
                  <a:path w="330" h="28">
                    <a:moveTo>
                      <a:pt x="0" y="28"/>
                    </a:moveTo>
                    <a:lnTo>
                      <a:pt x="0" y="0"/>
                    </a:lnTo>
                    <a:lnTo>
                      <a:pt x="330" y="0"/>
                    </a:lnTo>
                    <a:lnTo>
                      <a:pt x="33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62" name="Freeform 57"/>
              <p:cNvSpPr/>
              <p:nvPr/>
            </p:nvSpPr>
            <p:spPr bwMode="auto">
              <a:xfrm>
                <a:off x="992256" y="2237828"/>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63" name="Freeform 58"/>
              <p:cNvSpPr/>
              <p:nvPr/>
            </p:nvSpPr>
            <p:spPr bwMode="auto">
              <a:xfrm>
                <a:off x="992256" y="2334520"/>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64" name="Freeform 59"/>
              <p:cNvSpPr/>
              <p:nvPr/>
            </p:nvSpPr>
            <p:spPr bwMode="auto">
              <a:xfrm>
                <a:off x="992256" y="2431212"/>
                <a:ext cx="106895" cy="13605"/>
              </a:xfrm>
              <a:custGeom>
                <a:avLst/>
                <a:gdLst>
                  <a:gd name="T0" fmla="*/ 0 w 220"/>
                  <a:gd name="T1" fmla="*/ 28 h 28"/>
                  <a:gd name="T2" fmla="*/ 0 w 220"/>
                  <a:gd name="T3" fmla="*/ 0 h 28"/>
                  <a:gd name="T4" fmla="*/ 220 w 220"/>
                  <a:gd name="T5" fmla="*/ 0 h 28"/>
                  <a:gd name="T6" fmla="*/ 220 w 220"/>
                  <a:gd name="T7" fmla="*/ 28 h 28"/>
                  <a:gd name="T8" fmla="*/ 0 w 220"/>
                  <a:gd name="T9" fmla="*/ 28 h 28"/>
                  <a:gd name="T10" fmla="*/ 0 w 220"/>
                  <a:gd name="T11" fmla="*/ 28 h 28"/>
                </a:gdLst>
                <a:ahLst/>
                <a:cxnLst>
                  <a:cxn ang="0">
                    <a:pos x="T0" y="T1"/>
                  </a:cxn>
                  <a:cxn ang="0">
                    <a:pos x="T2" y="T3"/>
                  </a:cxn>
                  <a:cxn ang="0">
                    <a:pos x="T4" y="T5"/>
                  </a:cxn>
                  <a:cxn ang="0">
                    <a:pos x="T6" y="T7"/>
                  </a:cxn>
                  <a:cxn ang="0">
                    <a:pos x="T8" y="T9"/>
                  </a:cxn>
                  <a:cxn ang="0">
                    <a:pos x="T10" y="T11"/>
                  </a:cxn>
                </a:cxnLst>
                <a:rect l="0" t="0" r="r" b="b"/>
                <a:pathLst>
                  <a:path w="220" h="28">
                    <a:moveTo>
                      <a:pt x="0" y="28"/>
                    </a:moveTo>
                    <a:lnTo>
                      <a:pt x="0" y="0"/>
                    </a:lnTo>
                    <a:lnTo>
                      <a:pt x="220" y="0"/>
                    </a:lnTo>
                    <a:lnTo>
                      <a:pt x="22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sp>
            <p:nvSpPr>
              <p:cNvPr id="65" name="Freeform 60"/>
              <p:cNvSpPr/>
              <p:nvPr/>
            </p:nvSpPr>
            <p:spPr bwMode="auto">
              <a:xfrm>
                <a:off x="997601" y="2528875"/>
                <a:ext cx="160342" cy="13605"/>
              </a:xfrm>
              <a:custGeom>
                <a:avLst/>
                <a:gdLst>
                  <a:gd name="T0" fmla="*/ 0 w 330"/>
                  <a:gd name="T1" fmla="*/ 28 h 28"/>
                  <a:gd name="T2" fmla="*/ 0 w 330"/>
                  <a:gd name="T3" fmla="*/ 0 h 28"/>
                  <a:gd name="T4" fmla="*/ 330 w 330"/>
                  <a:gd name="T5" fmla="*/ 0 h 28"/>
                  <a:gd name="T6" fmla="*/ 330 w 330"/>
                  <a:gd name="T7" fmla="*/ 28 h 28"/>
                  <a:gd name="T8" fmla="*/ 0 w 330"/>
                  <a:gd name="T9" fmla="*/ 28 h 28"/>
                  <a:gd name="T10" fmla="*/ 0 w 330"/>
                  <a:gd name="T11" fmla="*/ 28 h 28"/>
                </a:gdLst>
                <a:ahLst/>
                <a:cxnLst>
                  <a:cxn ang="0">
                    <a:pos x="T0" y="T1"/>
                  </a:cxn>
                  <a:cxn ang="0">
                    <a:pos x="T2" y="T3"/>
                  </a:cxn>
                  <a:cxn ang="0">
                    <a:pos x="T4" y="T5"/>
                  </a:cxn>
                  <a:cxn ang="0">
                    <a:pos x="T6" y="T7"/>
                  </a:cxn>
                  <a:cxn ang="0">
                    <a:pos x="T8" y="T9"/>
                  </a:cxn>
                  <a:cxn ang="0">
                    <a:pos x="T10" y="T11"/>
                  </a:cxn>
                </a:cxnLst>
                <a:rect l="0" t="0" r="r" b="b"/>
                <a:pathLst>
                  <a:path w="330" h="28">
                    <a:moveTo>
                      <a:pt x="0" y="28"/>
                    </a:moveTo>
                    <a:lnTo>
                      <a:pt x="0" y="0"/>
                    </a:lnTo>
                    <a:lnTo>
                      <a:pt x="330" y="0"/>
                    </a:lnTo>
                    <a:lnTo>
                      <a:pt x="330" y="28"/>
                    </a:lnTo>
                    <a:lnTo>
                      <a:pt x="0" y="28"/>
                    </a:lnTo>
                    <a:lnTo>
                      <a:pt x="0" y="2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lIns="162518" tIns="81259" rIns="162518" bIns="81259"/>
              <a:lstStyle/>
              <a:p>
                <a:pPr defTabSz="913765">
                  <a:defRPr/>
                </a:pPr>
                <a:endParaRPr lang="en-US" sz="3200">
                  <a:solidFill>
                    <a:schemeClr val="tx1">
                      <a:lumMod val="50000"/>
                      <a:lumOff val="50000"/>
                    </a:schemeClr>
                  </a:solidFill>
                </a:endParaRPr>
              </a:p>
            </p:txBody>
          </p:sp>
        </p:grpSp>
        <p:sp>
          <p:nvSpPr>
            <p:cNvPr id="55" name="Rectangle 50"/>
            <p:cNvSpPr>
              <a:spLocks noChangeArrowheads="1"/>
            </p:cNvSpPr>
            <p:nvPr/>
          </p:nvSpPr>
          <p:spPr bwMode="auto">
            <a:xfrm flipH="1">
              <a:off x="1789496" y="2319577"/>
              <a:ext cx="55068" cy="150948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lIns="162518" tIns="81259" rIns="162518" bIns="81259"/>
            <a:lstStyle/>
            <a:p>
              <a:pPr eaLnBrk="1" hangingPunct="1"/>
              <a:endParaRPr lang="zh-CN" altLang="zh-CN" sz="3200">
                <a:solidFill>
                  <a:schemeClr val="tx1">
                    <a:lumMod val="50000"/>
                    <a:lumOff val="50000"/>
                  </a:schemeClr>
                </a:solidFill>
              </a:endParaRPr>
            </a:p>
          </p:txBody>
        </p:sp>
      </p:grpSp>
      <p:sp>
        <p:nvSpPr>
          <p:cNvPr id="66" name="Rectangle 109"/>
          <p:cNvSpPr/>
          <p:nvPr/>
        </p:nvSpPr>
        <p:spPr>
          <a:xfrm>
            <a:off x="1928567" y="2277173"/>
            <a:ext cx="998943" cy="543651"/>
          </a:xfrm>
          <a:prstGeom prst="rect">
            <a:avLst/>
          </a:prstGeom>
        </p:spPr>
        <p:txBody>
          <a:bodyPr wrap="none" lIns="91416" tIns="45708" rIns="91416" bIns="45708">
            <a:spAutoFit/>
          </a:bodyPr>
          <a:lstStyle/>
          <a:p>
            <a:pPr algn="ctr" defTabSz="913765">
              <a:defRPr/>
            </a:pPr>
            <a:r>
              <a:rPr lang="en-GB" sz="2935"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30%</a:t>
            </a:r>
            <a:endParaRPr lang="en-GB" sz="2935"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67" name="Rectangle 110"/>
          <p:cNvSpPr/>
          <p:nvPr/>
        </p:nvSpPr>
        <p:spPr>
          <a:xfrm>
            <a:off x="4424194" y="2277173"/>
            <a:ext cx="998943" cy="543651"/>
          </a:xfrm>
          <a:prstGeom prst="rect">
            <a:avLst/>
          </a:prstGeom>
        </p:spPr>
        <p:txBody>
          <a:bodyPr wrap="none" lIns="91416" tIns="45708" rIns="91416" bIns="45708">
            <a:spAutoFit/>
          </a:bodyPr>
          <a:lstStyle/>
          <a:p>
            <a:pPr algn="ctr" defTabSz="913765">
              <a:defRPr/>
            </a:pPr>
            <a:r>
              <a:rPr lang="en-GB" sz="2935"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40%</a:t>
            </a:r>
            <a:endParaRPr lang="en-GB" sz="2935"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68" name="Rectangle 111"/>
          <p:cNvSpPr/>
          <p:nvPr/>
        </p:nvSpPr>
        <p:spPr>
          <a:xfrm>
            <a:off x="6919822" y="2277173"/>
            <a:ext cx="998943" cy="543651"/>
          </a:xfrm>
          <a:prstGeom prst="rect">
            <a:avLst/>
          </a:prstGeom>
        </p:spPr>
        <p:txBody>
          <a:bodyPr wrap="none" lIns="91416" tIns="45708" rIns="91416" bIns="45708">
            <a:spAutoFit/>
          </a:bodyPr>
          <a:lstStyle/>
          <a:p>
            <a:pPr algn="ctr" defTabSz="913765">
              <a:defRPr/>
            </a:pPr>
            <a:r>
              <a:rPr lang="en-GB" sz="2935"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80%</a:t>
            </a:r>
            <a:endParaRPr lang="en-GB" sz="2935"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sp>
        <p:nvSpPr>
          <p:cNvPr id="69" name="Rectangle 112"/>
          <p:cNvSpPr/>
          <p:nvPr/>
        </p:nvSpPr>
        <p:spPr>
          <a:xfrm>
            <a:off x="9319463" y="2277173"/>
            <a:ext cx="998943" cy="543651"/>
          </a:xfrm>
          <a:prstGeom prst="rect">
            <a:avLst/>
          </a:prstGeom>
        </p:spPr>
        <p:txBody>
          <a:bodyPr wrap="none" lIns="91416" tIns="45708" rIns="91416" bIns="45708">
            <a:spAutoFit/>
          </a:bodyPr>
          <a:lstStyle/>
          <a:p>
            <a:pPr algn="ctr" defTabSz="913765">
              <a:defRPr/>
            </a:pPr>
            <a:r>
              <a:rPr lang="en-GB" sz="2935"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rPr>
              <a:t>90%</a:t>
            </a:r>
            <a:endParaRPr lang="en-GB" sz="2935" b="1" dirty="0">
              <a:solidFill>
                <a:schemeClr val="tx1">
                  <a:lumMod val="50000"/>
                  <a:lumOff val="50000"/>
                </a:schemeClr>
              </a:solidFill>
              <a:latin typeface="微软雅黑" panose="020B0503020204020204" pitchFamily="34" charset="-122"/>
              <a:ea typeface="微软雅黑" panose="020B0503020204020204" pitchFamily="34" charset="-122"/>
              <a:cs typeface="Open Sans" panose="020B0606030504020204" pitchFamily="34" charset="0"/>
            </a:endParaRPr>
          </a:p>
        </p:txBody>
      </p:sp>
      <p:grpSp>
        <p:nvGrpSpPr>
          <p:cNvPr id="70" name="组合 69"/>
          <p:cNvGrpSpPr/>
          <p:nvPr/>
        </p:nvGrpSpPr>
        <p:grpSpPr>
          <a:xfrm>
            <a:off x="964906" y="4870334"/>
            <a:ext cx="2827439" cy="862322"/>
            <a:chOff x="722676" y="3509016"/>
            <a:chExt cx="2121132" cy="646910"/>
          </a:xfrm>
        </p:grpSpPr>
        <p:sp>
          <p:nvSpPr>
            <p:cNvPr id="71" name="Text Placeholder 2"/>
            <p:cNvSpPr txBox="1"/>
            <p:nvPr/>
          </p:nvSpPr>
          <p:spPr bwMode="auto">
            <a:xfrm>
              <a:off x="971600" y="3509016"/>
              <a:ext cx="1523692" cy="268421"/>
            </a:xfrm>
            <a:prstGeom prst="rect">
              <a:avLst/>
            </a:prstGeom>
            <a:noFill/>
            <a:ln>
              <a:noFill/>
            </a:ln>
          </p:spPr>
          <p:txBody>
            <a:bodyPr/>
            <a:lstStyle>
              <a:lvl1pPr>
                <a:defRPr>
                  <a:solidFill>
                    <a:schemeClr val="tx1"/>
                  </a:solidFill>
                  <a:latin typeface="Open Sans" panose="020B0606030504020204" pitchFamily="34" charset="0"/>
                  <a:ea typeface="MS PGothic" panose="020B0600070205080204" pitchFamily="34" charset="-128"/>
                </a:defRPr>
              </a:lvl1pPr>
              <a:lvl2pPr marL="742950" indent="-285750">
                <a:defRPr>
                  <a:solidFill>
                    <a:schemeClr val="tx1"/>
                  </a:solidFill>
                  <a:latin typeface="Open Sans" panose="020B0606030504020204" pitchFamily="34" charset="0"/>
                  <a:ea typeface="MS PGothic" panose="020B0600070205080204" pitchFamily="34" charset="-128"/>
                </a:defRPr>
              </a:lvl2pPr>
              <a:lvl3pPr marL="1143000" indent="-228600">
                <a:defRPr>
                  <a:solidFill>
                    <a:schemeClr val="tx1"/>
                  </a:solidFill>
                  <a:latin typeface="Open Sans" panose="020B0606030504020204" pitchFamily="34" charset="0"/>
                  <a:ea typeface="MS PGothic" panose="020B0600070205080204" pitchFamily="34" charset="-128"/>
                </a:defRPr>
              </a:lvl3pPr>
              <a:lvl4pPr marL="1600200" indent="-228600">
                <a:defRPr>
                  <a:solidFill>
                    <a:schemeClr val="tx1"/>
                  </a:solidFill>
                  <a:latin typeface="Open Sans" panose="020B0606030504020204" pitchFamily="34" charset="0"/>
                  <a:ea typeface="MS PGothic" panose="020B0600070205080204" pitchFamily="34" charset="-128"/>
                </a:defRPr>
              </a:lvl4pPr>
              <a:lvl5pPr marL="2057400" indent="-228600">
                <a:defRPr>
                  <a:solidFill>
                    <a:schemeClr val="tx1"/>
                  </a:solidFill>
                  <a:latin typeface="Open Sans" panose="020B0606030504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9pPr>
            </a:lstStyle>
            <a:p>
              <a:pPr algn="ctr">
                <a:buClr>
                  <a:schemeClr val="accent1"/>
                </a:buClr>
                <a:buSzPct val="80000"/>
                <a:buFont typeface="Corbel" panose="020B0503020204020204" pitchFamily="34" charset="0"/>
                <a:buNone/>
              </a:pPr>
              <a:r>
                <a:rPr lang="zh-CN" altLang="en-US" sz="1865" b="1" dirty="0">
                  <a:solidFill>
                    <a:schemeClr val="tx1">
                      <a:lumMod val="50000"/>
                      <a:lumOff val="50000"/>
                    </a:schemeClr>
                  </a:solidFill>
                  <a:latin typeface="微软雅黑" panose="020B0503020204020204" pitchFamily="34" charset="-122"/>
                  <a:ea typeface="微软雅黑" panose="020B0503020204020204" pitchFamily="34" charset="-122"/>
                </a:rPr>
                <a:t>添加会议主题</a:t>
              </a:r>
              <a:endParaRPr lang="en-AU" sz="1865"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2" name="Text Placeholder 2"/>
            <p:cNvSpPr txBox="1"/>
            <p:nvPr/>
          </p:nvSpPr>
          <p:spPr bwMode="auto">
            <a:xfrm>
              <a:off x="722676" y="3734008"/>
              <a:ext cx="2121132" cy="421918"/>
            </a:xfrm>
            <a:prstGeom prst="rect">
              <a:avLst/>
            </a:prstGeom>
            <a:noFill/>
            <a:ln>
              <a:noFill/>
            </a:ln>
          </p:spPr>
          <p:txBody>
            <a:bodyPr/>
            <a:lstStyle>
              <a:lvl1pPr>
                <a:defRPr>
                  <a:solidFill>
                    <a:schemeClr val="tx1"/>
                  </a:solidFill>
                  <a:latin typeface="Open Sans" panose="020B0606030504020204" pitchFamily="34" charset="0"/>
                  <a:ea typeface="MS PGothic" panose="020B0600070205080204" pitchFamily="34" charset="-128"/>
                </a:defRPr>
              </a:lvl1pPr>
              <a:lvl2pPr marL="742950" indent="-285750">
                <a:defRPr>
                  <a:solidFill>
                    <a:schemeClr val="tx1"/>
                  </a:solidFill>
                  <a:latin typeface="Open Sans" panose="020B0606030504020204" pitchFamily="34" charset="0"/>
                  <a:ea typeface="MS PGothic" panose="020B0600070205080204" pitchFamily="34" charset="-128"/>
                </a:defRPr>
              </a:lvl2pPr>
              <a:lvl3pPr marL="1143000" indent="-228600">
                <a:defRPr>
                  <a:solidFill>
                    <a:schemeClr val="tx1"/>
                  </a:solidFill>
                  <a:latin typeface="Open Sans" panose="020B0606030504020204" pitchFamily="34" charset="0"/>
                  <a:ea typeface="MS PGothic" panose="020B0600070205080204" pitchFamily="34" charset="-128"/>
                </a:defRPr>
              </a:lvl3pPr>
              <a:lvl4pPr marL="1600200" indent="-228600">
                <a:defRPr>
                  <a:solidFill>
                    <a:schemeClr val="tx1"/>
                  </a:solidFill>
                  <a:latin typeface="Open Sans" panose="020B0606030504020204" pitchFamily="34" charset="0"/>
                  <a:ea typeface="MS PGothic" panose="020B0600070205080204" pitchFamily="34" charset="-128"/>
                </a:defRPr>
              </a:lvl4pPr>
              <a:lvl5pPr marL="2057400" indent="-228600">
                <a:defRPr>
                  <a:solidFill>
                    <a:schemeClr val="tx1"/>
                  </a:solidFill>
                  <a:latin typeface="Open Sans" panose="020B0606030504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9pPr>
            </a:lstStyle>
            <a:p>
              <a:pPr algn="ctr">
                <a:buNone/>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a:t>
              </a:r>
              <a:endPar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buNone/>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内容需概括精炼不用多</a:t>
              </a:r>
              <a:endPar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buNone/>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余的文字修饰</a:t>
              </a:r>
              <a:endPar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3" name="组合 72"/>
          <p:cNvGrpSpPr/>
          <p:nvPr/>
        </p:nvGrpSpPr>
        <p:grpSpPr>
          <a:xfrm>
            <a:off x="3504388" y="4870334"/>
            <a:ext cx="2827439" cy="862322"/>
            <a:chOff x="2627784" y="3509016"/>
            <a:chExt cx="2121132" cy="646910"/>
          </a:xfrm>
        </p:grpSpPr>
        <p:sp>
          <p:nvSpPr>
            <p:cNvPr id="74" name="Text Placeholder 2"/>
            <p:cNvSpPr txBox="1"/>
            <p:nvPr/>
          </p:nvSpPr>
          <p:spPr bwMode="auto">
            <a:xfrm>
              <a:off x="2915816" y="3509016"/>
              <a:ext cx="1523692" cy="268421"/>
            </a:xfrm>
            <a:prstGeom prst="rect">
              <a:avLst/>
            </a:prstGeom>
            <a:noFill/>
            <a:ln>
              <a:noFill/>
            </a:ln>
          </p:spPr>
          <p:txBody>
            <a:bodyPr/>
            <a:lstStyle>
              <a:lvl1pPr>
                <a:defRPr>
                  <a:solidFill>
                    <a:schemeClr val="tx1"/>
                  </a:solidFill>
                  <a:latin typeface="Open Sans" panose="020B0606030504020204" pitchFamily="34" charset="0"/>
                  <a:ea typeface="MS PGothic" panose="020B0600070205080204" pitchFamily="34" charset="-128"/>
                </a:defRPr>
              </a:lvl1pPr>
              <a:lvl2pPr marL="742950" indent="-285750">
                <a:defRPr>
                  <a:solidFill>
                    <a:schemeClr val="tx1"/>
                  </a:solidFill>
                  <a:latin typeface="Open Sans" panose="020B0606030504020204" pitchFamily="34" charset="0"/>
                  <a:ea typeface="MS PGothic" panose="020B0600070205080204" pitchFamily="34" charset="-128"/>
                </a:defRPr>
              </a:lvl2pPr>
              <a:lvl3pPr marL="1143000" indent="-228600">
                <a:defRPr>
                  <a:solidFill>
                    <a:schemeClr val="tx1"/>
                  </a:solidFill>
                  <a:latin typeface="Open Sans" panose="020B0606030504020204" pitchFamily="34" charset="0"/>
                  <a:ea typeface="MS PGothic" panose="020B0600070205080204" pitchFamily="34" charset="-128"/>
                </a:defRPr>
              </a:lvl3pPr>
              <a:lvl4pPr marL="1600200" indent="-228600">
                <a:defRPr>
                  <a:solidFill>
                    <a:schemeClr val="tx1"/>
                  </a:solidFill>
                  <a:latin typeface="Open Sans" panose="020B0606030504020204" pitchFamily="34" charset="0"/>
                  <a:ea typeface="MS PGothic" panose="020B0600070205080204" pitchFamily="34" charset="-128"/>
                </a:defRPr>
              </a:lvl4pPr>
              <a:lvl5pPr marL="2057400" indent="-228600">
                <a:defRPr>
                  <a:solidFill>
                    <a:schemeClr val="tx1"/>
                  </a:solidFill>
                  <a:latin typeface="Open Sans" panose="020B0606030504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9pPr>
            </a:lstStyle>
            <a:p>
              <a:pPr algn="ctr">
                <a:buClr>
                  <a:schemeClr val="accent1"/>
                </a:buClr>
                <a:buSzPct val="80000"/>
                <a:buFont typeface="Corbel" panose="020B0503020204020204" pitchFamily="34" charset="0"/>
                <a:buNone/>
              </a:pPr>
              <a:r>
                <a:rPr lang="zh-CN" altLang="en-US" sz="1865" b="1" dirty="0">
                  <a:solidFill>
                    <a:schemeClr val="tx1">
                      <a:lumMod val="50000"/>
                      <a:lumOff val="50000"/>
                    </a:schemeClr>
                  </a:solidFill>
                  <a:latin typeface="微软雅黑" panose="020B0503020204020204" pitchFamily="34" charset="-122"/>
                  <a:ea typeface="微软雅黑" panose="020B0503020204020204" pitchFamily="34" charset="-122"/>
                </a:rPr>
                <a:t>添加会议主题</a:t>
              </a:r>
              <a:endParaRPr lang="en-AU" sz="1865"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5" name="Text Placeholder 2"/>
            <p:cNvSpPr txBox="1"/>
            <p:nvPr/>
          </p:nvSpPr>
          <p:spPr bwMode="auto">
            <a:xfrm>
              <a:off x="2627784" y="3734008"/>
              <a:ext cx="2121132" cy="421918"/>
            </a:xfrm>
            <a:prstGeom prst="rect">
              <a:avLst/>
            </a:prstGeom>
            <a:noFill/>
            <a:ln>
              <a:noFill/>
            </a:ln>
          </p:spPr>
          <p:txBody>
            <a:bodyPr/>
            <a:lstStyle>
              <a:lvl1pPr>
                <a:defRPr>
                  <a:solidFill>
                    <a:schemeClr val="tx1"/>
                  </a:solidFill>
                  <a:latin typeface="Open Sans" panose="020B0606030504020204" pitchFamily="34" charset="0"/>
                  <a:ea typeface="MS PGothic" panose="020B0600070205080204" pitchFamily="34" charset="-128"/>
                </a:defRPr>
              </a:lvl1pPr>
              <a:lvl2pPr marL="742950" indent="-285750">
                <a:defRPr>
                  <a:solidFill>
                    <a:schemeClr val="tx1"/>
                  </a:solidFill>
                  <a:latin typeface="Open Sans" panose="020B0606030504020204" pitchFamily="34" charset="0"/>
                  <a:ea typeface="MS PGothic" panose="020B0600070205080204" pitchFamily="34" charset="-128"/>
                </a:defRPr>
              </a:lvl2pPr>
              <a:lvl3pPr marL="1143000" indent="-228600">
                <a:defRPr>
                  <a:solidFill>
                    <a:schemeClr val="tx1"/>
                  </a:solidFill>
                  <a:latin typeface="Open Sans" panose="020B0606030504020204" pitchFamily="34" charset="0"/>
                  <a:ea typeface="MS PGothic" panose="020B0600070205080204" pitchFamily="34" charset="-128"/>
                </a:defRPr>
              </a:lvl3pPr>
              <a:lvl4pPr marL="1600200" indent="-228600">
                <a:defRPr>
                  <a:solidFill>
                    <a:schemeClr val="tx1"/>
                  </a:solidFill>
                  <a:latin typeface="Open Sans" panose="020B0606030504020204" pitchFamily="34" charset="0"/>
                  <a:ea typeface="MS PGothic" panose="020B0600070205080204" pitchFamily="34" charset="-128"/>
                </a:defRPr>
              </a:lvl4pPr>
              <a:lvl5pPr marL="2057400" indent="-228600">
                <a:defRPr>
                  <a:solidFill>
                    <a:schemeClr val="tx1"/>
                  </a:solidFill>
                  <a:latin typeface="Open Sans" panose="020B0606030504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9pPr>
            </a:lstStyle>
            <a:p>
              <a:pPr algn="ctr">
                <a:buNone/>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a:t>
              </a:r>
              <a:endPar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buNone/>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内容需概括精炼不用多</a:t>
              </a:r>
              <a:endPar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buNone/>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余的文字修饰</a:t>
              </a:r>
              <a:endPar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6" name="组合 75"/>
          <p:cNvGrpSpPr/>
          <p:nvPr/>
        </p:nvGrpSpPr>
        <p:grpSpPr>
          <a:xfrm>
            <a:off x="5956160" y="4870334"/>
            <a:ext cx="2827439" cy="862322"/>
            <a:chOff x="4467092" y="3509016"/>
            <a:chExt cx="2121132" cy="646910"/>
          </a:xfrm>
        </p:grpSpPr>
        <p:sp>
          <p:nvSpPr>
            <p:cNvPr id="77" name="Text Placeholder 2"/>
            <p:cNvSpPr txBox="1"/>
            <p:nvPr/>
          </p:nvSpPr>
          <p:spPr bwMode="auto">
            <a:xfrm>
              <a:off x="4716016" y="3509016"/>
              <a:ext cx="1523692" cy="268421"/>
            </a:xfrm>
            <a:prstGeom prst="rect">
              <a:avLst/>
            </a:prstGeom>
            <a:noFill/>
            <a:ln>
              <a:noFill/>
            </a:ln>
          </p:spPr>
          <p:txBody>
            <a:bodyPr/>
            <a:lstStyle>
              <a:lvl1pPr>
                <a:defRPr>
                  <a:solidFill>
                    <a:schemeClr val="tx1"/>
                  </a:solidFill>
                  <a:latin typeface="Open Sans" panose="020B0606030504020204" pitchFamily="34" charset="0"/>
                  <a:ea typeface="MS PGothic" panose="020B0600070205080204" pitchFamily="34" charset="-128"/>
                </a:defRPr>
              </a:lvl1pPr>
              <a:lvl2pPr marL="742950" indent="-285750">
                <a:defRPr>
                  <a:solidFill>
                    <a:schemeClr val="tx1"/>
                  </a:solidFill>
                  <a:latin typeface="Open Sans" panose="020B0606030504020204" pitchFamily="34" charset="0"/>
                  <a:ea typeface="MS PGothic" panose="020B0600070205080204" pitchFamily="34" charset="-128"/>
                </a:defRPr>
              </a:lvl2pPr>
              <a:lvl3pPr marL="1143000" indent="-228600">
                <a:defRPr>
                  <a:solidFill>
                    <a:schemeClr val="tx1"/>
                  </a:solidFill>
                  <a:latin typeface="Open Sans" panose="020B0606030504020204" pitchFamily="34" charset="0"/>
                  <a:ea typeface="MS PGothic" panose="020B0600070205080204" pitchFamily="34" charset="-128"/>
                </a:defRPr>
              </a:lvl3pPr>
              <a:lvl4pPr marL="1600200" indent="-228600">
                <a:defRPr>
                  <a:solidFill>
                    <a:schemeClr val="tx1"/>
                  </a:solidFill>
                  <a:latin typeface="Open Sans" panose="020B0606030504020204" pitchFamily="34" charset="0"/>
                  <a:ea typeface="MS PGothic" panose="020B0600070205080204" pitchFamily="34" charset="-128"/>
                </a:defRPr>
              </a:lvl4pPr>
              <a:lvl5pPr marL="2057400" indent="-228600">
                <a:defRPr>
                  <a:solidFill>
                    <a:schemeClr val="tx1"/>
                  </a:solidFill>
                  <a:latin typeface="Open Sans" panose="020B0606030504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9pPr>
            </a:lstStyle>
            <a:p>
              <a:pPr algn="ctr">
                <a:buClr>
                  <a:schemeClr val="accent1"/>
                </a:buClr>
                <a:buSzPct val="80000"/>
                <a:buFont typeface="Corbel" panose="020B0503020204020204" pitchFamily="34" charset="0"/>
                <a:buNone/>
              </a:pPr>
              <a:r>
                <a:rPr lang="zh-CN" altLang="en-US" sz="1865" b="1" dirty="0">
                  <a:solidFill>
                    <a:schemeClr val="tx1">
                      <a:lumMod val="50000"/>
                      <a:lumOff val="50000"/>
                    </a:schemeClr>
                  </a:solidFill>
                  <a:latin typeface="微软雅黑" panose="020B0503020204020204" pitchFamily="34" charset="-122"/>
                  <a:ea typeface="微软雅黑" panose="020B0503020204020204" pitchFamily="34" charset="-122"/>
                </a:rPr>
                <a:t>添加会议主题</a:t>
              </a:r>
              <a:endParaRPr lang="en-AU" sz="1865"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8" name="Text Placeholder 2"/>
            <p:cNvSpPr txBox="1"/>
            <p:nvPr/>
          </p:nvSpPr>
          <p:spPr bwMode="auto">
            <a:xfrm>
              <a:off x="4467092" y="3734008"/>
              <a:ext cx="2121132" cy="421918"/>
            </a:xfrm>
            <a:prstGeom prst="rect">
              <a:avLst/>
            </a:prstGeom>
            <a:noFill/>
            <a:ln>
              <a:noFill/>
            </a:ln>
          </p:spPr>
          <p:txBody>
            <a:bodyPr/>
            <a:lstStyle>
              <a:lvl1pPr>
                <a:defRPr>
                  <a:solidFill>
                    <a:schemeClr val="tx1"/>
                  </a:solidFill>
                  <a:latin typeface="Open Sans" panose="020B0606030504020204" pitchFamily="34" charset="0"/>
                  <a:ea typeface="MS PGothic" panose="020B0600070205080204" pitchFamily="34" charset="-128"/>
                </a:defRPr>
              </a:lvl1pPr>
              <a:lvl2pPr marL="742950" indent="-285750">
                <a:defRPr>
                  <a:solidFill>
                    <a:schemeClr val="tx1"/>
                  </a:solidFill>
                  <a:latin typeface="Open Sans" panose="020B0606030504020204" pitchFamily="34" charset="0"/>
                  <a:ea typeface="MS PGothic" panose="020B0600070205080204" pitchFamily="34" charset="-128"/>
                </a:defRPr>
              </a:lvl2pPr>
              <a:lvl3pPr marL="1143000" indent="-228600">
                <a:defRPr>
                  <a:solidFill>
                    <a:schemeClr val="tx1"/>
                  </a:solidFill>
                  <a:latin typeface="Open Sans" panose="020B0606030504020204" pitchFamily="34" charset="0"/>
                  <a:ea typeface="MS PGothic" panose="020B0600070205080204" pitchFamily="34" charset="-128"/>
                </a:defRPr>
              </a:lvl3pPr>
              <a:lvl4pPr marL="1600200" indent="-228600">
                <a:defRPr>
                  <a:solidFill>
                    <a:schemeClr val="tx1"/>
                  </a:solidFill>
                  <a:latin typeface="Open Sans" panose="020B0606030504020204" pitchFamily="34" charset="0"/>
                  <a:ea typeface="MS PGothic" panose="020B0600070205080204" pitchFamily="34" charset="-128"/>
                </a:defRPr>
              </a:lvl4pPr>
              <a:lvl5pPr marL="2057400" indent="-228600">
                <a:defRPr>
                  <a:solidFill>
                    <a:schemeClr val="tx1"/>
                  </a:solidFill>
                  <a:latin typeface="Open Sans" panose="020B0606030504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9pPr>
            </a:lstStyle>
            <a:p>
              <a:pPr algn="ctr">
                <a:buNone/>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a:t>
              </a:r>
              <a:endPar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buNone/>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内容需概括精炼不用多</a:t>
              </a:r>
              <a:endPar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buNone/>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余的文字修饰</a:t>
              </a:r>
              <a:endPar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9" name="组合 78"/>
          <p:cNvGrpSpPr/>
          <p:nvPr/>
        </p:nvGrpSpPr>
        <p:grpSpPr>
          <a:xfrm>
            <a:off x="8451788" y="4870334"/>
            <a:ext cx="2827439" cy="862322"/>
            <a:chOff x="6339300" y="3509016"/>
            <a:chExt cx="2121132" cy="646910"/>
          </a:xfrm>
        </p:grpSpPr>
        <p:sp>
          <p:nvSpPr>
            <p:cNvPr id="80" name="Text Placeholder 2"/>
            <p:cNvSpPr txBox="1"/>
            <p:nvPr/>
          </p:nvSpPr>
          <p:spPr bwMode="auto">
            <a:xfrm>
              <a:off x="6588224" y="3509016"/>
              <a:ext cx="1523692" cy="268421"/>
            </a:xfrm>
            <a:prstGeom prst="rect">
              <a:avLst/>
            </a:prstGeom>
            <a:noFill/>
            <a:ln>
              <a:noFill/>
            </a:ln>
          </p:spPr>
          <p:txBody>
            <a:bodyPr/>
            <a:lstStyle>
              <a:lvl1pPr>
                <a:defRPr>
                  <a:solidFill>
                    <a:schemeClr val="tx1"/>
                  </a:solidFill>
                  <a:latin typeface="Open Sans" panose="020B0606030504020204" pitchFamily="34" charset="0"/>
                  <a:ea typeface="MS PGothic" panose="020B0600070205080204" pitchFamily="34" charset="-128"/>
                </a:defRPr>
              </a:lvl1pPr>
              <a:lvl2pPr marL="742950" indent="-285750">
                <a:defRPr>
                  <a:solidFill>
                    <a:schemeClr val="tx1"/>
                  </a:solidFill>
                  <a:latin typeface="Open Sans" panose="020B0606030504020204" pitchFamily="34" charset="0"/>
                  <a:ea typeface="MS PGothic" panose="020B0600070205080204" pitchFamily="34" charset="-128"/>
                </a:defRPr>
              </a:lvl2pPr>
              <a:lvl3pPr marL="1143000" indent="-228600">
                <a:defRPr>
                  <a:solidFill>
                    <a:schemeClr val="tx1"/>
                  </a:solidFill>
                  <a:latin typeface="Open Sans" panose="020B0606030504020204" pitchFamily="34" charset="0"/>
                  <a:ea typeface="MS PGothic" panose="020B0600070205080204" pitchFamily="34" charset="-128"/>
                </a:defRPr>
              </a:lvl3pPr>
              <a:lvl4pPr marL="1600200" indent="-228600">
                <a:defRPr>
                  <a:solidFill>
                    <a:schemeClr val="tx1"/>
                  </a:solidFill>
                  <a:latin typeface="Open Sans" panose="020B0606030504020204" pitchFamily="34" charset="0"/>
                  <a:ea typeface="MS PGothic" panose="020B0600070205080204" pitchFamily="34" charset="-128"/>
                </a:defRPr>
              </a:lvl4pPr>
              <a:lvl5pPr marL="2057400" indent="-228600">
                <a:defRPr>
                  <a:solidFill>
                    <a:schemeClr val="tx1"/>
                  </a:solidFill>
                  <a:latin typeface="Open Sans" panose="020B0606030504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9pPr>
            </a:lstStyle>
            <a:p>
              <a:pPr algn="ctr">
                <a:buClr>
                  <a:schemeClr val="accent1"/>
                </a:buClr>
                <a:buSzPct val="80000"/>
                <a:buFont typeface="Corbel" panose="020B0503020204020204" pitchFamily="34" charset="0"/>
                <a:buNone/>
              </a:pPr>
              <a:r>
                <a:rPr lang="zh-CN" altLang="en-US" sz="1865" b="1" dirty="0">
                  <a:solidFill>
                    <a:schemeClr val="tx1">
                      <a:lumMod val="50000"/>
                      <a:lumOff val="50000"/>
                    </a:schemeClr>
                  </a:solidFill>
                  <a:latin typeface="微软雅黑" panose="020B0503020204020204" pitchFamily="34" charset="-122"/>
                  <a:ea typeface="微软雅黑" panose="020B0503020204020204" pitchFamily="34" charset="-122"/>
                </a:rPr>
                <a:t>添加会议主题</a:t>
              </a:r>
              <a:endParaRPr lang="en-AU" sz="1865"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1" name="Text Placeholder 2"/>
            <p:cNvSpPr txBox="1"/>
            <p:nvPr/>
          </p:nvSpPr>
          <p:spPr bwMode="auto">
            <a:xfrm>
              <a:off x="6339300" y="3734008"/>
              <a:ext cx="2121132" cy="421918"/>
            </a:xfrm>
            <a:prstGeom prst="rect">
              <a:avLst/>
            </a:prstGeom>
            <a:noFill/>
            <a:ln>
              <a:noFill/>
            </a:ln>
          </p:spPr>
          <p:txBody>
            <a:bodyPr/>
            <a:lstStyle>
              <a:lvl1pPr>
                <a:defRPr>
                  <a:solidFill>
                    <a:schemeClr val="tx1"/>
                  </a:solidFill>
                  <a:latin typeface="Open Sans" panose="020B0606030504020204" pitchFamily="34" charset="0"/>
                  <a:ea typeface="MS PGothic" panose="020B0600070205080204" pitchFamily="34" charset="-128"/>
                </a:defRPr>
              </a:lvl1pPr>
              <a:lvl2pPr marL="742950" indent="-285750">
                <a:defRPr>
                  <a:solidFill>
                    <a:schemeClr val="tx1"/>
                  </a:solidFill>
                  <a:latin typeface="Open Sans" panose="020B0606030504020204" pitchFamily="34" charset="0"/>
                  <a:ea typeface="MS PGothic" panose="020B0600070205080204" pitchFamily="34" charset="-128"/>
                </a:defRPr>
              </a:lvl2pPr>
              <a:lvl3pPr marL="1143000" indent="-228600">
                <a:defRPr>
                  <a:solidFill>
                    <a:schemeClr val="tx1"/>
                  </a:solidFill>
                  <a:latin typeface="Open Sans" panose="020B0606030504020204" pitchFamily="34" charset="0"/>
                  <a:ea typeface="MS PGothic" panose="020B0600070205080204" pitchFamily="34" charset="-128"/>
                </a:defRPr>
              </a:lvl3pPr>
              <a:lvl4pPr marL="1600200" indent="-228600">
                <a:defRPr>
                  <a:solidFill>
                    <a:schemeClr val="tx1"/>
                  </a:solidFill>
                  <a:latin typeface="Open Sans" panose="020B0606030504020204" pitchFamily="34" charset="0"/>
                  <a:ea typeface="MS PGothic" panose="020B0600070205080204" pitchFamily="34" charset="-128"/>
                </a:defRPr>
              </a:lvl4pPr>
              <a:lvl5pPr marL="2057400" indent="-228600">
                <a:defRPr>
                  <a:solidFill>
                    <a:schemeClr val="tx1"/>
                  </a:solidFill>
                  <a:latin typeface="Open Sans" panose="020B0606030504020204" pitchFamily="34" charset="0"/>
                  <a:ea typeface="MS PGothic" panose="020B0600070205080204" pitchFamily="34" charset="-128"/>
                </a:defRPr>
              </a:lvl5pPr>
              <a:lvl6pPr marL="25146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6pPr>
              <a:lvl7pPr marL="29718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7pPr>
              <a:lvl8pPr marL="34290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8pPr>
              <a:lvl9pPr marL="3886200" indent="-228600" fontAlgn="base">
                <a:spcBef>
                  <a:spcPct val="0"/>
                </a:spcBef>
                <a:spcAft>
                  <a:spcPct val="0"/>
                </a:spcAft>
                <a:defRPr>
                  <a:solidFill>
                    <a:schemeClr val="tx1"/>
                  </a:solidFill>
                  <a:latin typeface="Open Sans" panose="020B0606030504020204" pitchFamily="34" charset="0"/>
                  <a:ea typeface="MS PGothic" panose="020B0600070205080204" pitchFamily="34" charset="-128"/>
                </a:defRPr>
              </a:lvl9pPr>
            </a:lstStyle>
            <a:p>
              <a:pPr algn="ctr">
                <a:buNone/>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点击输入简要文字内容文字</a:t>
              </a:r>
              <a:endPar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buNone/>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内容需概括精炼不用多</a:t>
              </a:r>
              <a:endPar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endParaRPr>
            </a:p>
            <a:p>
              <a:pPr algn="ctr">
                <a:buNone/>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余的文字修饰</a:t>
              </a:r>
              <a:endPar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89" name="标题 88"/>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40000">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14:bounceEnd="40000">
                                          <p:cBhvr additive="base">
                                            <p:cTn id="7" dur="500" fill="hold"/>
                                            <p:tgtEl>
                                              <p:spTgt spid="53"/>
                                            </p:tgtEl>
                                            <p:attrNameLst>
                                              <p:attrName>ppt_x</p:attrName>
                                            </p:attrNameLst>
                                          </p:cBhvr>
                                          <p:tavLst>
                                            <p:tav tm="0">
                                              <p:val>
                                                <p:strVal val="#ppt_x"/>
                                              </p:val>
                                            </p:tav>
                                            <p:tav tm="100000">
                                              <p:val>
                                                <p:strVal val="#ppt_x"/>
                                              </p:val>
                                            </p:tav>
                                          </p:tavLst>
                                        </p:anim>
                                        <p:anim calcmode="lin" valueType="num" p14:bounceEnd="40000">
                                          <p:cBhvr additive="base">
                                            <p:cTn id="8" dur="500" fill="hold"/>
                                            <p:tgtEl>
                                              <p:spTgt spid="5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down)">
                                          <p:cBhvr>
                                            <p:cTn id="12" dur="500"/>
                                            <p:tgtEl>
                                              <p:spTgt spid="50"/>
                                            </p:tgtEl>
                                          </p:cBhvr>
                                        </p:animEffect>
                                      </p:childTnLst>
                                    </p:cTn>
                                  </p:par>
                                </p:childTnLst>
                              </p:cTn>
                            </p:par>
                            <p:par>
                              <p:cTn id="13" fill="hold">
                                <p:stCondLst>
                                  <p:cond delay="1000"/>
                                </p:stCondLst>
                                <p:childTnLst>
                                  <p:par>
                                    <p:cTn id="14" presetID="12" presetClass="entr" presetSubtype="4" fill="hold" grpId="0" nodeType="afterEffect">
                                      <p:stCondLst>
                                        <p:cond delay="0"/>
                                      </p:stCondLst>
                                      <p:iterate type="lt">
                                        <p:tmPct val="30000"/>
                                      </p:iterate>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500"/>
                                            <p:tgtEl>
                                              <p:spTgt spid="66"/>
                                            </p:tgtEl>
                                            <p:attrNameLst>
                                              <p:attrName>ppt_y</p:attrName>
                                            </p:attrNameLst>
                                          </p:cBhvr>
                                          <p:tavLst>
                                            <p:tav tm="0">
                                              <p:val>
                                                <p:strVal val="#ppt_y+#ppt_h*1.125000"/>
                                              </p:val>
                                            </p:tav>
                                            <p:tav tm="100000">
                                              <p:val>
                                                <p:strVal val="#ppt_y"/>
                                              </p:val>
                                            </p:tav>
                                          </p:tavLst>
                                        </p:anim>
                                        <p:animEffect transition="in" filter="wipe(up)">
                                          <p:cBhvr>
                                            <p:cTn id="17" dur="500"/>
                                            <p:tgtEl>
                                              <p:spTgt spid="66"/>
                                            </p:tgtEl>
                                          </p:cBhvr>
                                        </p:animEffect>
                                      </p:childTnLst>
                                    </p:cTn>
                                  </p:par>
                                </p:childTnLst>
                              </p:cTn>
                            </p:par>
                            <p:par>
                              <p:cTn id="18" fill="hold">
                                <p:stCondLst>
                                  <p:cond delay="1799"/>
                                </p:stCondLst>
                                <p:childTnLst>
                                  <p:par>
                                    <p:cTn id="19" presetID="2" presetClass="entr" presetSubtype="1" fill="hold" nodeType="afterEffect" p14:presetBounceEnd="40000">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14:bounceEnd="40000">
                                          <p:cBhvr additive="base">
                                            <p:cTn id="21" dur="500" fill="hold"/>
                                            <p:tgtEl>
                                              <p:spTgt spid="37"/>
                                            </p:tgtEl>
                                            <p:attrNameLst>
                                              <p:attrName>ppt_x</p:attrName>
                                            </p:attrNameLst>
                                          </p:cBhvr>
                                          <p:tavLst>
                                            <p:tav tm="0">
                                              <p:val>
                                                <p:strVal val="#ppt_x"/>
                                              </p:val>
                                            </p:tav>
                                            <p:tav tm="100000">
                                              <p:val>
                                                <p:strVal val="#ppt_x"/>
                                              </p:val>
                                            </p:tav>
                                          </p:tavLst>
                                        </p:anim>
                                        <p:anim calcmode="lin" valueType="num" p14:bounceEnd="40000">
                                          <p:cBhvr additive="base">
                                            <p:cTn id="22" dur="500" fill="hold"/>
                                            <p:tgtEl>
                                              <p:spTgt spid="37"/>
                                            </p:tgtEl>
                                            <p:attrNameLst>
                                              <p:attrName>ppt_y</p:attrName>
                                            </p:attrNameLst>
                                          </p:cBhvr>
                                          <p:tavLst>
                                            <p:tav tm="0">
                                              <p:val>
                                                <p:strVal val="0-#ppt_h/2"/>
                                              </p:val>
                                            </p:tav>
                                            <p:tav tm="100000">
                                              <p:val>
                                                <p:strVal val="#ppt_y"/>
                                              </p:val>
                                            </p:tav>
                                          </p:tavLst>
                                        </p:anim>
                                      </p:childTnLst>
                                    </p:cTn>
                                  </p:par>
                                </p:childTnLst>
                              </p:cTn>
                            </p:par>
                            <p:par>
                              <p:cTn id="23" fill="hold">
                                <p:stCondLst>
                                  <p:cond delay="2299"/>
                                </p:stCondLst>
                                <p:childTnLst>
                                  <p:par>
                                    <p:cTn id="24" presetID="22" presetClass="entr" presetSubtype="4" fill="hold"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down)">
                                          <p:cBhvr>
                                            <p:cTn id="26" dur="500"/>
                                            <p:tgtEl>
                                              <p:spTgt spid="34"/>
                                            </p:tgtEl>
                                          </p:cBhvr>
                                        </p:animEffect>
                                      </p:childTnLst>
                                    </p:cTn>
                                  </p:par>
                                </p:childTnLst>
                              </p:cTn>
                            </p:par>
                            <p:par>
                              <p:cTn id="27" fill="hold">
                                <p:stCondLst>
                                  <p:cond delay="2799"/>
                                </p:stCondLst>
                                <p:childTnLst>
                                  <p:par>
                                    <p:cTn id="28" presetID="12" presetClass="entr" presetSubtype="4" fill="hold" grpId="0" nodeType="afterEffect">
                                      <p:stCondLst>
                                        <p:cond delay="0"/>
                                      </p:stCondLst>
                                      <p:iterate type="lt">
                                        <p:tmPct val="30000"/>
                                      </p:iterate>
                                      <p:childTnLst>
                                        <p:set>
                                          <p:cBhvr>
                                            <p:cTn id="29" dur="1" fill="hold">
                                              <p:stCondLst>
                                                <p:cond delay="0"/>
                                              </p:stCondLst>
                                            </p:cTn>
                                            <p:tgtEl>
                                              <p:spTgt spid="67"/>
                                            </p:tgtEl>
                                            <p:attrNameLst>
                                              <p:attrName>style.visibility</p:attrName>
                                            </p:attrNameLst>
                                          </p:cBhvr>
                                          <p:to>
                                            <p:strVal val="visible"/>
                                          </p:to>
                                        </p:set>
                                        <p:anim calcmode="lin" valueType="num">
                                          <p:cBhvr additive="base">
                                            <p:cTn id="30" dur="500"/>
                                            <p:tgtEl>
                                              <p:spTgt spid="67"/>
                                            </p:tgtEl>
                                            <p:attrNameLst>
                                              <p:attrName>ppt_y</p:attrName>
                                            </p:attrNameLst>
                                          </p:cBhvr>
                                          <p:tavLst>
                                            <p:tav tm="0">
                                              <p:val>
                                                <p:strVal val="#ppt_y+#ppt_h*1.125000"/>
                                              </p:val>
                                            </p:tav>
                                            <p:tav tm="100000">
                                              <p:val>
                                                <p:strVal val="#ppt_y"/>
                                              </p:val>
                                            </p:tav>
                                          </p:tavLst>
                                        </p:anim>
                                        <p:animEffect transition="in" filter="wipe(up)">
                                          <p:cBhvr>
                                            <p:cTn id="31" dur="500"/>
                                            <p:tgtEl>
                                              <p:spTgt spid="67"/>
                                            </p:tgtEl>
                                          </p:cBhvr>
                                        </p:animEffect>
                                      </p:childTnLst>
                                    </p:cTn>
                                  </p:par>
                                </p:childTnLst>
                              </p:cTn>
                            </p:par>
                            <p:par>
                              <p:cTn id="32" fill="hold">
                                <p:stCondLst>
                                  <p:cond delay="3599"/>
                                </p:stCondLst>
                                <p:childTnLst>
                                  <p:par>
                                    <p:cTn id="33" presetID="2" presetClass="entr" presetSubtype="1" fill="hold" nodeType="afterEffect" p14:presetBounceEnd="40000">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14:bounceEnd="40000">
                                          <p:cBhvr additive="base">
                                            <p:cTn id="35" dur="500" fill="hold"/>
                                            <p:tgtEl>
                                              <p:spTgt spid="21"/>
                                            </p:tgtEl>
                                            <p:attrNameLst>
                                              <p:attrName>ppt_x</p:attrName>
                                            </p:attrNameLst>
                                          </p:cBhvr>
                                          <p:tavLst>
                                            <p:tav tm="0">
                                              <p:val>
                                                <p:strVal val="#ppt_x"/>
                                              </p:val>
                                            </p:tav>
                                            <p:tav tm="100000">
                                              <p:val>
                                                <p:strVal val="#ppt_x"/>
                                              </p:val>
                                            </p:tav>
                                          </p:tavLst>
                                        </p:anim>
                                        <p:anim calcmode="lin" valueType="num" p14:bounceEnd="40000">
                                          <p:cBhvr additive="base">
                                            <p:cTn id="36" dur="500" fill="hold"/>
                                            <p:tgtEl>
                                              <p:spTgt spid="21"/>
                                            </p:tgtEl>
                                            <p:attrNameLst>
                                              <p:attrName>ppt_y</p:attrName>
                                            </p:attrNameLst>
                                          </p:cBhvr>
                                          <p:tavLst>
                                            <p:tav tm="0">
                                              <p:val>
                                                <p:strVal val="0-#ppt_h/2"/>
                                              </p:val>
                                            </p:tav>
                                            <p:tav tm="100000">
                                              <p:val>
                                                <p:strVal val="#ppt_y"/>
                                              </p:val>
                                            </p:tav>
                                          </p:tavLst>
                                        </p:anim>
                                      </p:childTnLst>
                                    </p:cTn>
                                  </p:par>
                                </p:childTnLst>
                              </p:cTn>
                            </p:par>
                            <p:par>
                              <p:cTn id="37" fill="hold">
                                <p:stCondLst>
                                  <p:cond delay="4099"/>
                                </p:stCondLst>
                                <p:childTnLst>
                                  <p:par>
                                    <p:cTn id="38" presetID="22" presetClass="entr" presetSubtype="4"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500"/>
                                            <p:tgtEl>
                                              <p:spTgt spid="18"/>
                                            </p:tgtEl>
                                          </p:cBhvr>
                                        </p:animEffect>
                                      </p:childTnLst>
                                    </p:cTn>
                                  </p:par>
                                </p:childTnLst>
                              </p:cTn>
                            </p:par>
                            <p:par>
                              <p:cTn id="41" fill="hold">
                                <p:stCondLst>
                                  <p:cond delay="4599"/>
                                </p:stCondLst>
                                <p:childTnLst>
                                  <p:par>
                                    <p:cTn id="42" presetID="12" presetClass="entr" presetSubtype="4" fill="hold" grpId="0" nodeType="afterEffect">
                                      <p:stCondLst>
                                        <p:cond delay="0"/>
                                      </p:stCondLst>
                                      <p:iterate type="lt">
                                        <p:tmPct val="30000"/>
                                      </p:iterate>
                                      <p:childTnLst>
                                        <p:set>
                                          <p:cBhvr>
                                            <p:cTn id="43" dur="1" fill="hold">
                                              <p:stCondLst>
                                                <p:cond delay="0"/>
                                              </p:stCondLst>
                                            </p:cTn>
                                            <p:tgtEl>
                                              <p:spTgt spid="68"/>
                                            </p:tgtEl>
                                            <p:attrNameLst>
                                              <p:attrName>style.visibility</p:attrName>
                                            </p:attrNameLst>
                                          </p:cBhvr>
                                          <p:to>
                                            <p:strVal val="visible"/>
                                          </p:to>
                                        </p:set>
                                        <p:anim calcmode="lin" valueType="num">
                                          <p:cBhvr additive="base">
                                            <p:cTn id="44" dur="500"/>
                                            <p:tgtEl>
                                              <p:spTgt spid="68"/>
                                            </p:tgtEl>
                                            <p:attrNameLst>
                                              <p:attrName>ppt_y</p:attrName>
                                            </p:attrNameLst>
                                          </p:cBhvr>
                                          <p:tavLst>
                                            <p:tav tm="0">
                                              <p:val>
                                                <p:strVal val="#ppt_y+#ppt_h*1.125000"/>
                                              </p:val>
                                            </p:tav>
                                            <p:tav tm="100000">
                                              <p:val>
                                                <p:strVal val="#ppt_y"/>
                                              </p:val>
                                            </p:tav>
                                          </p:tavLst>
                                        </p:anim>
                                        <p:animEffect transition="in" filter="wipe(up)">
                                          <p:cBhvr>
                                            <p:cTn id="45" dur="500"/>
                                            <p:tgtEl>
                                              <p:spTgt spid="68"/>
                                            </p:tgtEl>
                                          </p:cBhvr>
                                        </p:animEffect>
                                      </p:childTnLst>
                                    </p:cTn>
                                  </p:par>
                                </p:childTnLst>
                              </p:cTn>
                            </p:par>
                            <p:par>
                              <p:cTn id="46" fill="hold">
                                <p:stCondLst>
                                  <p:cond delay="5400"/>
                                </p:stCondLst>
                                <p:childTnLst>
                                  <p:par>
                                    <p:cTn id="47" presetID="2" presetClass="entr" presetSubtype="1" fill="hold" nodeType="afterEffect" p14:presetBounceEnd="40000">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14:bounceEnd="40000">
                                          <p:cBhvr additive="base">
                                            <p:cTn id="49" dur="500" fill="hold"/>
                                            <p:tgtEl>
                                              <p:spTgt spid="5"/>
                                            </p:tgtEl>
                                            <p:attrNameLst>
                                              <p:attrName>ppt_x</p:attrName>
                                            </p:attrNameLst>
                                          </p:cBhvr>
                                          <p:tavLst>
                                            <p:tav tm="0">
                                              <p:val>
                                                <p:strVal val="#ppt_x"/>
                                              </p:val>
                                            </p:tav>
                                            <p:tav tm="100000">
                                              <p:val>
                                                <p:strVal val="#ppt_x"/>
                                              </p:val>
                                            </p:tav>
                                          </p:tavLst>
                                        </p:anim>
                                        <p:anim calcmode="lin" valueType="num" p14:bounceEnd="40000">
                                          <p:cBhvr additive="base">
                                            <p:cTn id="50" dur="500" fill="hold"/>
                                            <p:tgtEl>
                                              <p:spTgt spid="5"/>
                                            </p:tgtEl>
                                            <p:attrNameLst>
                                              <p:attrName>ppt_y</p:attrName>
                                            </p:attrNameLst>
                                          </p:cBhvr>
                                          <p:tavLst>
                                            <p:tav tm="0">
                                              <p:val>
                                                <p:strVal val="0-#ppt_h/2"/>
                                              </p:val>
                                            </p:tav>
                                            <p:tav tm="100000">
                                              <p:val>
                                                <p:strVal val="#ppt_y"/>
                                              </p:val>
                                            </p:tav>
                                          </p:tavLst>
                                        </p:anim>
                                      </p:childTnLst>
                                    </p:cTn>
                                  </p:par>
                                </p:childTnLst>
                              </p:cTn>
                            </p:par>
                            <p:par>
                              <p:cTn id="51" fill="hold">
                                <p:stCondLst>
                                  <p:cond delay="5900"/>
                                </p:stCondLst>
                                <p:childTnLst>
                                  <p:par>
                                    <p:cTn id="52" presetID="22" presetClass="entr" presetSubtype="4" fill="hold" nodeType="after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wipe(down)">
                                          <p:cBhvr>
                                            <p:cTn id="54" dur="500"/>
                                            <p:tgtEl>
                                              <p:spTgt spid="2"/>
                                            </p:tgtEl>
                                          </p:cBhvr>
                                        </p:animEffect>
                                      </p:childTnLst>
                                    </p:cTn>
                                  </p:par>
                                </p:childTnLst>
                              </p:cTn>
                            </p:par>
                            <p:par>
                              <p:cTn id="55" fill="hold">
                                <p:stCondLst>
                                  <p:cond delay="6400"/>
                                </p:stCondLst>
                                <p:childTnLst>
                                  <p:par>
                                    <p:cTn id="56" presetID="12" presetClass="entr" presetSubtype="4" fill="hold" grpId="0" nodeType="afterEffect">
                                      <p:stCondLst>
                                        <p:cond delay="0"/>
                                      </p:stCondLst>
                                      <p:iterate type="lt">
                                        <p:tmPct val="30000"/>
                                      </p:iterate>
                                      <p:childTnLst>
                                        <p:set>
                                          <p:cBhvr>
                                            <p:cTn id="57" dur="1" fill="hold">
                                              <p:stCondLst>
                                                <p:cond delay="0"/>
                                              </p:stCondLst>
                                            </p:cTn>
                                            <p:tgtEl>
                                              <p:spTgt spid="69"/>
                                            </p:tgtEl>
                                            <p:attrNameLst>
                                              <p:attrName>style.visibility</p:attrName>
                                            </p:attrNameLst>
                                          </p:cBhvr>
                                          <p:to>
                                            <p:strVal val="visible"/>
                                          </p:to>
                                        </p:set>
                                        <p:anim calcmode="lin" valueType="num">
                                          <p:cBhvr additive="base">
                                            <p:cTn id="58" dur="500"/>
                                            <p:tgtEl>
                                              <p:spTgt spid="69"/>
                                            </p:tgtEl>
                                            <p:attrNameLst>
                                              <p:attrName>ppt_y</p:attrName>
                                            </p:attrNameLst>
                                          </p:cBhvr>
                                          <p:tavLst>
                                            <p:tav tm="0">
                                              <p:val>
                                                <p:strVal val="#ppt_y+#ppt_h*1.125000"/>
                                              </p:val>
                                            </p:tav>
                                            <p:tav tm="100000">
                                              <p:val>
                                                <p:strVal val="#ppt_y"/>
                                              </p:val>
                                            </p:tav>
                                          </p:tavLst>
                                        </p:anim>
                                        <p:animEffect transition="in" filter="wipe(up)">
                                          <p:cBhvr>
                                            <p:cTn id="59" dur="500"/>
                                            <p:tgtEl>
                                              <p:spTgt spid="69"/>
                                            </p:tgtEl>
                                          </p:cBhvr>
                                        </p:animEffect>
                                      </p:childTnLst>
                                    </p:cTn>
                                  </p:par>
                                </p:childTnLst>
                              </p:cTn>
                            </p:par>
                            <p:par>
                              <p:cTn id="60" fill="hold">
                                <p:stCondLst>
                                  <p:cond delay="7200"/>
                                </p:stCondLst>
                                <p:childTnLst>
                                  <p:par>
                                    <p:cTn id="61" presetID="47" presetClass="entr" presetSubtype="0"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Effect transition="in" filter="fade">
                                          <p:cBhvr>
                                            <p:cTn id="63" dur="1000"/>
                                            <p:tgtEl>
                                              <p:spTgt spid="70"/>
                                            </p:tgtEl>
                                          </p:cBhvr>
                                        </p:animEffect>
                                        <p:anim calcmode="lin" valueType="num">
                                          <p:cBhvr>
                                            <p:cTn id="64" dur="1000" fill="hold"/>
                                            <p:tgtEl>
                                              <p:spTgt spid="70"/>
                                            </p:tgtEl>
                                            <p:attrNameLst>
                                              <p:attrName>ppt_x</p:attrName>
                                            </p:attrNameLst>
                                          </p:cBhvr>
                                          <p:tavLst>
                                            <p:tav tm="0">
                                              <p:val>
                                                <p:strVal val="#ppt_x"/>
                                              </p:val>
                                            </p:tav>
                                            <p:tav tm="100000">
                                              <p:val>
                                                <p:strVal val="#ppt_x"/>
                                              </p:val>
                                            </p:tav>
                                          </p:tavLst>
                                        </p:anim>
                                        <p:anim calcmode="lin" valueType="num">
                                          <p:cBhvr>
                                            <p:cTn id="65" dur="1000" fill="hold"/>
                                            <p:tgtEl>
                                              <p:spTgt spid="70"/>
                                            </p:tgtEl>
                                            <p:attrNameLst>
                                              <p:attrName>ppt_y</p:attrName>
                                            </p:attrNameLst>
                                          </p:cBhvr>
                                          <p:tavLst>
                                            <p:tav tm="0">
                                              <p:val>
                                                <p:strVal val="#ppt_y-.1"/>
                                              </p:val>
                                            </p:tav>
                                            <p:tav tm="100000">
                                              <p:val>
                                                <p:strVal val="#ppt_y"/>
                                              </p:val>
                                            </p:tav>
                                          </p:tavLst>
                                        </p:anim>
                                      </p:childTnLst>
                                    </p:cTn>
                                  </p:par>
                                  <p:par>
                                    <p:cTn id="66" presetID="47" presetClass="entr" presetSubtype="0" fill="hold" nodeType="withEffect">
                                      <p:stCondLst>
                                        <p:cond delay="100"/>
                                      </p:stCondLst>
                                      <p:childTnLst>
                                        <p:set>
                                          <p:cBhvr>
                                            <p:cTn id="67" dur="1" fill="hold">
                                              <p:stCondLst>
                                                <p:cond delay="0"/>
                                              </p:stCondLst>
                                            </p:cTn>
                                            <p:tgtEl>
                                              <p:spTgt spid="73"/>
                                            </p:tgtEl>
                                            <p:attrNameLst>
                                              <p:attrName>style.visibility</p:attrName>
                                            </p:attrNameLst>
                                          </p:cBhvr>
                                          <p:to>
                                            <p:strVal val="visible"/>
                                          </p:to>
                                        </p:set>
                                        <p:animEffect transition="in" filter="fade">
                                          <p:cBhvr>
                                            <p:cTn id="68" dur="1000"/>
                                            <p:tgtEl>
                                              <p:spTgt spid="73"/>
                                            </p:tgtEl>
                                          </p:cBhvr>
                                        </p:animEffect>
                                        <p:anim calcmode="lin" valueType="num">
                                          <p:cBhvr>
                                            <p:cTn id="69" dur="1000" fill="hold"/>
                                            <p:tgtEl>
                                              <p:spTgt spid="73"/>
                                            </p:tgtEl>
                                            <p:attrNameLst>
                                              <p:attrName>ppt_x</p:attrName>
                                            </p:attrNameLst>
                                          </p:cBhvr>
                                          <p:tavLst>
                                            <p:tav tm="0">
                                              <p:val>
                                                <p:strVal val="#ppt_x"/>
                                              </p:val>
                                            </p:tav>
                                            <p:tav tm="100000">
                                              <p:val>
                                                <p:strVal val="#ppt_x"/>
                                              </p:val>
                                            </p:tav>
                                          </p:tavLst>
                                        </p:anim>
                                        <p:anim calcmode="lin" valueType="num">
                                          <p:cBhvr>
                                            <p:cTn id="70" dur="1000" fill="hold"/>
                                            <p:tgtEl>
                                              <p:spTgt spid="73"/>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20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1000"/>
                                            <p:tgtEl>
                                              <p:spTgt spid="76"/>
                                            </p:tgtEl>
                                          </p:cBhvr>
                                        </p:animEffect>
                                        <p:anim calcmode="lin" valueType="num">
                                          <p:cBhvr>
                                            <p:cTn id="74" dur="1000" fill="hold"/>
                                            <p:tgtEl>
                                              <p:spTgt spid="76"/>
                                            </p:tgtEl>
                                            <p:attrNameLst>
                                              <p:attrName>ppt_x</p:attrName>
                                            </p:attrNameLst>
                                          </p:cBhvr>
                                          <p:tavLst>
                                            <p:tav tm="0">
                                              <p:val>
                                                <p:strVal val="#ppt_x"/>
                                              </p:val>
                                            </p:tav>
                                            <p:tav tm="100000">
                                              <p:val>
                                                <p:strVal val="#ppt_x"/>
                                              </p:val>
                                            </p:tav>
                                          </p:tavLst>
                                        </p:anim>
                                        <p:anim calcmode="lin" valueType="num">
                                          <p:cBhvr>
                                            <p:cTn id="75" dur="1000" fill="hold"/>
                                            <p:tgtEl>
                                              <p:spTgt spid="76"/>
                                            </p:tgtEl>
                                            <p:attrNameLst>
                                              <p:attrName>ppt_y</p:attrName>
                                            </p:attrNameLst>
                                          </p:cBhvr>
                                          <p:tavLst>
                                            <p:tav tm="0">
                                              <p:val>
                                                <p:strVal val="#ppt_y-.1"/>
                                              </p:val>
                                            </p:tav>
                                            <p:tav tm="100000">
                                              <p:val>
                                                <p:strVal val="#ppt_y"/>
                                              </p:val>
                                            </p:tav>
                                          </p:tavLst>
                                        </p:anim>
                                      </p:childTnLst>
                                    </p:cTn>
                                  </p:par>
                                  <p:par>
                                    <p:cTn id="76" presetID="47" presetClass="entr" presetSubtype="0" fill="hold" nodeType="withEffect">
                                      <p:stCondLst>
                                        <p:cond delay="300"/>
                                      </p:stCondLst>
                                      <p:childTnLst>
                                        <p:set>
                                          <p:cBhvr>
                                            <p:cTn id="77" dur="1" fill="hold">
                                              <p:stCondLst>
                                                <p:cond delay="0"/>
                                              </p:stCondLst>
                                            </p:cTn>
                                            <p:tgtEl>
                                              <p:spTgt spid="79"/>
                                            </p:tgtEl>
                                            <p:attrNameLst>
                                              <p:attrName>style.visibility</p:attrName>
                                            </p:attrNameLst>
                                          </p:cBhvr>
                                          <p:to>
                                            <p:strVal val="visible"/>
                                          </p:to>
                                        </p:set>
                                        <p:animEffect transition="in" filter="fade">
                                          <p:cBhvr>
                                            <p:cTn id="78" dur="1000"/>
                                            <p:tgtEl>
                                              <p:spTgt spid="79"/>
                                            </p:tgtEl>
                                          </p:cBhvr>
                                        </p:animEffect>
                                        <p:anim calcmode="lin" valueType="num">
                                          <p:cBhvr>
                                            <p:cTn id="79" dur="1000" fill="hold"/>
                                            <p:tgtEl>
                                              <p:spTgt spid="79"/>
                                            </p:tgtEl>
                                            <p:attrNameLst>
                                              <p:attrName>ppt_x</p:attrName>
                                            </p:attrNameLst>
                                          </p:cBhvr>
                                          <p:tavLst>
                                            <p:tav tm="0">
                                              <p:val>
                                                <p:strVal val="#ppt_x"/>
                                              </p:val>
                                            </p:tav>
                                            <p:tav tm="100000">
                                              <p:val>
                                                <p:strVal val="#ppt_x"/>
                                              </p:val>
                                            </p:tav>
                                          </p:tavLst>
                                        </p:anim>
                                        <p:anim calcmode="lin" valueType="num">
                                          <p:cBhvr>
                                            <p:cTn id="80"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ppt_x"/>
                                              </p:val>
                                            </p:tav>
                                            <p:tav tm="100000">
                                              <p:val>
                                                <p:strVal val="#ppt_x"/>
                                              </p:val>
                                            </p:tav>
                                          </p:tavLst>
                                        </p:anim>
                                        <p:anim calcmode="lin" valueType="num">
                                          <p:cBhvr additive="base">
                                            <p:cTn id="8" dur="500" fill="hold"/>
                                            <p:tgtEl>
                                              <p:spTgt spid="5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50"/>
                                            </p:tgtEl>
                                            <p:attrNameLst>
                                              <p:attrName>style.visibility</p:attrName>
                                            </p:attrNameLst>
                                          </p:cBhvr>
                                          <p:to>
                                            <p:strVal val="visible"/>
                                          </p:to>
                                        </p:set>
                                        <p:animEffect transition="in" filter="wipe(down)">
                                          <p:cBhvr>
                                            <p:cTn id="12" dur="500"/>
                                            <p:tgtEl>
                                              <p:spTgt spid="50"/>
                                            </p:tgtEl>
                                          </p:cBhvr>
                                        </p:animEffect>
                                      </p:childTnLst>
                                    </p:cTn>
                                  </p:par>
                                </p:childTnLst>
                              </p:cTn>
                            </p:par>
                            <p:par>
                              <p:cTn id="13" fill="hold">
                                <p:stCondLst>
                                  <p:cond delay="1000"/>
                                </p:stCondLst>
                                <p:childTnLst>
                                  <p:par>
                                    <p:cTn id="14" presetID="12" presetClass="entr" presetSubtype="4" fill="hold" grpId="0" nodeType="afterEffect">
                                      <p:stCondLst>
                                        <p:cond delay="0"/>
                                      </p:stCondLst>
                                      <p:iterate type="lt">
                                        <p:tmPct val="30000"/>
                                      </p:iterate>
                                      <p:childTnLst>
                                        <p:set>
                                          <p:cBhvr>
                                            <p:cTn id="15" dur="1" fill="hold">
                                              <p:stCondLst>
                                                <p:cond delay="0"/>
                                              </p:stCondLst>
                                            </p:cTn>
                                            <p:tgtEl>
                                              <p:spTgt spid="66"/>
                                            </p:tgtEl>
                                            <p:attrNameLst>
                                              <p:attrName>style.visibility</p:attrName>
                                            </p:attrNameLst>
                                          </p:cBhvr>
                                          <p:to>
                                            <p:strVal val="visible"/>
                                          </p:to>
                                        </p:set>
                                        <p:anim calcmode="lin" valueType="num">
                                          <p:cBhvr additive="base">
                                            <p:cTn id="16" dur="500"/>
                                            <p:tgtEl>
                                              <p:spTgt spid="66"/>
                                            </p:tgtEl>
                                            <p:attrNameLst>
                                              <p:attrName>ppt_y</p:attrName>
                                            </p:attrNameLst>
                                          </p:cBhvr>
                                          <p:tavLst>
                                            <p:tav tm="0">
                                              <p:val>
                                                <p:strVal val="#ppt_y+#ppt_h*1.125000"/>
                                              </p:val>
                                            </p:tav>
                                            <p:tav tm="100000">
                                              <p:val>
                                                <p:strVal val="#ppt_y"/>
                                              </p:val>
                                            </p:tav>
                                          </p:tavLst>
                                        </p:anim>
                                        <p:animEffect transition="in" filter="wipe(up)">
                                          <p:cBhvr>
                                            <p:cTn id="17" dur="500"/>
                                            <p:tgtEl>
                                              <p:spTgt spid="66"/>
                                            </p:tgtEl>
                                          </p:cBhvr>
                                        </p:animEffect>
                                      </p:childTnLst>
                                    </p:cTn>
                                  </p:par>
                                </p:childTnLst>
                              </p:cTn>
                            </p:par>
                            <p:par>
                              <p:cTn id="18" fill="hold">
                                <p:stCondLst>
                                  <p:cond delay="1799"/>
                                </p:stCondLst>
                                <p:childTnLst>
                                  <p:par>
                                    <p:cTn id="19" presetID="2" presetClass="entr" presetSubtype="1" fill="hold" nodeType="after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500" fill="hold"/>
                                            <p:tgtEl>
                                              <p:spTgt spid="37"/>
                                            </p:tgtEl>
                                            <p:attrNameLst>
                                              <p:attrName>ppt_x</p:attrName>
                                            </p:attrNameLst>
                                          </p:cBhvr>
                                          <p:tavLst>
                                            <p:tav tm="0">
                                              <p:val>
                                                <p:strVal val="#ppt_x"/>
                                              </p:val>
                                            </p:tav>
                                            <p:tav tm="100000">
                                              <p:val>
                                                <p:strVal val="#ppt_x"/>
                                              </p:val>
                                            </p:tav>
                                          </p:tavLst>
                                        </p:anim>
                                        <p:anim calcmode="lin" valueType="num">
                                          <p:cBhvr additive="base">
                                            <p:cTn id="22" dur="500" fill="hold"/>
                                            <p:tgtEl>
                                              <p:spTgt spid="37"/>
                                            </p:tgtEl>
                                            <p:attrNameLst>
                                              <p:attrName>ppt_y</p:attrName>
                                            </p:attrNameLst>
                                          </p:cBhvr>
                                          <p:tavLst>
                                            <p:tav tm="0">
                                              <p:val>
                                                <p:strVal val="0-#ppt_h/2"/>
                                              </p:val>
                                            </p:tav>
                                            <p:tav tm="100000">
                                              <p:val>
                                                <p:strVal val="#ppt_y"/>
                                              </p:val>
                                            </p:tav>
                                          </p:tavLst>
                                        </p:anim>
                                      </p:childTnLst>
                                    </p:cTn>
                                  </p:par>
                                </p:childTnLst>
                              </p:cTn>
                            </p:par>
                            <p:par>
                              <p:cTn id="23" fill="hold">
                                <p:stCondLst>
                                  <p:cond delay="2299"/>
                                </p:stCondLst>
                                <p:childTnLst>
                                  <p:par>
                                    <p:cTn id="24" presetID="22" presetClass="entr" presetSubtype="4" fill="hold" nodeType="after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wipe(down)">
                                          <p:cBhvr>
                                            <p:cTn id="26" dur="500"/>
                                            <p:tgtEl>
                                              <p:spTgt spid="34"/>
                                            </p:tgtEl>
                                          </p:cBhvr>
                                        </p:animEffect>
                                      </p:childTnLst>
                                    </p:cTn>
                                  </p:par>
                                </p:childTnLst>
                              </p:cTn>
                            </p:par>
                            <p:par>
                              <p:cTn id="27" fill="hold">
                                <p:stCondLst>
                                  <p:cond delay="2799"/>
                                </p:stCondLst>
                                <p:childTnLst>
                                  <p:par>
                                    <p:cTn id="28" presetID="12" presetClass="entr" presetSubtype="4" fill="hold" grpId="0" nodeType="afterEffect">
                                      <p:stCondLst>
                                        <p:cond delay="0"/>
                                      </p:stCondLst>
                                      <p:iterate type="lt">
                                        <p:tmPct val="30000"/>
                                      </p:iterate>
                                      <p:childTnLst>
                                        <p:set>
                                          <p:cBhvr>
                                            <p:cTn id="29" dur="1" fill="hold">
                                              <p:stCondLst>
                                                <p:cond delay="0"/>
                                              </p:stCondLst>
                                            </p:cTn>
                                            <p:tgtEl>
                                              <p:spTgt spid="67"/>
                                            </p:tgtEl>
                                            <p:attrNameLst>
                                              <p:attrName>style.visibility</p:attrName>
                                            </p:attrNameLst>
                                          </p:cBhvr>
                                          <p:to>
                                            <p:strVal val="visible"/>
                                          </p:to>
                                        </p:set>
                                        <p:anim calcmode="lin" valueType="num">
                                          <p:cBhvr additive="base">
                                            <p:cTn id="30" dur="500"/>
                                            <p:tgtEl>
                                              <p:spTgt spid="67"/>
                                            </p:tgtEl>
                                            <p:attrNameLst>
                                              <p:attrName>ppt_y</p:attrName>
                                            </p:attrNameLst>
                                          </p:cBhvr>
                                          <p:tavLst>
                                            <p:tav tm="0">
                                              <p:val>
                                                <p:strVal val="#ppt_y+#ppt_h*1.125000"/>
                                              </p:val>
                                            </p:tav>
                                            <p:tav tm="100000">
                                              <p:val>
                                                <p:strVal val="#ppt_y"/>
                                              </p:val>
                                            </p:tav>
                                          </p:tavLst>
                                        </p:anim>
                                        <p:animEffect transition="in" filter="wipe(up)">
                                          <p:cBhvr>
                                            <p:cTn id="31" dur="500"/>
                                            <p:tgtEl>
                                              <p:spTgt spid="67"/>
                                            </p:tgtEl>
                                          </p:cBhvr>
                                        </p:animEffect>
                                      </p:childTnLst>
                                    </p:cTn>
                                  </p:par>
                                </p:childTnLst>
                              </p:cTn>
                            </p:par>
                            <p:par>
                              <p:cTn id="32" fill="hold">
                                <p:stCondLst>
                                  <p:cond delay="3599"/>
                                </p:stCondLst>
                                <p:childTnLst>
                                  <p:par>
                                    <p:cTn id="33" presetID="2" presetClass="entr" presetSubtype="1"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additive="base">
                                            <p:cTn id="35" dur="500" fill="hold"/>
                                            <p:tgtEl>
                                              <p:spTgt spid="21"/>
                                            </p:tgtEl>
                                            <p:attrNameLst>
                                              <p:attrName>ppt_x</p:attrName>
                                            </p:attrNameLst>
                                          </p:cBhvr>
                                          <p:tavLst>
                                            <p:tav tm="0">
                                              <p:val>
                                                <p:strVal val="#ppt_x"/>
                                              </p:val>
                                            </p:tav>
                                            <p:tav tm="100000">
                                              <p:val>
                                                <p:strVal val="#ppt_x"/>
                                              </p:val>
                                            </p:tav>
                                          </p:tavLst>
                                        </p:anim>
                                        <p:anim calcmode="lin" valueType="num">
                                          <p:cBhvr additive="base">
                                            <p:cTn id="36" dur="500" fill="hold"/>
                                            <p:tgtEl>
                                              <p:spTgt spid="21"/>
                                            </p:tgtEl>
                                            <p:attrNameLst>
                                              <p:attrName>ppt_y</p:attrName>
                                            </p:attrNameLst>
                                          </p:cBhvr>
                                          <p:tavLst>
                                            <p:tav tm="0">
                                              <p:val>
                                                <p:strVal val="0-#ppt_h/2"/>
                                              </p:val>
                                            </p:tav>
                                            <p:tav tm="100000">
                                              <p:val>
                                                <p:strVal val="#ppt_y"/>
                                              </p:val>
                                            </p:tav>
                                          </p:tavLst>
                                        </p:anim>
                                      </p:childTnLst>
                                    </p:cTn>
                                  </p:par>
                                </p:childTnLst>
                              </p:cTn>
                            </p:par>
                            <p:par>
                              <p:cTn id="37" fill="hold">
                                <p:stCondLst>
                                  <p:cond delay="4099"/>
                                </p:stCondLst>
                                <p:childTnLst>
                                  <p:par>
                                    <p:cTn id="38" presetID="22" presetClass="entr" presetSubtype="4" fill="hold" nodeType="after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wipe(down)">
                                          <p:cBhvr>
                                            <p:cTn id="40" dur="500"/>
                                            <p:tgtEl>
                                              <p:spTgt spid="18"/>
                                            </p:tgtEl>
                                          </p:cBhvr>
                                        </p:animEffect>
                                      </p:childTnLst>
                                    </p:cTn>
                                  </p:par>
                                </p:childTnLst>
                              </p:cTn>
                            </p:par>
                            <p:par>
                              <p:cTn id="41" fill="hold">
                                <p:stCondLst>
                                  <p:cond delay="4599"/>
                                </p:stCondLst>
                                <p:childTnLst>
                                  <p:par>
                                    <p:cTn id="42" presetID="12" presetClass="entr" presetSubtype="4" fill="hold" grpId="0" nodeType="afterEffect">
                                      <p:stCondLst>
                                        <p:cond delay="0"/>
                                      </p:stCondLst>
                                      <p:iterate type="lt">
                                        <p:tmPct val="30000"/>
                                      </p:iterate>
                                      <p:childTnLst>
                                        <p:set>
                                          <p:cBhvr>
                                            <p:cTn id="43" dur="1" fill="hold">
                                              <p:stCondLst>
                                                <p:cond delay="0"/>
                                              </p:stCondLst>
                                            </p:cTn>
                                            <p:tgtEl>
                                              <p:spTgt spid="68"/>
                                            </p:tgtEl>
                                            <p:attrNameLst>
                                              <p:attrName>style.visibility</p:attrName>
                                            </p:attrNameLst>
                                          </p:cBhvr>
                                          <p:to>
                                            <p:strVal val="visible"/>
                                          </p:to>
                                        </p:set>
                                        <p:anim calcmode="lin" valueType="num">
                                          <p:cBhvr additive="base">
                                            <p:cTn id="44" dur="500"/>
                                            <p:tgtEl>
                                              <p:spTgt spid="68"/>
                                            </p:tgtEl>
                                            <p:attrNameLst>
                                              <p:attrName>ppt_y</p:attrName>
                                            </p:attrNameLst>
                                          </p:cBhvr>
                                          <p:tavLst>
                                            <p:tav tm="0">
                                              <p:val>
                                                <p:strVal val="#ppt_y+#ppt_h*1.125000"/>
                                              </p:val>
                                            </p:tav>
                                            <p:tav tm="100000">
                                              <p:val>
                                                <p:strVal val="#ppt_y"/>
                                              </p:val>
                                            </p:tav>
                                          </p:tavLst>
                                        </p:anim>
                                        <p:animEffect transition="in" filter="wipe(up)">
                                          <p:cBhvr>
                                            <p:cTn id="45" dur="500"/>
                                            <p:tgtEl>
                                              <p:spTgt spid="68"/>
                                            </p:tgtEl>
                                          </p:cBhvr>
                                        </p:animEffect>
                                      </p:childTnLst>
                                    </p:cTn>
                                  </p:par>
                                </p:childTnLst>
                              </p:cTn>
                            </p:par>
                            <p:par>
                              <p:cTn id="46" fill="hold">
                                <p:stCondLst>
                                  <p:cond delay="5400"/>
                                </p:stCondLst>
                                <p:childTnLst>
                                  <p:par>
                                    <p:cTn id="47" presetID="2" presetClass="entr" presetSubtype="1"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 calcmode="lin" valueType="num">
                                          <p:cBhvr additive="base">
                                            <p:cTn id="49" dur="500" fill="hold"/>
                                            <p:tgtEl>
                                              <p:spTgt spid="5"/>
                                            </p:tgtEl>
                                            <p:attrNameLst>
                                              <p:attrName>ppt_x</p:attrName>
                                            </p:attrNameLst>
                                          </p:cBhvr>
                                          <p:tavLst>
                                            <p:tav tm="0">
                                              <p:val>
                                                <p:strVal val="#ppt_x"/>
                                              </p:val>
                                            </p:tav>
                                            <p:tav tm="100000">
                                              <p:val>
                                                <p:strVal val="#ppt_x"/>
                                              </p:val>
                                            </p:tav>
                                          </p:tavLst>
                                        </p:anim>
                                        <p:anim calcmode="lin" valueType="num">
                                          <p:cBhvr additive="base">
                                            <p:cTn id="50" dur="500" fill="hold"/>
                                            <p:tgtEl>
                                              <p:spTgt spid="5"/>
                                            </p:tgtEl>
                                            <p:attrNameLst>
                                              <p:attrName>ppt_y</p:attrName>
                                            </p:attrNameLst>
                                          </p:cBhvr>
                                          <p:tavLst>
                                            <p:tav tm="0">
                                              <p:val>
                                                <p:strVal val="0-#ppt_h/2"/>
                                              </p:val>
                                            </p:tav>
                                            <p:tav tm="100000">
                                              <p:val>
                                                <p:strVal val="#ppt_y"/>
                                              </p:val>
                                            </p:tav>
                                          </p:tavLst>
                                        </p:anim>
                                      </p:childTnLst>
                                    </p:cTn>
                                  </p:par>
                                </p:childTnLst>
                              </p:cTn>
                            </p:par>
                            <p:par>
                              <p:cTn id="51" fill="hold">
                                <p:stCondLst>
                                  <p:cond delay="5900"/>
                                </p:stCondLst>
                                <p:childTnLst>
                                  <p:par>
                                    <p:cTn id="52" presetID="22" presetClass="entr" presetSubtype="4" fill="hold" nodeType="afterEffect">
                                      <p:stCondLst>
                                        <p:cond delay="0"/>
                                      </p:stCondLst>
                                      <p:childTnLst>
                                        <p:set>
                                          <p:cBhvr>
                                            <p:cTn id="53" dur="1" fill="hold">
                                              <p:stCondLst>
                                                <p:cond delay="0"/>
                                              </p:stCondLst>
                                            </p:cTn>
                                            <p:tgtEl>
                                              <p:spTgt spid="2"/>
                                            </p:tgtEl>
                                            <p:attrNameLst>
                                              <p:attrName>style.visibility</p:attrName>
                                            </p:attrNameLst>
                                          </p:cBhvr>
                                          <p:to>
                                            <p:strVal val="visible"/>
                                          </p:to>
                                        </p:set>
                                        <p:animEffect transition="in" filter="wipe(down)">
                                          <p:cBhvr>
                                            <p:cTn id="54" dur="500"/>
                                            <p:tgtEl>
                                              <p:spTgt spid="2"/>
                                            </p:tgtEl>
                                          </p:cBhvr>
                                        </p:animEffect>
                                      </p:childTnLst>
                                    </p:cTn>
                                  </p:par>
                                </p:childTnLst>
                              </p:cTn>
                            </p:par>
                            <p:par>
                              <p:cTn id="55" fill="hold">
                                <p:stCondLst>
                                  <p:cond delay="6400"/>
                                </p:stCondLst>
                                <p:childTnLst>
                                  <p:par>
                                    <p:cTn id="56" presetID="12" presetClass="entr" presetSubtype="4" fill="hold" grpId="0" nodeType="afterEffect">
                                      <p:stCondLst>
                                        <p:cond delay="0"/>
                                      </p:stCondLst>
                                      <p:iterate type="lt">
                                        <p:tmPct val="30000"/>
                                      </p:iterate>
                                      <p:childTnLst>
                                        <p:set>
                                          <p:cBhvr>
                                            <p:cTn id="57" dur="1" fill="hold">
                                              <p:stCondLst>
                                                <p:cond delay="0"/>
                                              </p:stCondLst>
                                            </p:cTn>
                                            <p:tgtEl>
                                              <p:spTgt spid="69"/>
                                            </p:tgtEl>
                                            <p:attrNameLst>
                                              <p:attrName>style.visibility</p:attrName>
                                            </p:attrNameLst>
                                          </p:cBhvr>
                                          <p:to>
                                            <p:strVal val="visible"/>
                                          </p:to>
                                        </p:set>
                                        <p:anim calcmode="lin" valueType="num">
                                          <p:cBhvr additive="base">
                                            <p:cTn id="58" dur="500"/>
                                            <p:tgtEl>
                                              <p:spTgt spid="69"/>
                                            </p:tgtEl>
                                            <p:attrNameLst>
                                              <p:attrName>ppt_y</p:attrName>
                                            </p:attrNameLst>
                                          </p:cBhvr>
                                          <p:tavLst>
                                            <p:tav tm="0">
                                              <p:val>
                                                <p:strVal val="#ppt_y+#ppt_h*1.125000"/>
                                              </p:val>
                                            </p:tav>
                                            <p:tav tm="100000">
                                              <p:val>
                                                <p:strVal val="#ppt_y"/>
                                              </p:val>
                                            </p:tav>
                                          </p:tavLst>
                                        </p:anim>
                                        <p:animEffect transition="in" filter="wipe(up)">
                                          <p:cBhvr>
                                            <p:cTn id="59" dur="500"/>
                                            <p:tgtEl>
                                              <p:spTgt spid="69"/>
                                            </p:tgtEl>
                                          </p:cBhvr>
                                        </p:animEffect>
                                      </p:childTnLst>
                                    </p:cTn>
                                  </p:par>
                                </p:childTnLst>
                              </p:cTn>
                            </p:par>
                            <p:par>
                              <p:cTn id="60" fill="hold">
                                <p:stCondLst>
                                  <p:cond delay="7200"/>
                                </p:stCondLst>
                                <p:childTnLst>
                                  <p:par>
                                    <p:cTn id="61" presetID="47" presetClass="entr" presetSubtype="0"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Effect transition="in" filter="fade">
                                          <p:cBhvr>
                                            <p:cTn id="63" dur="1000"/>
                                            <p:tgtEl>
                                              <p:spTgt spid="70"/>
                                            </p:tgtEl>
                                          </p:cBhvr>
                                        </p:animEffect>
                                        <p:anim calcmode="lin" valueType="num">
                                          <p:cBhvr>
                                            <p:cTn id="64" dur="1000" fill="hold"/>
                                            <p:tgtEl>
                                              <p:spTgt spid="70"/>
                                            </p:tgtEl>
                                            <p:attrNameLst>
                                              <p:attrName>ppt_x</p:attrName>
                                            </p:attrNameLst>
                                          </p:cBhvr>
                                          <p:tavLst>
                                            <p:tav tm="0">
                                              <p:val>
                                                <p:strVal val="#ppt_x"/>
                                              </p:val>
                                            </p:tav>
                                            <p:tav tm="100000">
                                              <p:val>
                                                <p:strVal val="#ppt_x"/>
                                              </p:val>
                                            </p:tav>
                                          </p:tavLst>
                                        </p:anim>
                                        <p:anim calcmode="lin" valueType="num">
                                          <p:cBhvr>
                                            <p:cTn id="65" dur="1000" fill="hold"/>
                                            <p:tgtEl>
                                              <p:spTgt spid="70"/>
                                            </p:tgtEl>
                                            <p:attrNameLst>
                                              <p:attrName>ppt_y</p:attrName>
                                            </p:attrNameLst>
                                          </p:cBhvr>
                                          <p:tavLst>
                                            <p:tav tm="0">
                                              <p:val>
                                                <p:strVal val="#ppt_y-.1"/>
                                              </p:val>
                                            </p:tav>
                                            <p:tav tm="100000">
                                              <p:val>
                                                <p:strVal val="#ppt_y"/>
                                              </p:val>
                                            </p:tav>
                                          </p:tavLst>
                                        </p:anim>
                                      </p:childTnLst>
                                    </p:cTn>
                                  </p:par>
                                  <p:par>
                                    <p:cTn id="66" presetID="47" presetClass="entr" presetSubtype="0" fill="hold" nodeType="withEffect">
                                      <p:stCondLst>
                                        <p:cond delay="100"/>
                                      </p:stCondLst>
                                      <p:childTnLst>
                                        <p:set>
                                          <p:cBhvr>
                                            <p:cTn id="67" dur="1" fill="hold">
                                              <p:stCondLst>
                                                <p:cond delay="0"/>
                                              </p:stCondLst>
                                            </p:cTn>
                                            <p:tgtEl>
                                              <p:spTgt spid="73"/>
                                            </p:tgtEl>
                                            <p:attrNameLst>
                                              <p:attrName>style.visibility</p:attrName>
                                            </p:attrNameLst>
                                          </p:cBhvr>
                                          <p:to>
                                            <p:strVal val="visible"/>
                                          </p:to>
                                        </p:set>
                                        <p:animEffect transition="in" filter="fade">
                                          <p:cBhvr>
                                            <p:cTn id="68" dur="1000"/>
                                            <p:tgtEl>
                                              <p:spTgt spid="73"/>
                                            </p:tgtEl>
                                          </p:cBhvr>
                                        </p:animEffect>
                                        <p:anim calcmode="lin" valueType="num">
                                          <p:cBhvr>
                                            <p:cTn id="69" dur="1000" fill="hold"/>
                                            <p:tgtEl>
                                              <p:spTgt spid="73"/>
                                            </p:tgtEl>
                                            <p:attrNameLst>
                                              <p:attrName>ppt_x</p:attrName>
                                            </p:attrNameLst>
                                          </p:cBhvr>
                                          <p:tavLst>
                                            <p:tav tm="0">
                                              <p:val>
                                                <p:strVal val="#ppt_x"/>
                                              </p:val>
                                            </p:tav>
                                            <p:tav tm="100000">
                                              <p:val>
                                                <p:strVal val="#ppt_x"/>
                                              </p:val>
                                            </p:tav>
                                          </p:tavLst>
                                        </p:anim>
                                        <p:anim calcmode="lin" valueType="num">
                                          <p:cBhvr>
                                            <p:cTn id="70" dur="1000" fill="hold"/>
                                            <p:tgtEl>
                                              <p:spTgt spid="73"/>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20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1000"/>
                                            <p:tgtEl>
                                              <p:spTgt spid="76"/>
                                            </p:tgtEl>
                                          </p:cBhvr>
                                        </p:animEffect>
                                        <p:anim calcmode="lin" valueType="num">
                                          <p:cBhvr>
                                            <p:cTn id="74" dur="1000" fill="hold"/>
                                            <p:tgtEl>
                                              <p:spTgt spid="76"/>
                                            </p:tgtEl>
                                            <p:attrNameLst>
                                              <p:attrName>ppt_x</p:attrName>
                                            </p:attrNameLst>
                                          </p:cBhvr>
                                          <p:tavLst>
                                            <p:tav tm="0">
                                              <p:val>
                                                <p:strVal val="#ppt_x"/>
                                              </p:val>
                                            </p:tav>
                                            <p:tav tm="100000">
                                              <p:val>
                                                <p:strVal val="#ppt_x"/>
                                              </p:val>
                                            </p:tav>
                                          </p:tavLst>
                                        </p:anim>
                                        <p:anim calcmode="lin" valueType="num">
                                          <p:cBhvr>
                                            <p:cTn id="75" dur="1000" fill="hold"/>
                                            <p:tgtEl>
                                              <p:spTgt spid="76"/>
                                            </p:tgtEl>
                                            <p:attrNameLst>
                                              <p:attrName>ppt_y</p:attrName>
                                            </p:attrNameLst>
                                          </p:cBhvr>
                                          <p:tavLst>
                                            <p:tav tm="0">
                                              <p:val>
                                                <p:strVal val="#ppt_y-.1"/>
                                              </p:val>
                                            </p:tav>
                                            <p:tav tm="100000">
                                              <p:val>
                                                <p:strVal val="#ppt_y"/>
                                              </p:val>
                                            </p:tav>
                                          </p:tavLst>
                                        </p:anim>
                                      </p:childTnLst>
                                    </p:cTn>
                                  </p:par>
                                  <p:par>
                                    <p:cTn id="76" presetID="47" presetClass="entr" presetSubtype="0" fill="hold" nodeType="withEffect">
                                      <p:stCondLst>
                                        <p:cond delay="300"/>
                                      </p:stCondLst>
                                      <p:childTnLst>
                                        <p:set>
                                          <p:cBhvr>
                                            <p:cTn id="77" dur="1" fill="hold">
                                              <p:stCondLst>
                                                <p:cond delay="0"/>
                                              </p:stCondLst>
                                            </p:cTn>
                                            <p:tgtEl>
                                              <p:spTgt spid="79"/>
                                            </p:tgtEl>
                                            <p:attrNameLst>
                                              <p:attrName>style.visibility</p:attrName>
                                            </p:attrNameLst>
                                          </p:cBhvr>
                                          <p:to>
                                            <p:strVal val="visible"/>
                                          </p:to>
                                        </p:set>
                                        <p:animEffect transition="in" filter="fade">
                                          <p:cBhvr>
                                            <p:cTn id="78" dur="1000"/>
                                            <p:tgtEl>
                                              <p:spTgt spid="79"/>
                                            </p:tgtEl>
                                          </p:cBhvr>
                                        </p:animEffect>
                                        <p:anim calcmode="lin" valueType="num">
                                          <p:cBhvr>
                                            <p:cTn id="79" dur="1000" fill="hold"/>
                                            <p:tgtEl>
                                              <p:spTgt spid="79"/>
                                            </p:tgtEl>
                                            <p:attrNameLst>
                                              <p:attrName>ppt_x</p:attrName>
                                            </p:attrNameLst>
                                          </p:cBhvr>
                                          <p:tavLst>
                                            <p:tav tm="0">
                                              <p:val>
                                                <p:strVal val="#ppt_x"/>
                                              </p:val>
                                            </p:tav>
                                            <p:tav tm="100000">
                                              <p:val>
                                                <p:strVal val="#ppt_x"/>
                                              </p:val>
                                            </p:tav>
                                          </p:tavLst>
                                        </p:anim>
                                        <p:anim calcmode="lin" valueType="num">
                                          <p:cBhvr>
                                            <p:cTn id="80"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68" grpId="0"/>
          <p:bldP spid="69"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1434736" y="1103811"/>
            <a:ext cx="5773784" cy="4071258"/>
          </a:xfrm>
          <a:custGeom>
            <a:avLst/>
            <a:gdLst>
              <a:gd name="connsiteX0" fmla="*/ 0 w 6934200"/>
              <a:gd name="connsiteY0" fmla="*/ 0 h 4889500"/>
              <a:gd name="connsiteX1" fmla="*/ 6934200 w 6934200"/>
              <a:gd name="connsiteY1" fmla="*/ 0 h 4889500"/>
              <a:gd name="connsiteX2" fmla="*/ 6934200 w 6934200"/>
              <a:gd name="connsiteY2" fmla="*/ 4889500 h 4889500"/>
              <a:gd name="connsiteX3" fmla="*/ 0 w 6934200"/>
              <a:gd name="connsiteY3" fmla="*/ 4889500 h 4889500"/>
              <a:gd name="connsiteX4" fmla="*/ 0 w 6934200"/>
              <a:gd name="connsiteY4" fmla="*/ 4278866 h 4889500"/>
              <a:gd name="connsiteX5" fmla="*/ 76863 w 6934200"/>
              <a:gd name="connsiteY5" fmla="*/ 4278866 h 4889500"/>
              <a:gd name="connsiteX6" fmla="*/ 76863 w 6934200"/>
              <a:gd name="connsiteY6" fmla="*/ 4812637 h 4889500"/>
              <a:gd name="connsiteX7" fmla="*/ 6857337 w 6934200"/>
              <a:gd name="connsiteY7" fmla="*/ 4812637 h 4889500"/>
              <a:gd name="connsiteX8" fmla="*/ 6857337 w 6934200"/>
              <a:gd name="connsiteY8" fmla="*/ 76863 h 4889500"/>
              <a:gd name="connsiteX9" fmla="*/ 76863 w 6934200"/>
              <a:gd name="connsiteY9" fmla="*/ 76863 h 4889500"/>
              <a:gd name="connsiteX10" fmla="*/ 76863 w 6934200"/>
              <a:gd name="connsiteY10" fmla="*/ 1104525 h 4889500"/>
              <a:gd name="connsiteX11" fmla="*/ 0 w 6934200"/>
              <a:gd name="connsiteY11" fmla="*/ 1104525 h 488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34200" h="4889500">
                <a:moveTo>
                  <a:pt x="0" y="0"/>
                </a:moveTo>
                <a:lnTo>
                  <a:pt x="6934200" y="0"/>
                </a:lnTo>
                <a:lnTo>
                  <a:pt x="6934200" y="4889500"/>
                </a:lnTo>
                <a:lnTo>
                  <a:pt x="0" y="4889500"/>
                </a:lnTo>
                <a:lnTo>
                  <a:pt x="0" y="4278866"/>
                </a:lnTo>
                <a:lnTo>
                  <a:pt x="76863" y="4278866"/>
                </a:lnTo>
                <a:lnTo>
                  <a:pt x="76863" y="4812637"/>
                </a:lnTo>
                <a:lnTo>
                  <a:pt x="6857337" y="4812637"/>
                </a:lnTo>
                <a:lnTo>
                  <a:pt x="6857337" y="76863"/>
                </a:lnTo>
                <a:lnTo>
                  <a:pt x="76863" y="76863"/>
                </a:lnTo>
                <a:lnTo>
                  <a:pt x="76863" y="1104525"/>
                </a:lnTo>
                <a:lnTo>
                  <a:pt x="0" y="1104525"/>
                </a:lnTo>
                <a:close/>
              </a:path>
            </a:pathLst>
          </a:custGeom>
          <a:solidFill>
            <a:schemeClr val="bg1"/>
          </a:solidFill>
          <a:ln>
            <a:solidFill>
              <a:srgbClr val="106CB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bg1"/>
              </a:solidFill>
            </a:endParaRPr>
          </a:p>
        </p:txBody>
      </p:sp>
      <p:grpSp>
        <p:nvGrpSpPr>
          <p:cNvPr id="3" name="组合 2"/>
          <p:cNvGrpSpPr/>
          <p:nvPr/>
        </p:nvGrpSpPr>
        <p:grpSpPr>
          <a:xfrm>
            <a:off x="2638224" y="2258703"/>
            <a:ext cx="3815725" cy="1852914"/>
            <a:chOff x="3842184" y="2974866"/>
            <a:chExt cx="3815725" cy="1852914"/>
          </a:xfrm>
        </p:grpSpPr>
        <p:sp>
          <p:nvSpPr>
            <p:cNvPr id="4" name="5"/>
            <p:cNvSpPr/>
            <p:nvPr/>
          </p:nvSpPr>
          <p:spPr>
            <a:xfrm flipH="1">
              <a:off x="3842184" y="2974866"/>
              <a:ext cx="3464410" cy="978729"/>
            </a:xfrm>
            <a:prstGeom prst="rect">
              <a:avLst/>
            </a:prstGeom>
          </p:spPr>
          <p:txBody>
            <a:bodyPr wrap="none">
              <a:spAutoFit/>
            </a:bodyPr>
            <a:lstStyle/>
            <a:p>
              <a:pPr>
                <a:lnSpc>
                  <a:spcPct val="120000"/>
                </a:lnSpc>
              </a:pPr>
              <a:r>
                <a:rPr lang="zh-CN" altLang="en-US" sz="2400" b="1" dirty="0">
                  <a:solidFill>
                    <a:schemeClr val="bg1"/>
                  </a:solidFill>
                  <a:latin typeface="微软雅黑" panose="020B0503020204020204" pitchFamily="34" charset="-122"/>
                  <a:ea typeface="微软雅黑" panose="020B0503020204020204" pitchFamily="34" charset="-122"/>
                </a:rPr>
                <a:t>添加章节标题</a:t>
              </a:r>
              <a:endParaRPr lang="en-US" altLang="zh-CN" sz="2400" b="1"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2400" b="1" dirty="0">
                  <a:solidFill>
                    <a:schemeClr val="bg1"/>
                  </a:solidFill>
                </a:rPr>
                <a:t>Company introduction</a:t>
              </a:r>
              <a:endParaRPr lang="zh-CN" altLang="en-US" sz="2400" b="1" dirty="0">
                <a:solidFill>
                  <a:schemeClr val="bg1"/>
                </a:solidFill>
              </a:endParaRPr>
            </a:p>
          </p:txBody>
        </p:sp>
        <p:sp>
          <p:nvSpPr>
            <p:cNvPr id="5" name="3"/>
            <p:cNvSpPr/>
            <p:nvPr/>
          </p:nvSpPr>
          <p:spPr>
            <a:xfrm flipH="1">
              <a:off x="3874406" y="3904450"/>
              <a:ext cx="3783503" cy="923330"/>
            </a:xfrm>
            <a:prstGeom prst="rect">
              <a:avLst/>
            </a:prstGeom>
          </p:spPr>
          <p:txBody>
            <a:bodyPr wrap="square">
              <a:spAutoFit/>
            </a:bodyPr>
            <a:lstStyle/>
            <a:p>
              <a:pPr>
                <a:lnSpc>
                  <a:spcPct val="150000"/>
                </a:lnSpc>
                <a:spcAft>
                  <a:spcPts val="600"/>
                </a:spcAft>
              </a:pPr>
              <a:r>
                <a:rPr lang="zh-CN" altLang="en-US" sz="1200" dirty="0">
                  <a:solidFill>
                    <a:schemeClr val="bg1"/>
                  </a:solidFill>
                  <a:latin typeface="+mn-ea"/>
                </a:rPr>
                <a:t>您的内容打在这里，或者通过复制您的文本后，在此框中选择粘贴并选择只保留文字。您的</a:t>
              </a:r>
              <a:r>
                <a:rPr lang="zh-CN" altLang="en-US" sz="1200" dirty="0" smtClean="0">
                  <a:solidFill>
                    <a:schemeClr val="bg1"/>
                  </a:solidFill>
                  <a:latin typeface="+mn-ea"/>
                </a:rPr>
                <a:t>内容打</a:t>
              </a:r>
              <a:r>
                <a:rPr lang="zh-CN" altLang="en-US" sz="1200" dirty="0">
                  <a:solidFill>
                    <a:schemeClr val="bg1"/>
                  </a:solidFill>
                  <a:latin typeface="+mn-ea"/>
                </a:rPr>
                <a:t>在这里，您的内容打</a:t>
              </a:r>
              <a:endParaRPr lang="zh-CN" altLang="en-US" sz="1200" dirty="0">
                <a:solidFill>
                  <a:schemeClr val="bg1"/>
                </a:solidFill>
                <a:latin typeface="+mn-ea"/>
              </a:endParaRPr>
            </a:p>
          </p:txBody>
        </p:sp>
      </p:grpSp>
      <p:cxnSp>
        <p:nvCxnSpPr>
          <p:cNvPr id="6" name="2"/>
          <p:cNvCxnSpPr/>
          <p:nvPr/>
        </p:nvCxnSpPr>
        <p:spPr>
          <a:xfrm flipH="1">
            <a:off x="916103" y="4224168"/>
            <a:ext cx="40106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7" name="1"/>
          <p:cNvSpPr/>
          <p:nvPr/>
        </p:nvSpPr>
        <p:spPr>
          <a:xfrm flipH="1">
            <a:off x="375793" y="1661840"/>
            <a:ext cx="2117887" cy="2830198"/>
          </a:xfrm>
          <a:prstGeom prst="rect">
            <a:avLst/>
          </a:prstGeom>
        </p:spPr>
        <p:txBody>
          <a:bodyPr wrap="none">
            <a:spAutoFit/>
          </a:bodyPr>
          <a:lstStyle/>
          <a:p>
            <a:pPr algn="ctr">
              <a:lnSpc>
                <a:spcPct val="120000"/>
              </a:lnSpc>
            </a:pPr>
            <a:r>
              <a:rPr lang="en-US" altLang="zh-CN" sz="16600" b="1" dirty="0" smtClean="0">
                <a:solidFill>
                  <a:schemeClr val="bg1"/>
                </a:solidFill>
                <a:latin typeface="Agency FB" panose="020B0503020202020204" pitchFamily="34" charset="0"/>
                <a:ea typeface="华文细黑" panose="02010600040101010101" pitchFamily="2" charset="-122"/>
              </a:rPr>
              <a:t>02</a:t>
            </a:r>
            <a:endParaRPr lang="zh-CN" altLang="en-US" sz="9600" b="1" dirty="0">
              <a:solidFill>
                <a:schemeClr val="bg1"/>
              </a:solidFill>
              <a:latin typeface="Agency FB" panose="020B0503020202020204" pitchFamily="34" charset="0"/>
              <a:ea typeface="华文细黑"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3)">
                                      <p:cBhvr>
                                        <p:cTn id="7" dur="1000"/>
                                        <p:tgtEl>
                                          <p:spTgt spid="2"/>
                                        </p:tgtEl>
                                      </p:cBhvr>
                                    </p:animEffect>
                                  </p:childTnLst>
                                </p:cTn>
                              </p:par>
                            </p:childTnLst>
                          </p:cTn>
                        </p:par>
                        <p:par>
                          <p:cTn id="8" fill="hold">
                            <p:stCondLst>
                              <p:cond delay="1000"/>
                            </p:stCondLst>
                            <p:childTnLst>
                              <p:par>
                                <p:cTn id="9" presetID="12" presetClass="entr" presetSubtype="4" fill="hold" grpId="0" nodeType="afterEffect">
                                  <p:stCondLst>
                                    <p:cond delay="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ppt_y</p:attrName>
                                        </p:attrNameLst>
                                      </p:cBhvr>
                                      <p:tavLst>
                                        <p:tav tm="0">
                                          <p:val>
                                            <p:strVal val="#ppt_y+#ppt_h*1.125000"/>
                                          </p:val>
                                        </p:tav>
                                        <p:tav tm="100000">
                                          <p:val>
                                            <p:strVal val="#ppt_y"/>
                                          </p:val>
                                        </p:tav>
                                      </p:tavLst>
                                    </p:anim>
                                    <p:animEffect transition="in" filter="wipe(up)">
                                      <p:cBhvr>
                                        <p:cTn id="12" dur="500"/>
                                        <p:tgtEl>
                                          <p:spTgt spid="7"/>
                                        </p:tgtEl>
                                      </p:cBhvr>
                                    </p:animEffect>
                                  </p:childTnLst>
                                </p:cTn>
                              </p:par>
                              <p:par>
                                <p:cTn id="13" presetID="16" presetClass="entr" presetSubtype="37" fill="hold" nodeType="withEffect">
                                  <p:stCondLst>
                                    <p:cond delay="25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childTnLst>
                          </p:cTn>
                        </p:par>
                        <p:par>
                          <p:cTn id="16" fill="hold">
                            <p:stCondLst>
                              <p:cond delay="1750"/>
                            </p:stCondLst>
                            <p:childTnLst>
                              <p:par>
                                <p:cTn id="17" presetID="12" presetClass="entr" presetSubtype="8"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ppt_x</p:attrName>
                                        </p:attrNameLst>
                                      </p:cBhvr>
                                      <p:tavLst>
                                        <p:tav tm="0">
                                          <p:val>
                                            <p:strVal val="#ppt_x-#ppt_w*1.125000"/>
                                          </p:val>
                                        </p:tav>
                                        <p:tav tm="100000">
                                          <p:val>
                                            <p:strVal val="#ppt_x"/>
                                          </p:val>
                                        </p:tav>
                                      </p:tavLst>
                                    </p:anim>
                                    <p:animEffect transition="in" filter="wipe(right)">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7" name="Group 86"/>
          <p:cNvGrpSpPr/>
          <p:nvPr/>
        </p:nvGrpSpPr>
        <p:grpSpPr>
          <a:xfrm>
            <a:off x="6070609" y="2122914"/>
            <a:ext cx="5819976" cy="3362455"/>
            <a:chOff x="4552949" y="1591929"/>
            <a:chExt cx="4366119" cy="2522498"/>
          </a:xfrm>
        </p:grpSpPr>
        <p:pic>
          <p:nvPicPr>
            <p:cNvPr id="30"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rot="1164247" flipV="1">
              <a:off x="7212990" y="3259838"/>
              <a:ext cx="563293" cy="6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67" r="7205" b="57679"/>
            <a:stretch>
              <a:fillRect/>
            </a:stretch>
          </p:blipFill>
          <p:spPr bwMode="auto">
            <a:xfrm rot="19878225" flipV="1">
              <a:off x="8211649" y="3972668"/>
              <a:ext cx="558904" cy="62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rot="1152643" flipV="1">
              <a:off x="7672523" y="4013457"/>
              <a:ext cx="563293" cy="6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rot="12057140" flipV="1">
              <a:off x="8245135" y="3111865"/>
              <a:ext cx="563293" cy="6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rot="12057140" flipV="1">
              <a:off x="7733400" y="2357195"/>
              <a:ext cx="563293" cy="6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3"/>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767" r="7205" b="57679"/>
            <a:stretch>
              <a:fillRect/>
            </a:stretch>
          </p:blipFill>
          <p:spPr bwMode="auto">
            <a:xfrm rot="12057140" flipV="1">
              <a:off x="7272375" y="1616057"/>
              <a:ext cx="563293" cy="62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67" r="7205" b="57679"/>
            <a:stretch>
              <a:fillRect/>
            </a:stretch>
          </p:blipFill>
          <p:spPr bwMode="auto">
            <a:xfrm rot="8981151" flipV="1">
              <a:off x="6626991" y="1711212"/>
              <a:ext cx="765578" cy="8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平行四边形 115"/>
            <p:cNvSpPr/>
            <p:nvPr/>
          </p:nvSpPr>
          <p:spPr>
            <a:xfrm rot="1200000">
              <a:off x="6825944" y="1597157"/>
              <a:ext cx="919687" cy="456299"/>
            </a:xfrm>
            <a:prstGeom prst="parallelogram">
              <a:avLst>
                <a:gd name="adj" fmla="val 88523"/>
              </a:avLst>
            </a:prstGeom>
            <a:solidFill>
              <a:srgbClr val="F8F9FB"/>
            </a:solidFill>
            <a:ln>
              <a:noFill/>
            </a:ln>
            <a:effectLst>
              <a:outerShdw blurRad="457200" dist="114300" dir="15660000" sx="65000" sy="65000"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38" name="平行四边形 116"/>
            <p:cNvSpPr/>
            <p:nvPr/>
          </p:nvSpPr>
          <p:spPr>
            <a:xfrm rot="16200000">
              <a:off x="6645902" y="2019619"/>
              <a:ext cx="740288" cy="477033"/>
            </a:xfrm>
            <a:prstGeom prst="parallelogram">
              <a:avLst>
                <a:gd name="adj" fmla="val 36484"/>
              </a:avLst>
            </a:prstGeom>
            <a:solidFill>
              <a:schemeClr val="accent1"/>
            </a:solidFill>
            <a:ln w="14288" cap="flat">
              <a:noFill/>
              <a:prstDash val="solid"/>
              <a:miter lim="800000"/>
            </a:ln>
            <a:effectLst>
              <a:outerShdw blurRad="101600" dist="50800" dir="5400000" sx="102000" sy="102000" algn="t" rotWithShape="0">
                <a:prstClr val="black">
                  <a:alpha val="28000"/>
                </a:prstClr>
              </a:outerShdw>
            </a:effectLst>
          </p:spPr>
          <p:txBody>
            <a:bodyPr vert="horz" wrap="square" lIns="91416" tIns="45708" rIns="91416" bIns="45708" numCol="1" anchor="t" anchorCtr="0" compatLnSpc="1"/>
            <a:lstStyle/>
            <a:p>
              <a:endParaRPr lang="zh-CN" altLang="en-US" sz="3200"/>
            </a:p>
          </p:txBody>
        </p:sp>
        <p:sp>
          <p:nvSpPr>
            <p:cNvPr id="39" name="平行四边形 117"/>
            <p:cNvSpPr/>
            <p:nvPr/>
          </p:nvSpPr>
          <p:spPr>
            <a:xfrm rot="9071256">
              <a:off x="7074221" y="1950233"/>
              <a:ext cx="890783" cy="502656"/>
            </a:xfrm>
            <a:prstGeom prst="parallelogram">
              <a:avLst>
                <a:gd name="adj" fmla="val 55040"/>
              </a:avLst>
            </a:prstGeom>
            <a:solidFill>
              <a:srgbClr val="BECCCD"/>
            </a:solidFill>
            <a:ln>
              <a:noFill/>
            </a:ln>
            <a:effectLst>
              <a:innerShdw blurRad="292100" dist="165100" dir="4200000">
                <a:prstClr val="black">
                  <a:alpha val="17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40" name="五边形 118"/>
            <p:cNvSpPr/>
            <p:nvPr/>
          </p:nvSpPr>
          <p:spPr>
            <a:xfrm flipH="1">
              <a:off x="5503720" y="3371869"/>
              <a:ext cx="2227320" cy="568209"/>
            </a:xfrm>
            <a:prstGeom prst="homePlate">
              <a:avLst>
                <a:gd name="adj" fmla="val 37444"/>
              </a:avLst>
            </a:prstGeom>
            <a:solidFill>
              <a:schemeClr val="accent3"/>
            </a:solidFill>
            <a:ln w="14288" cap="flat">
              <a:noFill/>
              <a:prstDash val="solid"/>
              <a:miter lim="800000"/>
            </a:ln>
            <a:effectLst>
              <a:reflection blurRad="6350" stA="52000" endA="300" endPos="35000" dir="5400000" sy="-100000" algn="bl" rotWithShape="0"/>
            </a:effectLst>
          </p:spPr>
          <p:txBody>
            <a:bodyPr vert="horz" wrap="square" lIns="91416" tIns="45708" rIns="91416" bIns="45708" numCol="1" anchor="t" anchorCtr="0" compatLnSpc="1"/>
            <a:lstStyle/>
            <a:p>
              <a:endParaRPr lang="zh-CN" altLang="en-US" sz="3200">
                <a:sym typeface="Batang" panose="02030600000101010101" charset="-127"/>
              </a:endParaRPr>
            </a:p>
          </p:txBody>
        </p:sp>
        <p:sp>
          <p:nvSpPr>
            <p:cNvPr id="41" name="平行四边形 119"/>
            <p:cNvSpPr/>
            <p:nvPr/>
          </p:nvSpPr>
          <p:spPr>
            <a:xfrm rot="1200000">
              <a:off x="7302977" y="2335693"/>
              <a:ext cx="919687" cy="456299"/>
            </a:xfrm>
            <a:prstGeom prst="parallelogram">
              <a:avLst>
                <a:gd name="adj" fmla="val 88523"/>
              </a:avLst>
            </a:prstGeom>
            <a:solidFill>
              <a:srgbClr val="F8F9FB"/>
            </a:solidFill>
            <a:ln>
              <a:noFill/>
            </a:ln>
            <a:effectLst>
              <a:outerShdw blurRad="457200" dist="114300" dir="15660000" sx="65000" sy="65000"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42" name="平行四边形 120"/>
            <p:cNvSpPr/>
            <p:nvPr/>
          </p:nvSpPr>
          <p:spPr>
            <a:xfrm rot="16200000">
              <a:off x="7122935" y="2758157"/>
              <a:ext cx="740288" cy="477033"/>
            </a:xfrm>
            <a:prstGeom prst="parallelogram">
              <a:avLst>
                <a:gd name="adj" fmla="val 36484"/>
              </a:avLst>
            </a:prstGeom>
            <a:solidFill>
              <a:schemeClr val="accent2"/>
            </a:solidFill>
            <a:ln w="14288" cap="flat">
              <a:noFill/>
              <a:prstDash val="solid"/>
              <a:miter lim="800000"/>
            </a:ln>
            <a:effectLst>
              <a:outerShdw blurRad="101600" dist="50800" dir="5400000" sx="102000" sy="102000" algn="t" rotWithShape="0">
                <a:prstClr val="black">
                  <a:alpha val="28000"/>
                </a:prstClr>
              </a:outerShdw>
            </a:effectLst>
          </p:spPr>
          <p:txBody>
            <a:bodyPr vert="horz" wrap="square" lIns="91416" tIns="45708" rIns="91416" bIns="45708" numCol="1" anchor="t" anchorCtr="0" compatLnSpc="1"/>
            <a:lstStyle/>
            <a:p>
              <a:endParaRPr lang="zh-CN" altLang="en-US" sz="3200"/>
            </a:p>
          </p:txBody>
        </p:sp>
        <p:sp>
          <p:nvSpPr>
            <p:cNvPr id="43" name="平行四边形 121"/>
            <p:cNvSpPr/>
            <p:nvPr/>
          </p:nvSpPr>
          <p:spPr>
            <a:xfrm rot="9071256">
              <a:off x="7551254" y="2688771"/>
              <a:ext cx="890783" cy="502656"/>
            </a:xfrm>
            <a:prstGeom prst="parallelogram">
              <a:avLst>
                <a:gd name="adj" fmla="val 55040"/>
              </a:avLst>
            </a:prstGeom>
            <a:solidFill>
              <a:srgbClr val="BECCCD"/>
            </a:solidFill>
            <a:ln>
              <a:noFill/>
            </a:ln>
            <a:effectLst>
              <a:innerShdw blurRad="292100" dist="165100" dir="4200000">
                <a:prstClr val="black">
                  <a:alpha val="17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44" name="平行四边形 122"/>
            <p:cNvSpPr/>
            <p:nvPr/>
          </p:nvSpPr>
          <p:spPr>
            <a:xfrm rot="1200000">
              <a:off x="7780009" y="3083302"/>
              <a:ext cx="919687" cy="456299"/>
            </a:xfrm>
            <a:prstGeom prst="parallelogram">
              <a:avLst>
                <a:gd name="adj" fmla="val 88523"/>
              </a:avLst>
            </a:prstGeom>
            <a:solidFill>
              <a:srgbClr val="F8F9FB"/>
            </a:solidFill>
            <a:ln>
              <a:noFill/>
            </a:ln>
            <a:effectLst>
              <a:outerShdw blurRad="457200" dist="114300" dir="15660000" sx="65000" sy="65000" rotWithShape="0">
                <a:prstClr val="black">
                  <a:alpha val="51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45" name="平行四边形 123"/>
            <p:cNvSpPr/>
            <p:nvPr/>
          </p:nvSpPr>
          <p:spPr>
            <a:xfrm rot="16200000">
              <a:off x="7599968" y="3505766"/>
              <a:ext cx="740288" cy="477033"/>
            </a:xfrm>
            <a:prstGeom prst="parallelogram">
              <a:avLst>
                <a:gd name="adj" fmla="val 36484"/>
              </a:avLst>
            </a:prstGeom>
            <a:solidFill>
              <a:schemeClr val="accent3"/>
            </a:solidFill>
            <a:ln w="14288" cap="flat">
              <a:noFill/>
              <a:prstDash val="solid"/>
              <a:miter lim="800000"/>
            </a:ln>
            <a:effectLst>
              <a:outerShdw blurRad="101600" dist="50800" dir="5400000" sx="102000" sy="102000" algn="t" rotWithShape="0">
                <a:prstClr val="black">
                  <a:alpha val="28000"/>
                </a:prstClr>
              </a:outerShdw>
            </a:effectLst>
          </p:spPr>
          <p:txBody>
            <a:bodyPr vert="horz" wrap="square" lIns="91416" tIns="45708" rIns="91416" bIns="45708" numCol="1" anchor="t" anchorCtr="0" compatLnSpc="1"/>
            <a:lstStyle/>
            <a:p>
              <a:endParaRPr lang="zh-CN" altLang="en-US" sz="3200"/>
            </a:p>
          </p:txBody>
        </p:sp>
        <p:sp>
          <p:nvSpPr>
            <p:cNvPr id="46" name="平行四边形 124"/>
            <p:cNvSpPr/>
            <p:nvPr/>
          </p:nvSpPr>
          <p:spPr>
            <a:xfrm rot="9071256">
              <a:off x="8028285" y="3436379"/>
              <a:ext cx="890783" cy="502656"/>
            </a:xfrm>
            <a:prstGeom prst="parallelogram">
              <a:avLst>
                <a:gd name="adj" fmla="val 55040"/>
              </a:avLst>
            </a:prstGeom>
            <a:solidFill>
              <a:srgbClr val="BECCCD"/>
            </a:solidFill>
            <a:ln>
              <a:noFill/>
            </a:ln>
            <a:effectLst>
              <a:innerShdw blurRad="292100" dist="165100" dir="4200000">
                <a:prstClr val="black">
                  <a:alpha val="17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47" name="五边形 125"/>
            <p:cNvSpPr/>
            <p:nvPr/>
          </p:nvSpPr>
          <p:spPr>
            <a:xfrm flipH="1">
              <a:off x="5022115" y="2625012"/>
              <a:ext cx="2238255" cy="568209"/>
            </a:xfrm>
            <a:prstGeom prst="homePlate">
              <a:avLst>
                <a:gd name="adj" fmla="val 37444"/>
              </a:avLst>
            </a:prstGeom>
            <a:solidFill>
              <a:schemeClr val="accent2"/>
            </a:solidFill>
            <a:ln w="14288" cap="flat">
              <a:noFill/>
              <a:prstDash val="solid"/>
              <a:miter lim="800000"/>
            </a:ln>
            <a:effectLst>
              <a:reflection blurRad="6350" stA="52000" endA="300" endPos="35000" dir="5400000" sy="-100000" algn="bl" rotWithShape="0"/>
            </a:effectLst>
          </p:spPr>
          <p:txBody>
            <a:bodyPr vert="horz" wrap="square" lIns="91416" tIns="45708" rIns="91416" bIns="45708" numCol="1" anchor="t" anchorCtr="0" compatLnSpc="1"/>
            <a:lstStyle/>
            <a:p>
              <a:endParaRPr lang="zh-CN" altLang="en-US" sz="3200">
                <a:sym typeface="Batang" panose="02030600000101010101" charset="-127"/>
              </a:endParaRPr>
            </a:p>
          </p:txBody>
        </p:sp>
        <p:sp>
          <p:nvSpPr>
            <p:cNvPr id="48" name="五边形 126"/>
            <p:cNvSpPr/>
            <p:nvPr/>
          </p:nvSpPr>
          <p:spPr>
            <a:xfrm flipH="1">
              <a:off x="4552949" y="1883949"/>
              <a:ext cx="2227320" cy="568209"/>
            </a:xfrm>
            <a:prstGeom prst="homePlate">
              <a:avLst>
                <a:gd name="adj" fmla="val 40583"/>
              </a:avLst>
            </a:prstGeom>
            <a:solidFill>
              <a:schemeClr val="accent1"/>
            </a:solidFill>
            <a:ln w="14288" cap="flat">
              <a:noFill/>
              <a:prstDash val="solid"/>
              <a:miter lim="800000"/>
            </a:ln>
            <a:effectLst>
              <a:reflection blurRad="6350" stA="52000" endA="300" endPos="35000" dir="5400000" sy="-100000" algn="bl" rotWithShape="0"/>
            </a:effectLst>
          </p:spPr>
          <p:txBody>
            <a:bodyPr vert="horz" wrap="square" lIns="91416" tIns="45708" rIns="91416" bIns="45708" numCol="1" anchor="t" anchorCtr="0" compatLnSpc="1"/>
            <a:lstStyle/>
            <a:p>
              <a:endParaRPr lang="zh-CN" altLang="en-US" sz="3200">
                <a:sym typeface="Batang" panose="02030600000101010101" charset="-127"/>
              </a:endParaRPr>
            </a:p>
          </p:txBody>
        </p:sp>
        <p:sp>
          <p:nvSpPr>
            <p:cNvPr id="49" name="Freeform 89"/>
            <p:cNvSpPr>
              <a:spLocks noEditPoints="1"/>
            </p:cNvSpPr>
            <p:nvPr/>
          </p:nvSpPr>
          <p:spPr bwMode="black">
            <a:xfrm>
              <a:off x="7563794" y="2376547"/>
              <a:ext cx="422573" cy="268028"/>
            </a:xfrm>
            <a:custGeom>
              <a:avLst/>
              <a:gdLst>
                <a:gd name="T0" fmla="*/ 350 w 3153"/>
                <a:gd name="T1" fmla="*/ 935 h 2031"/>
                <a:gd name="T2" fmla="*/ 788 w 3153"/>
                <a:gd name="T3" fmla="*/ 0 h 2031"/>
                <a:gd name="T4" fmla="*/ 2918 w 3153"/>
                <a:gd name="T5" fmla="*/ 1882 h 2031"/>
                <a:gd name="T6" fmla="*/ 2403 w 3153"/>
                <a:gd name="T7" fmla="*/ 1493 h 2031"/>
                <a:gd name="T8" fmla="*/ 2244 w 3153"/>
                <a:gd name="T9" fmla="*/ 1424 h 2031"/>
                <a:gd name="T10" fmla="*/ 2391 w 3153"/>
                <a:gd name="T11" fmla="*/ 1458 h 2031"/>
                <a:gd name="T12" fmla="*/ 1437 w 3153"/>
                <a:gd name="T13" fmla="*/ 1486 h 2031"/>
                <a:gd name="T14" fmla="*/ 1460 w 3153"/>
                <a:gd name="T15" fmla="*/ 1427 h 2031"/>
                <a:gd name="T16" fmla="*/ 1588 w 3153"/>
                <a:gd name="T17" fmla="*/ 1440 h 2031"/>
                <a:gd name="T18" fmla="*/ 1563 w 3153"/>
                <a:gd name="T19" fmla="*/ 1636 h 2031"/>
                <a:gd name="T20" fmla="*/ 1421 w 3153"/>
                <a:gd name="T21" fmla="*/ 1612 h 2031"/>
                <a:gd name="T22" fmla="*/ 1170 w 3153"/>
                <a:gd name="T23" fmla="*/ 1604 h 2031"/>
                <a:gd name="T24" fmla="*/ 1340 w 3153"/>
                <a:gd name="T25" fmla="*/ 1589 h 2031"/>
                <a:gd name="T26" fmla="*/ 1175 w 3153"/>
                <a:gd name="T27" fmla="*/ 1631 h 2031"/>
                <a:gd name="T28" fmla="*/ 1228 w 3153"/>
                <a:gd name="T29" fmla="*/ 1433 h 2031"/>
                <a:gd name="T30" fmla="*/ 1366 w 3153"/>
                <a:gd name="T31" fmla="*/ 1441 h 2031"/>
                <a:gd name="T32" fmla="*/ 916 w 3153"/>
                <a:gd name="T33" fmla="*/ 1607 h 2031"/>
                <a:gd name="T34" fmla="*/ 1099 w 3153"/>
                <a:gd name="T35" fmla="*/ 1564 h 2031"/>
                <a:gd name="T36" fmla="*/ 911 w 3153"/>
                <a:gd name="T37" fmla="*/ 1624 h 2031"/>
                <a:gd name="T38" fmla="*/ 832 w 3153"/>
                <a:gd name="T39" fmla="*/ 1503 h 2031"/>
                <a:gd name="T40" fmla="*/ 922 w 3153"/>
                <a:gd name="T41" fmla="*/ 1437 h 2031"/>
                <a:gd name="T42" fmla="*/ 999 w 3153"/>
                <a:gd name="T43" fmla="*/ 1440 h 2031"/>
                <a:gd name="T44" fmla="*/ 1143 w 3153"/>
                <a:gd name="T45" fmla="*/ 1436 h 2031"/>
                <a:gd name="T46" fmla="*/ 1113 w 3153"/>
                <a:gd name="T47" fmla="*/ 1496 h 2031"/>
                <a:gd name="T48" fmla="*/ 692 w 3153"/>
                <a:gd name="T49" fmla="*/ 1804 h 2031"/>
                <a:gd name="T50" fmla="*/ 574 w 3153"/>
                <a:gd name="T51" fmla="*/ 1739 h 2031"/>
                <a:gd name="T52" fmla="*/ 656 w 3153"/>
                <a:gd name="T53" fmla="*/ 1687 h 2031"/>
                <a:gd name="T54" fmla="*/ 823 w 3153"/>
                <a:gd name="T55" fmla="*/ 1619 h 2031"/>
                <a:gd name="T56" fmla="*/ 669 w 3153"/>
                <a:gd name="T57" fmla="*/ 1638 h 2031"/>
                <a:gd name="T58" fmla="*/ 713 w 3153"/>
                <a:gd name="T59" fmla="*/ 1551 h 2031"/>
                <a:gd name="T60" fmla="*/ 828 w 3153"/>
                <a:gd name="T61" fmla="*/ 1613 h 2031"/>
                <a:gd name="T62" fmla="*/ 1570 w 3153"/>
                <a:gd name="T63" fmla="*/ 1798 h 2031"/>
                <a:gd name="T64" fmla="*/ 850 w 3153"/>
                <a:gd name="T65" fmla="*/ 1803 h 2031"/>
                <a:gd name="T66" fmla="*/ 882 w 3153"/>
                <a:gd name="T67" fmla="*/ 1698 h 2031"/>
                <a:gd name="T68" fmla="*/ 1563 w 3153"/>
                <a:gd name="T69" fmla="*/ 1687 h 2031"/>
                <a:gd name="T70" fmla="*/ 1670 w 3153"/>
                <a:gd name="T71" fmla="*/ 1489 h 2031"/>
                <a:gd name="T72" fmla="*/ 1693 w 3153"/>
                <a:gd name="T73" fmla="*/ 1424 h 2031"/>
                <a:gd name="T74" fmla="*/ 1793 w 3153"/>
                <a:gd name="T75" fmla="*/ 1500 h 2031"/>
                <a:gd name="T76" fmla="*/ 1675 w 3153"/>
                <a:gd name="T77" fmla="*/ 1612 h 2031"/>
                <a:gd name="T78" fmla="*/ 1843 w 3153"/>
                <a:gd name="T79" fmla="*/ 1621 h 2031"/>
                <a:gd name="T80" fmla="*/ 1804 w 3153"/>
                <a:gd name="T81" fmla="*/ 1637 h 2031"/>
                <a:gd name="T82" fmla="*/ 1866 w 3153"/>
                <a:gd name="T83" fmla="*/ 1793 h 2031"/>
                <a:gd name="T84" fmla="*/ 1690 w 3153"/>
                <a:gd name="T85" fmla="*/ 1778 h 2031"/>
                <a:gd name="T86" fmla="*/ 1686 w 3153"/>
                <a:gd name="T87" fmla="*/ 1702 h 2031"/>
                <a:gd name="T88" fmla="*/ 1724 w 3153"/>
                <a:gd name="T89" fmla="*/ 1685 h 2031"/>
                <a:gd name="T90" fmla="*/ 1843 w 3153"/>
                <a:gd name="T91" fmla="*/ 1691 h 2031"/>
                <a:gd name="T92" fmla="*/ 2009 w 3153"/>
                <a:gd name="T93" fmla="*/ 1439 h 2031"/>
                <a:gd name="T94" fmla="*/ 2140 w 3153"/>
                <a:gd name="T95" fmla="*/ 1428 h 2031"/>
                <a:gd name="T96" fmla="*/ 2161 w 3153"/>
                <a:gd name="T97" fmla="*/ 1499 h 2031"/>
                <a:gd name="T98" fmla="*/ 2064 w 3153"/>
                <a:gd name="T99" fmla="*/ 1588 h 2031"/>
                <a:gd name="T100" fmla="*/ 2218 w 3153"/>
                <a:gd name="T101" fmla="*/ 1565 h 2031"/>
                <a:gd name="T102" fmla="*/ 2225 w 3153"/>
                <a:gd name="T103" fmla="*/ 1634 h 2031"/>
                <a:gd name="T104" fmla="*/ 2319 w 3153"/>
                <a:gd name="T105" fmla="*/ 1790 h 2031"/>
                <a:gd name="T106" fmla="*/ 2131 w 3153"/>
                <a:gd name="T107" fmla="*/ 1770 h 2031"/>
                <a:gd name="T108" fmla="*/ 2145 w 3153"/>
                <a:gd name="T109" fmla="*/ 1683 h 2031"/>
                <a:gd name="T110" fmla="*/ 2340 w 3153"/>
                <a:gd name="T111" fmla="*/ 1624 h 2031"/>
                <a:gd name="T112" fmla="*/ 2463 w 3153"/>
                <a:gd name="T113" fmla="*/ 1564 h 2031"/>
                <a:gd name="T114" fmla="*/ 2434 w 3153"/>
                <a:gd name="T115" fmla="*/ 1636 h 2031"/>
                <a:gd name="T116" fmla="*/ 2415 w 3153"/>
                <a:gd name="T117" fmla="*/ 1769 h 2031"/>
                <a:gd name="T118" fmla="*/ 2500 w 3153"/>
                <a:gd name="T119" fmla="*/ 1683 h 2031"/>
                <a:gd name="T120" fmla="*/ 2605 w 3153"/>
                <a:gd name="T121" fmla="*/ 1791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53" h="2031">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chemeClr val="accent2"/>
            </a:solidFill>
            <a:ln>
              <a:noFill/>
            </a:ln>
            <a:effectLst>
              <a:reflection blurRad="6350" stA="52000" endA="300" endPos="35000" dir="5400000" sy="-100000" algn="bl" rotWithShape="0"/>
            </a:effectLst>
          </p:spPr>
          <p:txBody>
            <a:bodyPr vert="horz" wrap="square" lIns="61719" tIns="30859" rIns="61719" bIns="30859" numCol="1" anchor="t" anchorCtr="0" compatLnSpc="1"/>
            <a:lstStyle/>
            <a:p>
              <a:endParaRPr lang="en-US" sz="1200" dirty="0"/>
            </a:p>
          </p:txBody>
        </p:sp>
        <p:sp>
          <p:nvSpPr>
            <p:cNvPr id="50" name="矩形 128"/>
            <p:cNvSpPr/>
            <p:nvPr/>
          </p:nvSpPr>
          <p:spPr>
            <a:xfrm rot="10800000">
              <a:off x="6626393" y="1888658"/>
              <a:ext cx="148050" cy="563500"/>
            </a:xfrm>
            <a:prstGeom prst="rect">
              <a:avLst/>
            </a:prstGeom>
            <a:gradFill>
              <a:gsLst>
                <a:gs pos="0">
                  <a:schemeClr val="bg1">
                    <a:alpha val="0"/>
                  </a:schemeClr>
                </a:gs>
                <a:gs pos="87000">
                  <a:schemeClr val="tx1">
                    <a:alpha val="23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latin typeface="Batang" panose="02030600000101010101" charset="-127"/>
                <a:sym typeface="Batang" panose="02030600000101010101" charset="-127"/>
              </a:endParaRPr>
            </a:p>
          </p:txBody>
        </p:sp>
        <p:sp>
          <p:nvSpPr>
            <p:cNvPr id="51" name="矩形 129"/>
            <p:cNvSpPr/>
            <p:nvPr/>
          </p:nvSpPr>
          <p:spPr>
            <a:xfrm rot="10800000">
              <a:off x="7110671" y="2625011"/>
              <a:ext cx="148050" cy="568209"/>
            </a:xfrm>
            <a:prstGeom prst="rect">
              <a:avLst/>
            </a:prstGeom>
            <a:gradFill>
              <a:gsLst>
                <a:gs pos="0">
                  <a:schemeClr val="bg1">
                    <a:alpha val="0"/>
                  </a:schemeClr>
                </a:gs>
                <a:gs pos="87000">
                  <a:schemeClr val="tx1">
                    <a:alpha val="23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latin typeface="Batang" panose="02030600000101010101" charset="-127"/>
                <a:sym typeface="Batang" panose="02030600000101010101" charset="-127"/>
              </a:endParaRPr>
            </a:p>
          </p:txBody>
        </p:sp>
        <p:sp>
          <p:nvSpPr>
            <p:cNvPr id="52" name="矩形 130"/>
            <p:cNvSpPr/>
            <p:nvPr/>
          </p:nvSpPr>
          <p:spPr>
            <a:xfrm rot="10800000">
              <a:off x="7377911" y="3371869"/>
              <a:ext cx="354683" cy="568209"/>
            </a:xfrm>
            <a:prstGeom prst="rect">
              <a:avLst/>
            </a:prstGeom>
            <a:gradFill>
              <a:gsLst>
                <a:gs pos="0">
                  <a:schemeClr val="bg1">
                    <a:alpha val="0"/>
                  </a:schemeClr>
                </a:gs>
                <a:gs pos="87000">
                  <a:schemeClr val="tx1">
                    <a:alpha val="23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latin typeface="Batang" panose="02030600000101010101" charset="-127"/>
                <a:sym typeface="Batang" panose="02030600000101010101" charset="-127"/>
              </a:endParaRPr>
            </a:p>
          </p:txBody>
        </p:sp>
        <p:pic>
          <p:nvPicPr>
            <p:cNvPr id="53"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67" r="7205" b="57679"/>
            <a:stretch>
              <a:fillRect/>
            </a:stretch>
          </p:blipFill>
          <p:spPr bwMode="auto">
            <a:xfrm rot="19878225" flipV="1">
              <a:off x="7637917" y="3214337"/>
              <a:ext cx="765578" cy="8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4"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67" r="7205" b="57679"/>
            <a:stretch>
              <a:fillRect/>
            </a:stretch>
          </p:blipFill>
          <p:spPr bwMode="auto">
            <a:xfrm rot="19878225" flipV="1">
              <a:off x="7113625" y="2493408"/>
              <a:ext cx="765578" cy="85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5" name="组合 133"/>
            <p:cNvGrpSpPr>
              <a:grpSpLocks noChangeAspect="1"/>
            </p:cNvGrpSpPr>
            <p:nvPr/>
          </p:nvGrpSpPr>
          <p:grpSpPr>
            <a:xfrm>
              <a:off x="7088733" y="1591929"/>
              <a:ext cx="339976" cy="286883"/>
              <a:chOff x="2162176" y="-104775"/>
              <a:chExt cx="1655763" cy="1417638"/>
            </a:xfrm>
            <a:solidFill>
              <a:srgbClr val="3666D7"/>
            </a:solidFill>
          </p:grpSpPr>
          <p:sp>
            <p:nvSpPr>
              <p:cNvPr id="56" name="Freeform 3767"/>
              <p:cNvSpPr/>
              <p:nvPr/>
            </p:nvSpPr>
            <p:spPr bwMode="auto">
              <a:xfrm>
                <a:off x="2311401" y="104775"/>
                <a:ext cx="1370013" cy="1208088"/>
              </a:xfrm>
              <a:custGeom>
                <a:avLst/>
                <a:gdLst>
                  <a:gd name="T0" fmla="*/ 231 w 431"/>
                  <a:gd name="T1" fmla="*/ 6 h 380"/>
                  <a:gd name="T2" fmla="*/ 190 w 431"/>
                  <a:gd name="T3" fmla="*/ 7 h 380"/>
                  <a:gd name="T4" fmla="*/ 20 w 431"/>
                  <a:gd name="T5" fmla="*/ 106 h 380"/>
                  <a:gd name="T6" fmla="*/ 0 w 431"/>
                  <a:gd name="T7" fmla="*/ 142 h 380"/>
                  <a:gd name="T8" fmla="*/ 0 w 431"/>
                  <a:gd name="T9" fmla="*/ 357 h 380"/>
                  <a:gd name="T10" fmla="*/ 24 w 431"/>
                  <a:gd name="T11" fmla="*/ 380 h 380"/>
                  <a:gd name="T12" fmla="*/ 124 w 431"/>
                  <a:gd name="T13" fmla="*/ 380 h 380"/>
                  <a:gd name="T14" fmla="*/ 148 w 431"/>
                  <a:gd name="T15" fmla="*/ 357 h 380"/>
                  <a:gd name="T16" fmla="*/ 148 w 431"/>
                  <a:gd name="T17" fmla="*/ 258 h 380"/>
                  <a:gd name="T18" fmla="*/ 171 w 431"/>
                  <a:gd name="T19" fmla="*/ 235 h 380"/>
                  <a:gd name="T20" fmla="*/ 260 w 431"/>
                  <a:gd name="T21" fmla="*/ 235 h 380"/>
                  <a:gd name="T22" fmla="*/ 283 w 431"/>
                  <a:gd name="T23" fmla="*/ 258 h 380"/>
                  <a:gd name="T24" fmla="*/ 283 w 431"/>
                  <a:gd name="T25" fmla="*/ 357 h 380"/>
                  <a:gd name="T26" fmla="*/ 307 w 431"/>
                  <a:gd name="T27" fmla="*/ 380 h 380"/>
                  <a:gd name="T28" fmla="*/ 407 w 431"/>
                  <a:gd name="T29" fmla="*/ 380 h 380"/>
                  <a:gd name="T30" fmla="*/ 431 w 431"/>
                  <a:gd name="T31" fmla="*/ 357 h 380"/>
                  <a:gd name="T32" fmla="*/ 431 w 431"/>
                  <a:gd name="T33" fmla="*/ 142 h 380"/>
                  <a:gd name="T34" fmla="*/ 410 w 431"/>
                  <a:gd name="T35" fmla="*/ 107 h 380"/>
                  <a:gd name="T36" fmla="*/ 231 w 431"/>
                  <a:gd name="T37" fmla="*/ 6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1" h="380">
                    <a:moveTo>
                      <a:pt x="231" y="6"/>
                    </a:moveTo>
                    <a:cubicBezTo>
                      <a:pt x="220" y="0"/>
                      <a:pt x="201" y="0"/>
                      <a:pt x="190" y="7"/>
                    </a:cubicBezTo>
                    <a:cubicBezTo>
                      <a:pt x="20" y="106"/>
                      <a:pt x="20" y="106"/>
                      <a:pt x="20" y="106"/>
                    </a:cubicBezTo>
                    <a:cubicBezTo>
                      <a:pt x="9" y="113"/>
                      <a:pt x="0" y="129"/>
                      <a:pt x="0" y="142"/>
                    </a:cubicBezTo>
                    <a:cubicBezTo>
                      <a:pt x="0" y="357"/>
                      <a:pt x="0" y="357"/>
                      <a:pt x="0" y="357"/>
                    </a:cubicBezTo>
                    <a:cubicBezTo>
                      <a:pt x="0" y="370"/>
                      <a:pt x="10" y="380"/>
                      <a:pt x="24" y="380"/>
                    </a:cubicBezTo>
                    <a:cubicBezTo>
                      <a:pt x="124" y="380"/>
                      <a:pt x="124" y="380"/>
                      <a:pt x="124" y="380"/>
                    </a:cubicBezTo>
                    <a:cubicBezTo>
                      <a:pt x="137" y="380"/>
                      <a:pt x="148" y="370"/>
                      <a:pt x="148" y="357"/>
                    </a:cubicBezTo>
                    <a:cubicBezTo>
                      <a:pt x="148" y="258"/>
                      <a:pt x="148" y="258"/>
                      <a:pt x="148" y="258"/>
                    </a:cubicBezTo>
                    <a:cubicBezTo>
                      <a:pt x="148" y="245"/>
                      <a:pt x="158" y="235"/>
                      <a:pt x="171" y="235"/>
                    </a:cubicBezTo>
                    <a:cubicBezTo>
                      <a:pt x="260" y="235"/>
                      <a:pt x="260" y="235"/>
                      <a:pt x="260" y="235"/>
                    </a:cubicBezTo>
                    <a:cubicBezTo>
                      <a:pt x="273" y="235"/>
                      <a:pt x="283" y="245"/>
                      <a:pt x="283" y="258"/>
                    </a:cubicBezTo>
                    <a:cubicBezTo>
                      <a:pt x="283" y="357"/>
                      <a:pt x="283" y="357"/>
                      <a:pt x="283" y="357"/>
                    </a:cubicBezTo>
                    <a:cubicBezTo>
                      <a:pt x="283" y="370"/>
                      <a:pt x="294" y="380"/>
                      <a:pt x="307" y="380"/>
                    </a:cubicBezTo>
                    <a:cubicBezTo>
                      <a:pt x="407" y="380"/>
                      <a:pt x="407" y="380"/>
                      <a:pt x="407" y="380"/>
                    </a:cubicBezTo>
                    <a:cubicBezTo>
                      <a:pt x="420" y="380"/>
                      <a:pt x="431" y="370"/>
                      <a:pt x="431" y="357"/>
                    </a:cubicBezTo>
                    <a:cubicBezTo>
                      <a:pt x="431" y="142"/>
                      <a:pt x="431" y="142"/>
                      <a:pt x="431" y="142"/>
                    </a:cubicBezTo>
                    <a:cubicBezTo>
                      <a:pt x="431" y="129"/>
                      <a:pt x="422" y="113"/>
                      <a:pt x="410" y="107"/>
                    </a:cubicBezTo>
                    <a:lnTo>
                      <a:pt x="231" y="6"/>
                    </a:lnTo>
                    <a:close/>
                  </a:path>
                </a:pathLst>
              </a:custGeom>
              <a:solidFill>
                <a:schemeClr val="accent1"/>
              </a:solidFill>
              <a:ln>
                <a:noFill/>
              </a:ln>
              <a:effectLst>
                <a:reflection blurRad="6350" stA="52000" endA="300" endPos="35000" dir="5400000" sy="-100000" algn="bl" rotWithShape="0"/>
              </a:effectLst>
            </p:spPr>
            <p:txBody>
              <a:bodyPr vert="horz" wrap="square" lIns="82292" tIns="41145" rIns="82292" bIns="41145" numCol="1" anchor="t" anchorCtr="0" compatLnSpc="1"/>
              <a:lstStyle/>
              <a:p>
                <a:endParaRPr lang="zh-CN" altLang="en-US" sz="1200" dirty="0"/>
              </a:p>
            </p:txBody>
          </p:sp>
          <p:sp>
            <p:nvSpPr>
              <p:cNvPr id="57" name="Freeform 3768"/>
              <p:cNvSpPr/>
              <p:nvPr/>
            </p:nvSpPr>
            <p:spPr bwMode="auto">
              <a:xfrm>
                <a:off x="2162176" y="-104775"/>
                <a:ext cx="1655763" cy="552450"/>
              </a:xfrm>
              <a:custGeom>
                <a:avLst/>
                <a:gdLst>
                  <a:gd name="T0" fmla="*/ 516 w 521"/>
                  <a:gd name="T1" fmla="*/ 165 h 174"/>
                  <a:gd name="T2" fmla="*/ 487 w 521"/>
                  <a:gd name="T3" fmla="*/ 167 h 174"/>
                  <a:gd name="T4" fmla="*/ 276 w 521"/>
                  <a:gd name="T5" fmla="*/ 45 h 174"/>
                  <a:gd name="T6" fmla="*/ 235 w 521"/>
                  <a:gd name="T7" fmla="*/ 45 h 174"/>
                  <a:gd name="T8" fmla="*/ 34 w 521"/>
                  <a:gd name="T9" fmla="*/ 167 h 174"/>
                  <a:gd name="T10" fmla="*/ 5 w 521"/>
                  <a:gd name="T11" fmla="*/ 165 h 174"/>
                  <a:gd name="T12" fmla="*/ 16 w 521"/>
                  <a:gd name="T13" fmla="*/ 138 h 174"/>
                  <a:gd name="T14" fmla="*/ 235 w 521"/>
                  <a:gd name="T15" fmla="*/ 7 h 174"/>
                  <a:gd name="T16" fmla="*/ 276 w 521"/>
                  <a:gd name="T17" fmla="*/ 6 h 174"/>
                  <a:gd name="T18" fmla="*/ 504 w 521"/>
                  <a:gd name="T19" fmla="*/ 139 h 174"/>
                  <a:gd name="T20" fmla="*/ 516 w 521"/>
                  <a:gd name="T21" fmla="*/ 165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1" h="174">
                    <a:moveTo>
                      <a:pt x="516" y="165"/>
                    </a:moveTo>
                    <a:cubicBezTo>
                      <a:pt x="512" y="173"/>
                      <a:pt x="499" y="174"/>
                      <a:pt x="487" y="167"/>
                    </a:cubicBezTo>
                    <a:cubicBezTo>
                      <a:pt x="276" y="45"/>
                      <a:pt x="276" y="45"/>
                      <a:pt x="276" y="45"/>
                    </a:cubicBezTo>
                    <a:cubicBezTo>
                      <a:pt x="265" y="38"/>
                      <a:pt x="247" y="38"/>
                      <a:pt x="235" y="45"/>
                    </a:cubicBezTo>
                    <a:cubicBezTo>
                      <a:pt x="34" y="167"/>
                      <a:pt x="34" y="167"/>
                      <a:pt x="34" y="167"/>
                    </a:cubicBezTo>
                    <a:cubicBezTo>
                      <a:pt x="22" y="174"/>
                      <a:pt x="9" y="173"/>
                      <a:pt x="5" y="165"/>
                    </a:cubicBezTo>
                    <a:cubicBezTo>
                      <a:pt x="0" y="157"/>
                      <a:pt x="5" y="145"/>
                      <a:pt x="16" y="138"/>
                    </a:cubicBezTo>
                    <a:cubicBezTo>
                      <a:pt x="235" y="7"/>
                      <a:pt x="235" y="7"/>
                      <a:pt x="235" y="7"/>
                    </a:cubicBezTo>
                    <a:cubicBezTo>
                      <a:pt x="246" y="0"/>
                      <a:pt x="265" y="0"/>
                      <a:pt x="276" y="6"/>
                    </a:cubicBezTo>
                    <a:cubicBezTo>
                      <a:pt x="504" y="139"/>
                      <a:pt x="504" y="139"/>
                      <a:pt x="504" y="139"/>
                    </a:cubicBezTo>
                    <a:cubicBezTo>
                      <a:pt x="515" y="145"/>
                      <a:pt x="521" y="157"/>
                      <a:pt x="516" y="165"/>
                    </a:cubicBezTo>
                    <a:close/>
                  </a:path>
                </a:pathLst>
              </a:custGeom>
              <a:solidFill>
                <a:schemeClr val="accent1"/>
              </a:solidFill>
              <a:ln>
                <a:noFill/>
              </a:ln>
              <a:effectLst>
                <a:reflection blurRad="6350" stA="52000" endA="300" endPos="35000" dir="5400000" sy="-100000" algn="bl" rotWithShape="0"/>
              </a:effectLst>
            </p:spPr>
            <p:txBody>
              <a:bodyPr vert="horz" wrap="square" lIns="82292" tIns="41145" rIns="82292" bIns="41145" numCol="1" anchor="t" anchorCtr="0" compatLnSpc="1"/>
              <a:lstStyle/>
              <a:p>
                <a:endParaRPr lang="zh-CN" altLang="en-US" sz="1200" dirty="0"/>
              </a:p>
            </p:txBody>
          </p:sp>
        </p:grpSp>
        <p:pic>
          <p:nvPicPr>
            <p:cNvPr id="58" name="Picture 5" descr="\\MAGNUM\Projects\Microsoft\Cloud Power FY12\Design\ICONS_PNG\Increase.png"/>
            <p:cNvPicPr>
              <a:picLocks noChangeAspect="1" noChangeArrowheads="1"/>
            </p:cNvPicPr>
            <p:nvPr/>
          </p:nvPicPr>
          <p:blipFill rotWithShape="1">
            <a:blip r:embed="rId4" cstate="print">
              <a:duotone>
                <a:prstClr val="black"/>
                <a:srgbClr val="393F59">
                  <a:tint val="45000"/>
                  <a:satMod val="400000"/>
                </a:srgbClr>
              </a:duotone>
            </a:blip>
            <a:srcRect b="16251"/>
            <a:stretch>
              <a:fillRect/>
            </a:stretch>
          </p:blipFill>
          <p:spPr bwMode="auto">
            <a:xfrm>
              <a:off x="7816381" y="2782717"/>
              <a:ext cx="713153" cy="588490"/>
            </a:xfrm>
            <a:prstGeom prst="rect">
              <a:avLst/>
            </a:prstGeom>
            <a:noFill/>
            <a:effectLst>
              <a:reflection blurRad="6350" stA="52000" endA="300" endPos="35000" dir="5400000" sy="-100000" algn="bl" rotWithShape="0"/>
            </a:effectLst>
          </p:spPr>
        </p:pic>
        <p:sp>
          <p:nvSpPr>
            <p:cNvPr id="59" name="文本框 137"/>
            <p:cNvSpPr txBox="1"/>
            <p:nvPr/>
          </p:nvSpPr>
          <p:spPr>
            <a:xfrm>
              <a:off x="5007689" y="1998337"/>
              <a:ext cx="1523855" cy="346224"/>
            </a:xfrm>
            <a:prstGeom prst="rect">
              <a:avLst/>
            </a:prstGeom>
            <a:noFill/>
          </p:spPr>
          <p:txBody>
            <a:bodyPr wrap="none" lIns="91416" tIns="45708" rIns="91416" bIns="45708"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cs typeface="Tahoma" panose="020B0604030504040204" pitchFamily="34" charset="0"/>
                </a:rPr>
                <a:t>点击输入文字</a:t>
              </a:r>
              <a:endParaRPr lang="zh-CN" altLang="en-US" sz="2400" dirty="0">
                <a:solidFill>
                  <a:schemeClr val="bg1"/>
                </a:solidFill>
                <a:latin typeface="微软雅黑" panose="020B0503020204020204" pitchFamily="34" charset="-122"/>
                <a:ea typeface="微软雅黑" panose="020B0503020204020204" pitchFamily="34" charset="-122"/>
                <a:cs typeface="Tahoma" panose="020B0604030504040204" pitchFamily="34" charset="0"/>
              </a:endParaRPr>
            </a:p>
          </p:txBody>
        </p:sp>
        <p:sp>
          <p:nvSpPr>
            <p:cNvPr id="60" name="文本框 138"/>
            <p:cNvSpPr txBox="1"/>
            <p:nvPr/>
          </p:nvSpPr>
          <p:spPr>
            <a:xfrm>
              <a:off x="5407901" y="2735217"/>
              <a:ext cx="1523855" cy="346224"/>
            </a:xfrm>
            <a:prstGeom prst="rect">
              <a:avLst/>
            </a:prstGeom>
            <a:noFill/>
          </p:spPr>
          <p:txBody>
            <a:bodyPr wrap="none" lIns="91416" tIns="45708" rIns="91416" bIns="45708"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cs typeface="Tahoma" panose="020B0604030504040204" pitchFamily="34" charset="0"/>
                </a:rPr>
                <a:t>点击输入文字</a:t>
              </a:r>
              <a:endParaRPr lang="zh-CN" altLang="en-US" sz="2400" dirty="0">
                <a:solidFill>
                  <a:schemeClr val="bg1"/>
                </a:solidFill>
                <a:latin typeface="微软雅黑" panose="020B0503020204020204" pitchFamily="34" charset="-122"/>
                <a:ea typeface="微软雅黑" panose="020B0503020204020204" pitchFamily="34" charset="-122"/>
                <a:cs typeface="Tahoma" panose="020B0604030504040204" pitchFamily="34" charset="0"/>
              </a:endParaRPr>
            </a:p>
          </p:txBody>
        </p:sp>
        <p:sp>
          <p:nvSpPr>
            <p:cNvPr id="61" name="文本框 139"/>
            <p:cNvSpPr txBox="1"/>
            <p:nvPr/>
          </p:nvSpPr>
          <p:spPr>
            <a:xfrm>
              <a:off x="5808113" y="3472097"/>
              <a:ext cx="1523855" cy="346224"/>
            </a:xfrm>
            <a:prstGeom prst="rect">
              <a:avLst/>
            </a:prstGeom>
            <a:noFill/>
          </p:spPr>
          <p:txBody>
            <a:bodyPr wrap="none" lIns="91416" tIns="45708" rIns="91416" bIns="45708" rtlCol="0">
              <a:spAutoFit/>
            </a:bodyPr>
            <a:lstStyle/>
            <a:p>
              <a:r>
                <a:rPr lang="zh-CN" altLang="en-US" sz="2400" dirty="0">
                  <a:solidFill>
                    <a:schemeClr val="bg1"/>
                  </a:solidFill>
                  <a:latin typeface="微软雅黑" panose="020B0503020204020204" pitchFamily="34" charset="-122"/>
                  <a:ea typeface="微软雅黑" panose="020B0503020204020204" pitchFamily="34" charset="-122"/>
                  <a:cs typeface="Tahoma" panose="020B0604030504040204" pitchFamily="34" charset="0"/>
                </a:rPr>
                <a:t>点击输入文字</a:t>
              </a:r>
              <a:endParaRPr lang="zh-CN" altLang="en-US" sz="2400" dirty="0">
                <a:solidFill>
                  <a:schemeClr val="bg1"/>
                </a:solidFill>
                <a:latin typeface="微软雅黑" panose="020B0503020204020204" pitchFamily="34" charset="-122"/>
                <a:ea typeface="微软雅黑" panose="020B0503020204020204" pitchFamily="34" charset="-122"/>
                <a:cs typeface="Tahoma" panose="020B0604030504040204" pitchFamily="34" charset="0"/>
              </a:endParaRPr>
            </a:p>
          </p:txBody>
        </p:sp>
        <p:grpSp>
          <p:nvGrpSpPr>
            <p:cNvPr id="62" name="组合 140"/>
            <p:cNvGrpSpPr/>
            <p:nvPr/>
          </p:nvGrpSpPr>
          <p:grpSpPr>
            <a:xfrm>
              <a:off x="6901085" y="2030573"/>
              <a:ext cx="218826" cy="477753"/>
              <a:chOff x="5038767" y="1303073"/>
              <a:chExt cx="325210" cy="720403"/>
            </a:xfrm>
          </p:grpSpPr>
          <p:sp>
            <p:nvSpPr>
              <p:cNvPr id="64" name="Freeform 22"/>
              <p:cNvSpPr/>
              <p:nvPr/>
            </p:nvSpPr>
            <p:spPr bwMode="auto">
              <a:xfrm>
                <a:off x="5122540" y="1634458"/>
                <a:ext cx="100858" cy="389018"/>
              </a:xfrm>
              <a:custGeom>
                <a:avLst/>
                <a:gdLst>
                  <a:gd name="T0" fmla="*/ 14 w 21"/>
                  <a:gd name="T1" fmla="*/ 78 h 80"/>
                  <a:gd name="T2" fmla="*/ 7 w 21"/>
                  <a:gd name="T3" fmla="*/ 67 h 80"/>
                  <a:gd name="T4" fmla="*/ 7 w 21"/>
                  <a:gd name="T5" fmla="*/ 16 h 80"/>
                  <a:gd name="T6" fmla="*/ 0 w 21"/>
                  <a:gd name="T7" fmla="*/ 6 h 80"/>
                  <a:gd name="T8" fmla="*/ 7 w 21"/>
                  <a:gd name="T9" fmla="*/ 3 h 80"/>
                  <a:gd name="T10" fmla="*/ 14 w 21"/>
                  <a:gd name="T11" fmla="*/ 6 h 80"/>
                  <a:gd name="T12" fmla="*/ 21 w 21"/>
                  <a:gd name="T13" fmla="*/ 17 h 80"/>
                  <a:gd name="T14" fmla="*/ 21 w 21"/>
                  <a:gd name="T15" fmla="*/ 75 h 80"/>
                  <a:gd name="T16" fmla="*/ 14 w 21"/>
                  <a:gd name="T17" fmla="*/ 7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80">
                    <a:moveTo>
                      <a:pt x="14" y="78"/>
                    </a:moveTo>
                    <a:cubicBezTo>
                      <a:pt x="9" y="75"/>
                      <a:pt x="7" y="72"/>
                      <a:pt x="7" y="67"/>
                    </a:cubicBezTo>
                    <a:cubicBezTo>
                      <a:pt x="7" y="16"/>
                      <a:pt x="7" y="16"/>
                      <a:pt x="7" y="16"/>
                    </a:cubicBezTo>
                    <a:cubicBezTo>
                      <a:pt x="2" y="13"/>
                      <a:pt x="0" y="10"/>
                      <a:pt x="0" y="6"/>
                    </a:cubicBezTo>
                    <a:cubicBezTo>
                      <a:pt x="0" y="1"/>
                      <a:pt x="2" y="0"/>
                      <a:pt x="7" y="3"/>
                    </a:cubicBezTo>
                    <a:cubicBezTo>
                      <a:pt x="14" y="6"/>
                      <a:pt x="14" y="6"/>
                      <a:pt x="14" y="6"/>
                    </a:cubicBezTo>
                    <a:cubicBezTo>
                      <a:pt x="19" y="9"/>
                      <a:pt x="21" y="13"/>
                      <a:pt x="21" y="17"/>
                    </a:cubicBezTo>
                    <a:cubicBezTo>
                      <a:pt x="21" y="75"/>
                      <a:pt x="21" y="75"/>
                      <a:pt x="21" y="75"/>
                    </a:cubicBezTo>
                    <a:cubicBezTo>
                      <a:pt x="21" y="79"/>
                      <a:pt x="19" y="80"/>
                      <a:pt x="14" y="78"/>
                    </a:cubicBez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65" name="Freeform 23"/>
              <p:cNvSpPr/>
              <p:nvPr/>
            </p:nvSpPr>
            <p:spPr bwMode="auto">
              <a:xfrm>
                <a:off x="5038767" y="1303073"/>
                <a:ext cx="47341" cy="139964"/>
              </a:xfrm>
              <a:custGeom>
                <a:avLst/>
                <a:gdLst>
                  <a:gd name="T0" fmla="*/ 0 w 10"/>
                  <a:gd name="T1" fmla="*/ 15 h 29"/>
                  <a:gd name="T2" fmla="*/ 3 w 10"/>
                  <a:gd name="T3" fmla="*/ 17 h 29"/>
                  <a:gd name="T4" fmla="*/ 4 w 10"/>
                  <a:gd name="T5" fmla="*/ 21 h 29"/>
                  <a:gd name="T6" fmla="*/ 5 w 10"/>
                  <a:gd name="T7" fmla="*/ 25 h 29"/>
                  <a:gd name="T8" fmla="*/ 7 w 10"/>
                  <a:gd name="T9" fmla="*/ 23 h 29"/>
                  <a:gd name="T10" fmla="*/ 5 w 10"/>
                  <a:gd name="T11" fmla="*/ 17 h 29"/>
                  <a:gd name="T12" fmla="*/ 2 w 10"/>
                  <a:gd name="T13" fmla="*/ 10 h 29"/>
                  <a:gd name="T14" fmla="*/ 1 w 10"/>
                  <a:gd name="T15" fmla="*/ 4 h 29"/>
                  <a:gd name="T16" fmla="*/ 2 w 10"/>
                  <a:gd name="T17" fmla="*/ 1 h 29"/>
                  <a:gd name="T18" fmla="*/ 5 w 10"/>
                  <a:gd name="T19" fmla="*/ 1 h 29"/>
                  <a:gd name="T20" fmla="*/ 9 w 10"/>
                  <a:gd name="T21" fmla="*/ 4 h 29"/>
                  <a:gd name="T22" fmla="*/ 10 w 10"/>
                  <a:gd name="T23" fmla="*/ 8 h 29"/>
                  <a:gd name="T24" fmla="*/ 10 w 10"/>
                  <a:gd name="T25" fmla="*/ 13 h 29"/>
                  <a:gd name="T26" fmla="*/ 7 w 10"/>
                  <a:gd name="T27" fmla="*/ 11 h 29"/>
                  <a:gd name="T28" fmla="*/ 7 w 10"/>
                  <a:gd name="T29" fmla="*/ 6 h 29"/>
                  <a:gd name="T30" fmla="*/ 6 w 10"/>
                  <a:gd name="T31" fmla="*/ 4 h 29"/>
                  <a:gd name="T32" fmla="*/ 4 w 10"/>
                  <a:gd name="T33" fmla="*/ 4 h 29"/>
                  <a:gd name="T34" fmla="*/ 4 w 10"/>
                  <a:gd name="T35" fmla="*/ 5 h 29"/>
                  <a:gd name="T36" fmla="*/ 6 w 10"/>
                  <a:gd name="T37" fmla="*/ 12 h 29"/>
                  <a:gd name="T38" fmla="*/ 9 w 10"/>
                  <a:gd name="T39" fmla="*/ 18 h 29"/>
                  <a:gd name="T40" fmla="*/ 10 w 10"/>
                  <a:gd name="T41" fmla="*/ 25 h 29"/>
                  <a:gd name="T42" fmla="*/ 9 w 10"/>
                  <a:gd name="T43" fmla="*/ 28 h 29"/>
                  <a:gd name="T44" fmla="*/ 5 w 10"/>
                  <a:gd name="T45" fmla="*/ 28 h 29"/>
                  <a:gd name="T46" fmla="*/ 0 w 10"/>
                  <a:gd name="T47" fmla="*/ 19 h 29"/>
                  <a:gd name="T48" fmla="*/ 0 w 10"/>
                  <a:gd name="T4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29">
                    <a:moveTo>
                      <a:pt x="0" y="15"/>
                    </a:moveTo>
                    <a:cubicBezTo>
                      <a:pt x="3" y="17"/>
                      <a:pt x="3" y="17"/>
                      <a:pt x="3" y="17"/>
                    </a:cubicBezTo>
                    <a:cubicBezTo>
                      <a:pt x="4" y="21"/>
                      <a:pt x="4" y="21"/>
                      <a:pt x="4" y="21"/>
                    </a:cubicBezTo>
                    <a:cubicBezTo>
                      <a:pt x="4" y="23"/>
                      <a:pt x="4" y="24"/>
                      <a:pt x="5" y="25"/>
                    </a:cubicBezTo>
                    <a:cubicBezTo>
                      <a:pt x="6" y="26"/>
                      <a:pt x="7" y="25"/>
                      <a:pt x="7" y="23"/>
                    </a:cubicBezTo>
                    <a:cubicBezTo>
                      <a:pt x="7" y="21"/>
                      <a:pt x="6" y="19"/>
                      <a:pt x="5" y="17"/>
                    </a:cubicBezTo>
                    <a:cubicBezTo>
                      <a:pt x="2" y="10"/>
                      <a:pt x="2" y="10"/>
                      <a:pt x="2" y="10"/>
                    </a:cubicBezTo>
                    <a:cubicBezTo>
                      <a:pt x="1" y="8"/>
                      <a:pt x="1" y="6"/>
                      <a:pt x="1" y="4"/>
                    </a:cubicBezTo>
                    <a:cubicBezTo>
                      <a:pt x="1" y="2"/>
                      <a:pt x="1" y="1"/>
                      <a:pt x="2" y="1"/>
                    </a:cubicBezTo>
                    <a:cubicBezTo>
                      <a:pt x="3" y="0"/>
                      <a:pt x="4" y="0"/>
                      <a:pt x="5" y="1"/>
                    </a:cubicBezTo>
                    <a:cubicBezTo>
                      <a:pt x="7" y="2"/>
                      <a:pt x="8" y="3"/>
                      <a:pt x="9" y="4"/>
                    </a:cubicBezTo>
                    <a:cubicBezTo>
                      <a:pt x="10" y="5"/>
                      <a:pt x="10" y="7"/>
                      <a:pt x="10" y="8"/>
                    </a:cubicBezTo>
                    <a:cubicBezTo>
                      <a:pt x="10" y="13"/>
                      <a:pt x="10" y="13"/>
                      <a:pt x="10" y="13"/>
                    </a:cubicBezTo>
                    <a:cubicBezTo>
                      <a:pt x="7" y="11"/>
                      <a:pt x="7" y="11"/>
                      <a:pt x="7" y="11"/>
                    </a:cubicBezTo>
                    <a:cubicBezTo>
                      <a:pt x="7" y="6"/>
                      <a:pt x="7" y="6"/>
                      <a:pt x="7" y="6"/>
                    </a:cubicBezTo>
                    <a:cubicBezTo>
                      <a:pt x="7" y="5"/>
                      <a:pt x="7" y="4"/>
                      <a:pt x="6" y="4"/>
                    </a:cubicBezTo>
                    <a:cubicBezTo>
                      <a:pt x="5" y="4"/>
                      <a:pt x="5" y="3"/>
                      <a:pt x="4" y="4"/>
                    </a:cubicBezTo>
                    <a:cubicBezTo>
                      <a:pt x="4" y="4"/>
                      <a:pt x="4" y="5"/>
                      <a:pt x="4" y="5"/>
                    </a:cubicBezTo>
                    <a:cubicBezTo>
                      <a:pt x="4" y="7"/>
                      <a:pt x="5" y="9"/>
                      <a:pt x="6" y="12"/>
                    </a:cubicBezTo>
                    <a:cubicBezTo>
                      <a:pt x="9" y="18"/>
                      <a:pt x="9" y="18"/>
                      <a:pt x="9" y="18"/>
                    </a:cubicBezTo>
                    <a:cubicBezTo>
                      <a:pt x="10" y="21"/>
                      <a:pt x="10" y="23"/>
                      <a:pt x="10" y="25"/>
                    </a:cubicBezTo>
                    <a:cubicBezTo>
                      <a:pt x="10" y="26"/>
                      <a:pt x="10" y="27"/>
                      <a:pt x="9" y="28"/>
                    </a:cubicBezTo>
                    <a:cubicBezTo>
                      <a:pt x="8" y="29"/>
                      <a:pt x="7" y="29"/>
                      <a:pt x="5" y="28"/>
                    </a:cubicBezTo>
                    <a:cubicBezTo>
                      <a:pt x="2" y="26"/>
                      <a:pt x="0" y="23"/>
                      <a:pt x="0" y="19"/>
                    </a:cubicBezTo>
                    <a:lnTo>
                      <a:pt x="0" y="15"/>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66" name="Freeform 24"/>
              <p:cNvSpPr/>
              <p:nvPr/>
            </p:nvSpPr>
            <p:spPr bwMode="auto">
              <a:xfrm>
                <a:off x="5131390" y="1346297"/>
                <a:ext cx="53516" cy="146139"/>
              </a:xfrm>
              <a:custGeom>
                <a:avLst/>
                <a:gdLst>
                  <a:gd name="T0" fmla="*/ 26 w 26"/>
                  <a:gd name="T1" fmla="*/ 14 h 71"/>
                  <a:gd name="T2" fmla="*/ 26 w 26"/>
                  <a:gd name="T3" fmla="*/ 21 h 71"/>
                  <a:gd name="T4" fmla="*/ 16 w 26"/>
                  <a:gd name="T5" fmla="*/ 17 h 71"/>
                  <a:gd name="T6" fmla="*/ 16 w 26"/>
                  <a:gd name="T7" fmla="*/ 71 h 71"/>
                  <a:gd name="T8" fmla="*/ 7 w 26"/>
                  <a:gd name="T9" fmla="*/ 66 h 71"/>
                  <a:gd name="T10" fmla="*/ 7 w 26"/>
                  <a:gd name="T11" fmla="*/ 12 h 71"/>
                  <a:gd name="T12" fmla="*/ 0 w 26"/>
                  <a:gd name="T13" fmla="*/ 7 h 71"/>
                  <a:gd name="T14" fmla="*/ 0 w 26"/>
                  <a:gd name="T15" fmla="*/ 2 h 71"/>
                  <a:gd name="T16" fmla="*/ 0 w 26"/>
                  <a:gd name="T17" fmla="*/ 0 h 71"/>
                  <a:gd name="T18" fmla="*/ 26 w 26"/>
                  <a:gd name="T19" fmla="*/ 1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71">
                    <a:moveTo>
                      <a:pt x="26" y="14"/>
                    </a:moveTo>
                    <a:lnTo>
                      <a:pt x="26" y="21"/>
                    </a:lnTo>
                    <a:lnTo>
                      <a:pt x="16" y="17"/>
                    </a:lnTo>
                    <a:lnTo>
                      <a:pt x="16" y="71"/>
                    </a:lnTo>
                    <a:lnTo>
                      <a:pt x="7" y="66"/>
                    </a:lnTo>
                    <a:lnTo>
                      <a:pt x="7" y="12"/>
                    </a:lnTo>
                    <a:lnTo>
                      <a:pt x="0" y="7"/>
                    </a:lnTo>
                    <a:lnTo>
                      <a:pt x="0" y="2"/>
                    </a:lnTo>
                    <a:lnTo>
                      <a:pt x="0" y="0"/>
                    </a:lnTo>
                    <a:lnTo>
                      <a:pt x="26" y="14"/>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67" name="Freeform 25"/>
              <p:cNvSpPr/>
              <p:nvPr/>
            </p:nvSpPr>
            <p:spPr bwMode="auto">
              <a:xfrm>
                <a:off x="5228129" y="1399813"/>
                <a:ext cx="43225" cy="150256"/>
              </a:xfrm>
              <a:custGeom>
                <a:avLst/>
                <a:gdLst>
                  <a:gd name="T0" fmla="*/ 0 w 21"/>
                  <a:gd name="T1" fmla="*/ 0 h 73"/>
                  <a:gd name="T2" fmla="*/ 21 w 21"/>
                  <a:gd name="T3" fmla="*/ 12 h 73"/>
                  <a:gd name="T4" fmla="*/ 21 w 21"/>
                  <a:gd name="T5" fmla="*/ 19 h 73"/>
                  <a:gd name="T6" fmla="*/ 10 w 21"/>
                  <a:gd name="T7" fmla="*/ 12 h 73"/>
                  <a:gd name="T8" fmla="*/ 10 w 21"/>
                  <a:gd name="T9" fmla="*/ 31 h 73"/>
                  <a:gd name="T10" fmla="*/ 19 w 21"/>
                  <a:gd name="T11" fmla="*/ 38 h 73"/>
                  <a:gd name="T12" fmla="*/ 19 w 21"/>
                  <a:gd name="T13" fmla="*/ 45 h 73"/>
                  <a:gd name="T14" fmla="*/ 10 w 21"/>
                  <a:gd name="T15" fmla="*/ 38 h 73"/>
                  <a:gd name="T16" fmla="*/ 10 w 21"/>
                  <a:gd name="T17" fmla="*/ 59 h 73"/>
                  <a:gd name="T18" fmla="*/ 21 w 21"/>
                  <a:gd name="T19" fmla="*/ 66 h 73"/>
                  <a:gd name="T20" fmla="*/ 21 w 21"/>
                  <a:gd name="T21" fmla="*/ 73 h 73"/>
                  <a:gd name="T22" fmla="*/ 0 w 21"/>
                  <a:gd name="T23" fmla="*/ 62 h 73"/>
                  <a:gd name="T24" fmla="*/ 0 w 21"/>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73">
                    <a:moveTo>
                      <a:pt x="0" y="0"/>
                    </a:moveTo>
                    <a:lnTo>
                      <a:pt x="21" y="12"/>
                    </a:lnTo>
                    <a:lnTo>
                      <a:pt x="21" y="19"/>
                    </a:lnTo>
                    <a:lnTo>
                      <a:pt x="10" y="12"/>
                    </a:lnTo>
                    <a:lnTo>
                      <a:pt x="10" y="31"/>
                    </a:lnTo>
                    <a:lnTo>
                      <a:pt x="19" y="38"/>
                    </a:lnTo>
                    <a:lnTo>
                      <a:pt x="19" y="45"/>
                    </a:lnTo>
                    <a:lnTo>
                      <a:pt x="10" y="38"/>
                    </a:lnTo>
                    <a:lnTo>
                      <a:pt x="10" y="59"/>
                    </a:lnTo>
                    <a:lnTo>
                      <a:pt x="21" y="66"/>
                    </a:lnTo>
                    <a:lnTo>
                      <a:pt x="21" y="73"/>
                    </a:lnTo>
                    <a:lnTo>
                      <a:pt x="0" y="62"/>
                    </a:lnTo>
                    <a:lnTo>
                      <a:pt x="0" y="0"/>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68" name="Freeform 26"/>
              <p:cNvSpPr>
                <a:spLocks noEditPoints="1"/>
              </p:cNvSpPr>
              <p:nvPr/>
            </p:nvSpPr>
            <p:spPr bwMode="auto">
              <a:xfrm>
                <a:off x="5316636" y="1449212"/>
                <a:ext cx="47341" cy="135847"/>
              </a:xfrm>
              <a:custGeom>
                <a:avLst/>
                <a:gdLst>
                  <a:gd name="T0" fmla="*/ 0 w 10"/>
                  <a:gd name="T1" fmla="*/ 0 h 28"/>
                  <a:gd name="T2" fmla="*/ 7 w 10"/>
                  <a:gd name="T3" fmla="*/ 4 h 28"/>
                  <a:gd name="T4" fmla="*/ 10 w 10"/>
                  <a:gd name="T5" fmla="*/ 10 h 28"/>
                  <a:gd name="T6" fmla="*/ 10 w 10"/>
                  <a:gd name="T7" fmla="*/ 17 h 28"/>
                  <a:gd name="T8" fmla="*/ 8 w 10"/>
                  <a:gd name="T9" fmla="*/ 18 h 28"/>
                  <a:gd name="T10" fmla="*/ 4 w 10"/>
                  <a:gd name="T11" fmla="*/ 16 h 28"/>
                  <a:gd name="T12" fmla="*/ 3 w 10"/>
                  <a:gd name="T13" fmla="*/ 16 h 28"/>
                  <a:gd name="T14" fmla="*/ 3 w 10"/>
                  <a:gd name="T15" fmla="*/ 28 h 28"/>
                  <a:gd name="T16" fmla="*/ 0 w 10"/>
                  <a:gd name="T17" fmla="*/ 26 h 28"/>
                  <a:gd name="T18" fmla="*/ 0 w 10"/>
                  <a:gd name="T19" fmla="*/ 0 h 28"/>
                  <a:gd name="T20" fmla="*/ 5 w 10"/>
                  <a:gd name="T21" fmla="*/ 14 h 28"/>
                  <a:gd name="T22" fmla="*/ 6 w 10"/>
                  <a:gd name="T23" fmla="*/ 14 h 28"/>
                  <a:gd name="T24" fmla="*/ 7 w 10"/>
                  <a:gd name="T25" fmla="*/ 14 h 28"/>
                  <a:gd name="T26" fmla="*/ 7 w 10"/>
                  <a:gd name="T27" fmla="*/ 8 h 28"/>
                  <a:gd name="T28" fmla="*/ 5 w 10"/>
                  <a:gd name="T29" fmla="*/ 6 h 28"/>
                  <a:gd name="T30" fmla="*/ 3 w 10"/>
                  <a:gd name="T31" fmla="*/ 5 h 28"/>
                  <a:gd name="T32" fmla="*/ 3 w 10"/>
                  <a:gd name="T33" fmla="*/ 13 h 28"/>
                  <a:gd name="T34" fmla="*/ 5 w 10"/>
                  <a:gd name="T35" fmla="*/ 14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28">
                    <a:moveTo>
                      <a:pt x="0" y="0"/>
                    </a:moveTo>
                    <a:cubicBezTo>
                      <a:pt x="7" y="4"/>
                      <a:pt x="7" y="4"/>
                      <a:pt x="7" y="4"/>
                    </a:cubicBezTo>
                    <a:cubicBezTo>
                      <a:pt x="9" y="5"/>
                      <a:pt x="10" y="7"/>
                      <a:pt x="10" y="10"/>
                    </a:cubicBezTo>
                    <a:cubicBezTo>
                      <a:pt x="10" y="17"/>
                      <a:pt x="10" y="17"/>
                      <a:pt x="10" y="17"/>
                    </a:cubicBezTo>
                    <a:cubicBezTo>
                      <a:pt x="10" y="19"/>
                      <a:pt x="9" y="19"/>
                      <a:pt x="8" y="18"/>
                    </a:cubicBezTo>
                    <a:cubicBezTo>
                      <a:pt x="7" y="18"/>
                      <a:pt x="6" y="18"/>
                      <a:pt x="4" y="16"/>
                    </a:cubicBezTo>
                    <a:cubicBezTo>
                      <a:pt x="3" y="16"/>
                      <a:pt x="3" y="16"/>
                      <a:pt x="3" y="16"/>
                    </a:cubicBezTo>
                    <a:cubicBezTo>
                      <a:pt x="3" y="28"/>
                      <a:pt x="3" y="28"/>
                      <a:pt x="3" y="28"/>
                    </a:cubicBezTo>
                    <a:cubicBezTo>
                      <a:pt x="0" y="26"/>
                      <a:pt x="0" y="26"/>
                      <a:pt x="0" y="26"/>
                    </a:cubicBezTo>
                    <a:lnTo>
                      <a:pt x="0" y="0"/>
                    </a:lnTo>
                    <a:close/>
                    <a:moveTo>
                      <a:pt x="5" y="14"/>
                    </a:moveTo>
                    <a:cubicBezTo>
                      <a:pt x="6" y="14"/>
                      <a:pt x="6" y="14"/>
                      <a:pt x="6" y="14"/>
                    </a:cubicBezTo>
                    <a:cubicBezTo>
                      <a:pt x="7" y="14"/>
                      <a:pt x="7" y="14"/>
                      <a:pt x="7" y="14"/>
                    </a:cubicBezTo>
                    <a:cubicBezTo>
                      <a:pt x="7" y="8"/>
                      <a:pt x="7" y="8"/>
                      <a:pt x="7" y="8"/>
                    </a:cubicBezTo>
                    <a:cubicBezTo>
                      <a:pt x="7" y="7"/>
                      <a:pt x="6" y="7"/>
                      <a:pt x="5" y="6"/>
                    </a:cubicBezTo>
                    <a:cubicBezTo>
                      <a:pt x="3" y="5"/>
                      <a:pt x="3" y="5"/>
                      <a:pt x="3" y="5"/>
                    </a:cubicBezTo>
                    <a:cubicBezTo>
                      <a:pt x="3" y="13"/>
                      <a:pt x="3" y="13"/>
                      <a:pt x="3" y="13"/>
                    </a:cubicBezTo>
                    <a:lnTo>
                      <a:pt x="5" y="14"/>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grpSp>
        <p:grpSp>
          <p:nvGrpSpPr>
            <p:cNvPr id="69" name="组合 147"/>
            <p:cNvGrpSpPr/>
            <p:nvPr/>
          </p:nvGrpSpPr>
          <p:grpSpPr>
            <a:xfrm>
              <a:off x="7386672" y="2749493"/>
              <a:ext cx="224012" cy="498227"/>
              <a:chOff x="5846145" y="2700653"/>
              <a:chExt cx="332915" cy="751275"/>
            </a:xfrm>
          </p:grpSpPr>
          <p:sp>
            <p:nvSpPr>
              <p:cNvPr id="71" name="Freeform 28"/>
              <p:cNvSpPr/>
              <p:nvPr/>
            </p:nvSpPr>
            <p:spPr bwMode="auto">
              <a:xfrm>
                <a:off x="5846145" y="2978521"/>
                <a:ext cx="253170" cy="473407"/>
              </a:xfrm>
              <a:custGeom>
                <a:avLst/>
                <a:gdLst>
                  <a:gd name="T0" fmla="*/ 7 w 52"/>
                  <a:gd name="T1" fmla="*/ 2 h 97"/>
                  <a:gd name="T2" fmla="*/ 31 w 52"/>
                  <a:gd name="T3" fmla="*/ 15 h 97"/>
                  <a:gd name="T4" fmla="*/ 52 w 52"/>
                  <a:gd name="T5" fmla="*/ 47 h 97"/>
                  <a:gd name="T6" fmla="*/ 52 w 52"/>
                  <a:gd name="T7" fmla="*/ 49 h 97"/>
                  <a:gd name="T8" fmla="*/ 31 w 52"/>
                  <a:gd name="T9" fmla="*/ 58 h 97"/>
                  <a:gd name="T10" fmla="*/ 15 w 52"/>
                  <a:gd name="T11" fmla="*/ 58 h 97"/>
                  <a:gd name="T12" fmla="*/ 15 w 52"/>
                  <a:gd name="T13" fmla="*/ 65 h 97"/>
                  <a:gd name="T14" fmla="*/ 46 w 52"/>
                  <a:gd name="T15" fmla="*/ 82 h 97"/>
                  <a:gd name="T16" fmla="*/ 52 w 52"/>
                  <a:gd name="T17" fmla="*/ 92 h 97"/>
                  <a:gd name="T18" fmla="*/ 46 w 52"/>
                  <a:gd name="T19" fmla="*/ 95 h 97"/>
                  <a:gd name="T20" fmla="*/ 7 w 52"/>
                  <a:gd name="T21" fmla="*/ 74 h 97"/>
                  <a:gd name="T22" fmla="*/ 1 w 52"/>
                  <a:gd name="T23" fmla="*/ 63 h 97"/>
                  <a:gd name="T24" fmla="*/ 1 w 52"/>
                  <a:gd name="T25" fmla="*/ 50 h 97"/>
                  <a:gd name="T26" fmla="*/ 31 w 52"/>
                  <a:gd name="T27" fmla="*/ 45 h 97"/>
                  <a:gd name="T28" fmla="*/ 38 w 52"/>
                  <a:gd name="T29" fmla="*/ 42 h 97"/>
                  <a:gd name="T30" fmla="*/ 38 w 52"/>
                  <a:gd name="T31" fmla="*/ 39 h 97"/>
                  <a:gd name="T32" fmla="*/ 31 w 52"/>
                  <a:gd name="T33" fmla="*/ 29 h 97"/>
                  <a:gd name="T34" fmla="*/ 8 w 52"/>
                  <a:gd name="T35" fmla="*/ 16 h 97"/>
                  <a:gd name="T36" fmla="*/ 0 w 52"/>
                  <a:gd name="T37" fmla="*/ 5 h 97"/>
                  <a:gd name="T38" fmla="*/ 7 w 52"/>
                  <a:gd name="T39" fmla="*/ 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97">
                    <a:moveTo>
                      <a:pt x="7" y="2"/>
                    </a:moveTo>
                    <a:cubicBezTo>
                      <a:pt x="31" y="15"/>
                      <a:pt x="31" y="15"/>
                      <a:pt x="31" y="15"/>
                    </a:cubicBezTo>
                    <a:cubicBezTo>
                      <a:pt x="45" y="23"/>
                      <a:pt x="52" y="34"/>
                      <a:pt x="52" y="47"/>
                    </a:cubicBezTo>
                    <a:cubicBezTo>
                      <a:pt x="52" y="49"/>
                      <a:pt x="52" y="49"/>
                      <a:pt x="52" y="49"/>
                    </a:cubicBezTo>
                    <a:cubicBezTo>
                      <a:pt x="52" y="63"/>
                      <a:pt x="45" y="66"/>
                      <a:pt x="31" y="58"/>
                    </a:cubicBezTo>
                    <a:cubicBezTo>
                      <a:pt x="20" y="52"/>
                      <a:pt x="15" y="52"/>
                      <a:pt x="15" y="58"/>
                    </a:cubicBezTo>
                    <a:cubicBezTo>
                      <a:pt x="15" y="65"/>
                      <a:pt x="15" y="65"/>
                      <a:pt x="15" y="65"/>
                    </a:cubicBezTo>
                    <a:cubicBezTo>
                      <a:pt x="46" y="82"/>
                      <a:pt x="46" y="82"/>
                      <a:pt x="46" y="82"/>
                    </a:cubicBezTo>
                    <a:cubicBezTo>
                      <a:pt x="50" y="84"/>
                      <a:pt x="52" y="88"/>
                      <a:pt x="52" y="92"/>
                    </a:cubicBezTo>
                    <a:cubicBezTo>
                      <a:pt x="52" y="96"/>
                      <a:pt x="50" y="97"/>
                      <a:pt x="46" y="95"/>
                    </a:cubicBezTo>
                    <a:cubicBezTo>
                      <a:pt x="7" y="74"/>
                      <a:pt x="7" y="74"/>
                      <a:pt x="7" y="74"/>
                    </a:cubicBezTo>
                    <a:cubicBezTo>
                      <a:pt x="3" y="71"/>
                      <a:pt x="1" y="68"/>
                      <a:pt x="1" y="63"/>
                    </a:cubicBezTo>
                    <a:cubicBezTo>
                      <a:pt x="1" y="50"/>
                      <a:pt x="1" y="50"/>
                      <a:pt x="1" y="50"/>
                    </a:cubicBezTo>
                    <a:cubicBezTo>
                      <a:pt x="1" y="35"/>
                      <a:pt x="11" y="33"/>
                      <a:pt x="31" y="45"/>
                    </a:cubicBezTo>
                    <a:cubicBezTo>
                      <a:pt x="36" y="47"/>
                      <a:pt x="38" y="46"/>
                      <a:pt x="38" y="42"/>
                    </a:cubicBezTo>
                    <a:cubicBezTo>
                      <a:pt x="38" y="39"/>
                      <a:pt x="38" y="39"/>
                      <a:pt x="38" y="39"/>
                    </a:cubicBezTo>
                    <a:cubicBezTo>
                      <a:pt x="38" y="35"/>
                      <a:pt x="36" y="32"/>
                      <a:pt x="31" y="29"/>
                    </a:cubicBezTo>
                    <a:cubicBezTo>
                      <a:pt x="8" y="16"/>
                      <a:pt x="8" y="16"/>
                      <a:pt x="8" y="16"/>
                    </a:cubicBezTo>
                    <a:cubicBezTo>
                      <a:pt x="3" y="13"/>
                      <a:pt x="0" y="10"/>
                      <a:pt x="0" y="5"/>
                    </a:cubicBezTo>
                    <a:cubicBezTo>
                      <a:pt x="0" y="1"/>
                      <a:pt x="3" y="0"/>
                      <a:pt x="7" y="2"/>
                    </a:cubicBez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72" name="Freeform 29"/>
              <p:cNvSpPr/>
              <p:nvPr/>
            </p:nvSpPr>
            <p:spPr bwMode="auto">
              <a:xfrm>
                <a:off x="5855909" y="2700653"/>
                <a:ext cx="49399" cy="142023"/>
              </a:xfrm>
              <a:custGeom>
                <a:avLst/>
                <a:gdLst>
                  <a:gd name="T0" fmla="*/ 0 w 10"/>
                  <a:gd name="T1" fmla="*/ 15 h 29"/>
                  <a:gd name="T2" fmla="*/ 3 w 10"/>
                  <a:gd name="T3" fmla="*/ 16 h 29"/>
                  <a:gd name="T4" fmla="*/ 3 w 10"/>
                  <a:gd name="T5" fmla="*/ 21 h 29"/>
                  <a:gd name="T6" fmla="*/ 5 w 10"/>
                  <a:gd name="T7" fmla="*/ 25 h 29"/>
                  <a:gd name="T8" fmla="*/ 6 w 10"/>
                  <a:gd name="T9" fmla="*/ 23 h 29"/>
                  <a:gd name="T10" fmla="*/ 5 w 10"/>
                  <a:gd name="T11" fmla="*/ 16 h 29"/>
                  <a:gd name="T12" fmla="*/ 2 w 10"/>
                  <a:gd name="T13" fmla="*/ 10 h 29"/>
                  <a:gd name="T14" fmla="*/ 0 w 10"/>
                  <a:gd name="T15" fmla="*/ 4 h 29"/>
                  <a:gd name="T16" fmla="*/ 1 w 10"/>
                  <a:gd name="T17" fmla="*/ 0 h 29"/>
                  <a:gd name="T18" fmla="*/ 5 w 10"/>
                  <a:gd name="T19" fmla="*/ 1 h 29"/>
                  <a:gd name="T20" fmla="*/ 8 w 10"/>
                  <a:gd name="T21" fmla="*/ 4 h 29"/>
                  <a:gd name="T22" fmla="*/ 10 w 10"/>
                  <a:gd name="T23" fmla="*/ 8 h 29"/>
                  <a:gd name="T24" fmla="*/ 10 w 10"/>
                  <a:gd name="T25" fmla="*/ 12 h 29"/>
                  <a:gd name="T26" fmla="*/ 6 w 10"/>
                  <a:gd name="T27" fmla="*/ 11 h 29"/>
                  <a:gd name="T28" fmla="*/ 6 w 10"/>
                  <a:gd name="T29" fmla="*/ 6 h 29"/>
                  <a:gd name="T30" fmla="*/ 5 w 10"/>
                  <a:gd name="T31" fmla="*/ 4 h 29"/>
                  <a:gd name="T32" fmla="*/ 4 w 10"/>
                  <a:gd name="T33" fmla="*/ 3 h 29"/>
                  <a:gd name="T34" fmla="*/ 3 w 10"/>
                  <a:gd name="T35" fmla="*/ 5 h 29"/>
                  <a:gd name="T36" fmla="*/ 5 w 10"/>
                  <a:gd name="T37" fmla="*/ 11 h 29"/>
                  <a:gd name="T38" fmla="*/ 8 w 10"/>
                  <a:gd name="T39" fmla="*/ 18 h 29"/>
                  <a:gd name="T40" fmla="*/ 10 w 10"/>
                  <a:gd name="T41" fmla="*/ 24 h 29"/>
                  <a:gd name="T42" fmla="*/ 9 w 10"/>
                  <a:gd name="T43" fmla="*/ 28 h 29"/>
                  <a:gd name="T44" fmla="*/ 5 w 10"/>
                  <a:gd name="T45" fmla="*/ 28 h 29"/>
                  <a:gd name="T46" fmla="*/ 0 w 10"/>
                  <a:gd name="T47" fmla="*/ 19 h 29"/>
                  <a:gd name="T48" fmla="*/ 0 w 10"/>
                  <a:gd name="T4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29">
                    <a:moveTo>
                      <a:pt x="0" y="15"/>
                    </a:moveTo>
                    <a:cubicBezTo>
                      <a:pt x="3" y="16"/>
                      <a:pt x="3" y="16"/>
                      <a:pt x="3" y="16"/>
                    </a:cubicBezTo>
                    <a:cubicBezTo>
                      <a:pt x="3" y="21"/>
                      <a:pt x="3" y="21"/>
                      <a:pt x="3" y="21"/>
                    </a:cubicBezTo>
                    <a:cubicBezTo>
                      <a:pt x="3" y="23"/>
                      <a:pt x="3" y="24"/>
                      <a:pt x="5" y="25"/>
                    </a:cubicBezTo>
                    <a:cubicBezTo>
                      <a:pt x="6" y="25"/>
                      <a:pt x="6" y="25"/>
                      <a:pt x="6" y="23"/>
                    </a:cubicBezTo>
                    <a:cubicBezTo>
                      <a:pt x="6" y="21"/>
                      <a:pt x="6" y="19"/>
                      <a:pt x="5" y="16"/>
                    </a:cubicBezTo>
                    <a:cubicBezTo>
                      <a:pt x="2" y="10"/>
                      <a:pt x="2" y="10"/>
                      <a:pt x="2" y="10"/>
                    </a:cubicBezTo>
                    <a:cubicBezTo>
                      <a:pt x="0" y="7"/>
                      <a:pt x="0" y="5"/>
                      <a:pt x="0" y="4"/>
                    </a:cubicBezTo>
                    <a:cubicBezTo>
                      <a:pt x="0" y="2"/>
                      <a:pt x="0" y="1"/>
                      <a:pt x="1" y="0"/>
                    </a:cubicBezTo>
                    <a:cubicBezTo>
                      <a:pt x="2" y="0"/>
                      <a:pt x="3" y="0"/>
                      <a:pt x="5" y="1"/>
                    </a:cubicBezTo>
                    <a:cubicBezTo>
                      <a:pt x="7" y="2"/>
                      <a:pt x="8" y="3"/>
                      <a:pt x="8" y="4"/>
                    </a:cubicBezTo>
                    <a:cubicBezTo>
                      <a:pt x="9" y="5"/>
                      <a:pt x="10" y="6"/>
                      <a:pt x="10" y="8"/>
                    </a:cubicBezTo>
                    <a:cubicBezTo>
                      <a:pt x="10" y="12"/>
                      <a:pt x="10" y="12"/>
                      <a:pt x="10" y="12"/>
                    </a:cubicBezTo>
                    <a:cubicBezTo>
                      <a:pt x="6" y="11"/>
                      <a:pt x="6" y="11"/>
                      <a:pt x="6" y="11"/>
                    </a:cubicBezTo>
                    <a:cubicBezTo>
                      <a:pt x="6" y="6"/>
                      <a:pt x="6" y="6"/>
                      <a:pt x="6" y="6"/>
                    </a:cubicBezTo>
                    <a:cubicBezTo>
                      <a:pt x="6" y="5"/>
                      <a:pt x="6" y="4"/>
                      <a:pt x="5" y="4"/>
                    </a:cubicBezTo>
                    <a:cubicBezTo>
                      <a:pt x="4" y="3"/>
                      <a:pt x="4" y="3"/>
                      <a:pt x="4" y="3"/>
                    </a:cubicBezTo>
                    <a:cubicBezTo>
                      <a:pt x="3" y="4"/>
                      <a:pt x="3" y="4"/>
                      <a:pt x="3" y="5"/>
                    </a:cubicBezTo>
                    <a:cubicBezTo>
                      <a:pt x="3" y="7"/>
                      <a:pt x="4" y="9"/>
                      <a:pt x="5" y="11"/>
                    </a:cubicBezTo>
                    <a:cubicBezTo>
                      <a:pt x="8" y="18"/>
                      <a:pt x="8" y="18"/>
                      <a:pt x="8" y="18"/>
                    </a:cubicBezTo>
                    <a:cubicBezTo>
                      <a:pt x="9" y="20"/>
                      <a:pt x="10" y="22"/>
                      <a:pt x="10" y="24"/>
                    </a:cubicBezTo>
                    <a:cubicBezTo>
                      <a:pt x="10" y="26"/>
                      <a:pt x="9" y="27"/>
                      <a:pt x="9" y="28"/>
                    </a:cubicBezTo>
                    <a:cubicBezTo>
                      <a:pt x="8" y="29"/>
                      <a:pt x="6" y="28"/>
                      <a:pt x="5" y="28"/>
                    </a:cubicBezTo>
                    <a:cubicBezTo>
                      <a:pt x="1" y="26"/>
                      <a:pt x="0" y="23"/>
                      <a:pt x="0" y="19"/>
                    </a:cubicBezTo>
                    <a:lnTo>
                      <a:pt x="0" y="15"/>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73" name="Freeform 30"/>
              <p:cNvSpPr/>
              <p:nvPr/>
            </p:nvSpPr>
            <p:spPr bwMode="auto">
              <a:xfrm>
                <a:off x="5944415" y="2745935"/>
                <a:ext cx="53516" cy="139964"/>
              </a:xfrm>
              <a:custGeom>
                <a:avLst/>
                <a:gdLst>
                  <a:gd name="T0" fmla="*/ 26 w 26"/>
                  <a:gd name="T1" fmla="*/ 14 h 68"/>
                  <a:gd name="T2" fmla="*/ 26 w 26"/>
                  <a:gd name="T3" fmla="*/ 21 h 68"/>
                  <a:gd name="T4" fmla="*/ 17 w 26"/>
                  <a:gd name="T5" fmla="*/ 16 h 68"/>
                  <a:gd name="T6" fmla="*/ 17 w 26"/>
                  <a:gd name="T7" fmla="*/ 68 h 68"/>
                  <a:gd name="T8" fmla="*/ 10 w 26"/>
                  <a:gd name="T9" fmla="*/ 63 h 68"/>
                  <a:gd name="T10" fmla="*/ 10 w 26"/>
                  <a:gd name="T11" fmla="*/ 11 h 68"/>
                  <a:gd name="T12" fmla="*/ 0 w 26"/>
                  <a:gd name="T13" fmla="*/ 4 h 68"/>
                  <a:gd name="T14" fmla="*/ 0 w 26"/>
                  <a:gd name="T15" fmla="*/ 2 h 68"/>
                  <a:gd name="T16" fmla="*/ 0 w 26"/>
                  <a:gd name="T17" fmla="*/ 0 h 68"/>
                  <a:gd name="T18" fmla="*/ 26 w 26"/>
                  <a:gd name="T19" fmla="*/ 14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68">
                    <a:moveTo>
                      <a:pt x="26" y="14"/>
                    </a:moveTo>
                    <a:lnTo>
                      <a:pt x="26" y="21"/>
                    </a:lnTo>
                    <a:lnTo>
                      <a:pt x="17" y="16"/>
                    </a:lnTo>
                    <a:lnTo>
                      <a:pt x="17" y="68"/>
                    </a:lnTo>
                    <a:lnTo>
                      <a:pt x="10" y="63"/>
                    </a:lnTo>
                    <a:lnTo>
                      <a:pt x="10" y="11"/>
                    </a:lnTo>
                    <a:lnTo>
                      <a:pt x="0" y="4"/>
                    </a:lnTo>
                    <a:lnTo>
                      <a:pt x="0" y="2"/>
                    </a:lnTo>
                    <a:lnTo>
                      <a:pt x="0" y="0"/>
                    </a:lnTo>
                    <a:lnTo>
                      <a:pt x="26" y="14"/>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74" name="Freeform 31"/>
              <p:cNvSpPr/>
              <p:nvPr/>
            </p:nvSpPr>
            <p:spPr bwMode="auto">
              <a:xfrm>
                <a:off x="6041155" y="2799451"/>
                <a:ext cx="45282" cy="150256"/>
              </a:xfrm>
              <a:custGeom>
                <a:avLst/>
                <a:gdLst>
                  <a:gd name="T0" fmla="*/ 0 w 22"/>
                  <a:gd name="T1" fmla="*/ 0 h 73"/>
                  <a:gd name="T2" fmla="*/ 22 w 22"/>
                  <a:gd name="T3" fmla="*/ 11 h 73"/>
                  <a:gd name="T4" fmla="*/ 22 w 22"/>
                  <a:gd name="T5" fmla="*/ 19 h 73"/>
                  <a:gd name="T6" fmla="*/ 10 w 22"/>
                  <a:gd name="T7" fmla="*/ 11 h 73"/>
                  <a:gd name="T8" fmla="*/ 10 w 22"/>
                  <a:gd name="T9" fmla="*/ 30 h 73"/>
                  <a:gd name="T10" fmla="*/ 22 w 22"/>
                  <a:gd name="T11" fmla="*/ 35 h 73"/>
                  <a:gd name="T12" fmla="*/ 22 w 22"/>
                  <a:gd name="T13" fmla="*/ 42 h 73"/>
                  <a:gd name="T14" fmla="*/ 10 w 22"/>
                  <a:gd name="T15" fmla="*/ 37 h 73"/>
                  <a:gd name="T16" fmla="*/ 10 w 22"/>
                  <a:gd name="T17" fmla="*/ 56 h 73"/>
                  <a:gd name="T18" fmla="*/ 22 w 22"/>
                  <a:gd name="T19" fmla="*/ 64 h 73"/>
                  <a:gd name="T20" fmla="*/ 22 w 22"/>
                  <a:gd name="T21" fmla="*/ 73 h 73"/>
                  <a:gd name="T22" fmla="*/ 0 w 22"/>
                  <a:gd name="T23" fmla="*/ 61 h 73"/>
                  <a:gd name="T24" fmla="*/ 0 w 22"/>
                  <a:gd name="T25"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73">
                    <a:moveTo>
                      <a:pt x="0" y="0"/>
                    </a:moveTo>
                    <a:lnTo>
                      <a:pt x="22" y="11"/>
                    </a:lnTo>
                    <a:lnTo>
                      <a:pt x="22" y="19"/>
                    </a:lnTo>
                    <a:lnTo>
                      <a:pt x="10" y="11"/>
                    </a:lnTo>
                    <a:lnTo>
                      <a:pt x="10" y="30"/>
                    </a:lnTo>
                    <a:lnTo>
                      <a:pt x="22" y="35"/>
                    </a:lnTo>
                    <a:lnTo>
                      <a:pt x="22" y="42"/>
                    </a:lnTo>
                    <a:lnTo>
                      <a:pt x="10" y="37"/>
                    </a:lnTo>
                    <a:lnTo>
                      <a:pt x="10" y="56"/>
                    </a:lnTo>
                    <a:lnTo>
                      <a:pt x="22" y="64"/>
                    </a:lnTo>
                    <a:lnTo>
                      <a:pt x="22" y="73"/>
                    </a:lnTo>
                    <a:lnTo>
                      <a:pt x="0" y="61"/>
                    </a:lnTo>
                    <a:lnTo>
                      <a:pt x="0" y="0"/>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75" name="Freeform 32"/>
              <p:cNvSpPr>
                <a:spLocks noEditPoints="1"/>
              </p:cNvSpPr>
              <p:nvPr/>
            </p:nvSpPr>
            <p:spPr bwMode="auto">
              <a:xfrm>
                <a:off x="6129661" y="2846791"/>
                <a:ext cx="49399" cy="131731"/>
              </a:xfrm>
              <a:custGeom>
                <a:avLst/>
                <a:gdLst>
                  <a:gd name="T0" fmla="*/ 0 w 10"/>
                  <a:gd name="T1" fmla="*/ 0 h 27"/>
                  <a:gd name="T2" fmla="*/ 7 w 10"/>
                  <a:gd name="T3" fmla="*/ 4 h 27"/>
                  <a:gd name="T4" fmla="*/ 10 w 10"/>
                  <a:gd name="T5" fmla="*/ 9 h 27"/>
                  <a:gd name="T6" fmla="*/ 10 w 10"/>
                  <a:gd name="T7" fmla="*/ 17 h 27"/>
                  <a:gd name="T8" fmla="*/ 8 w 10"/>
                  <a:gd name="T9" fmla="*/ 18 h 27"/>
                  <a:gd name="T10" fmla="*/ 4 w 10"/>
                  <a:gd name="T11" fmla="*/ 16 h 27"/>
                  <a:gd name="T12" fmla="*/ 3 w 10"/>
                  <a:gd name="T13" fmla="*/ 16 h 27"/>
                  <a:gd name="T14" fmla="*/ 3 w 10"/>
                  <a:gd name="T15" fmla="*/ 27 h 27"/>
                  <a:gd name="T16" fmla="*/ 0 w 10"/>
                  <a:gd name="T17" fmla="*/ 25 h 27"/>
                  <a:gd name="T18" fmla="*/ 0 w 10"/>
                  <a:gd name="T19" fmla="*/ 0 h 27"/>
                  <a:gd name="T20" fmla="*/ 6 w 10"/>
                  <a:gd name="T21" fmla="*/ 14 h 27"/>
                  <a:gd name="T22" fmla="*/ 7 w 10"/>
                  <a:gd name="T23" fmla="*/ 14 h 27"/>
                  <a:gd name="T24" fmla="*/ 7 w 10"/>
                  <a:gd name="T25" fmla="*/ 14 h 27"/>
                  <a:gd name="T26" fmla="*/ 7 w 10"/>
                  <a:gd name="T27" fmla="*/ 8 h 27"/>
                  <a:gd name="T28" fmla="*/ 5 w 10"/>
                  <a:gd name="T29" fmla="*/ 6 h 27"/>
                  <a:gd name="T30" fmla="*/ 3 w 10"/>
                  <a:gd name="T31" fmla="*/ 5 h 27"/>
                  <a:gd name="T32" fmla="*/ 3 w 10"/>
                  <a:gd name="T33" fmla="*/ 13 h 27"/>
                  <a:gd name="T34" fmla="*/ 6 w 10"/>
                  <a:gd name="T35" fmla="*/ 14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27">
                    <a:moveTo>
                      <a:pt x="0" y="0"/>
                    </a:moveTo>
                    <a:cubicBezTo>
                      <a:pt x="7" y="4"/>
                      <a:pt x="7" y="4"/>
                      <a:pt x="7" y="4"/>
                    </a:cubicBezTo>
                    <a:cubicBezTo>
                      <a:pt x="9" y="5"/>
                      <a:pt x="10" y="7"/>
                      <a:pt x="10" y="9"/>
                    </a:cubicBezTo>
                    <a:cubicBezTo>
                      <a:pt x="10" y="17"/>
                      <a:pt x="10" y="17"/>
                      <a:pt x="10" y="17"/>
                    </a:cubicBezTo>
                    <a:cubicBezTo>
                      <a:pt x="10" y="18"/>
                      <a:pt x="10" y="19"/>
                      <a:pt x="8" y="18"/>
                    </a:cubicBezTo>
                    <a:cubicBezTo>
                      <a:pt x="7" y="18"/>
                      <a:pt x="6" y="17"/>
                      <a:pt x="4" y="16"/>
                    </a:cubicBezTo>
                    <a:cubicBezTo>
                      <a:pt x="3" y="16"/>
                      <a:pt x="3" y="16"/>
                      <a:pt x="3" y="16"/>
                    </a:cubicBezTo>
                    <a:cubicBezTo>
                      <a:pt x="3" y="27"/>
                      <a:pt x="3" y="27"/>
                      <a:pt x="3" y="27"/>
                    </a:cubicBezTo>
                    <a:cubicBezTo>
                      <a:pt x="0" y="25"/>
                      <a:pt x="0" y="25"/>
                      <a:pt x="0" y="25"/>
                    </a:cubicBezTo>
                    <a:lnTo>
                      <a:pt x="0" y="0"/>
                    </a:lnTo>
                    <a:close/>
                    <a:moveTo>
                      <a:pt x="6" y="14"/>
                    </a:moveTo>
                    <a:cubicBezTo>
                      <a:pt x="6" y="14"/>
                      <a:pt x="6" y="14"/>
                      <a:pt x="7" y="14"/>
                    </a:cubicBezTo>
                    <a:cubicBezTo>
                      <a:pt x="7" y="14"/>
                      <a:pt x="7" y="14"/>
                      <a:pt x="7" y="14"/>
                    </a:cubicBezTo>
                    <a:cubicBezTo>
                      <a:pt x="7" y="8"/>
                      <a:pt x="7" y="8"/>
                      <a:pt x="7" y="8"/>
                    </a:cubicBezTo>
                    <a:cubicBezTo>
                      <a:pt x="7" y="7"/>
                      <a:pt x="6" y="6"/>
                      <a:pt x="5" y="6"/>
                    </a:cubicBezTo>
                    <a:cubicBezTo>
                      <a:pt x="3" y="5"/>
                      <a:pt x="3" y="5"/>
                      <a:pt x="3" y="5"/>
                    </a:cubicBezTo>
                    <a:cubicBezTo>
                      <a:pt x="3" y="13"/>
                      <a:pt x="3" y="13"/>
                      <a:pt x="3" y="13"/>
                    </a:cubicBezTo>
                    <a:lnTo>
                      <a:pt x="6" y="14"/>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grpSp>
        <p:grpSp>
          <p:nvGrpSpPr>
            <p:cNvPr id="76" name="组合 154"/>
            <p:cNvGrpSpPr/>
            <p:nvPr/>
          </p:nvGrpSpPr>
          <p:grpSpPr>
            <a:xfrm>
              <a:off x="7866225" y="3512668"/>
              <a:ext cx="224026" cy="495498"/>
              <a:chOff x="6669441" y="4079707"/>
              <a:chExt cx="332935" cy="747160"/>
            </a:xfrm>
          </p:grpSpPr>
          <p:sp>
            <p:nvSpPr>
              <p:cNvPr id="78" name="Freeform 34"/>
              <p:cNvSpPr/>
              <p:nvPr/>
            </p:nvSpPr>
            <p:spPr bwMode="auto">
              <a:xfrm>
                <a:off x="6669441" y="4363751"/>
                <a:ext cx="253169" cy="463116"/>
              </a:xfrm>
              <a:custGeom>
                <a:avLst/>
                <a:gdLst>
                  <a:gd name="T0" fmla="*/ 7 w 52"/>
                  <a:gd name="T1" fmla="*/ 60 h 95"/>
                  <a:gd name="T2" fmla="*/ 31 w 52"/>
                  <a:gd name="T3" fmla="*/ 73 h 95"/>
                  <a:gd name="T4" fmla="*/ 38 w 52"/>
                  <a:gd name="T5" fmla="*/ 70 h 95"/>
                  <a:gd name="T6" fmla="*/ 38 w 52"/>
                  <a:gd name="T7" fmla="*/ 59 h 95"/>
                  <a:gd name="T8" fmla="*/ 17 w 52"/>
                  <a:gd name="T9" fmla="*/ 48 h 95"/>
                  <a:gd name="T10" fmla="*/ 10 w 52"/>
                  <a:gd name="T11" fmla="*/ 37 h 95"/>
                  <a:gd name="T12" fmla="*/ 17 w 52"/>
                  <a:gd name="T13" fmla="*/ 34 h 95"/>
                  <a:gd name="T14" fmla="*/ 38 w 52"/>
                  <a:gd name="T15" fmla="*/ 46 h 95"/>
                  <a:gd name="T16" fmla="*/ 38 w 52"/>
                  <a:gd name="T17" fmla="*/ 33 h 95"/>
                  <a:gd name="T18" fmla="*/ 7 w 52"/>
                  <a:gd name="T19" fmla="*/ 16 h 95"/>
                  <a:gd name="T20" fmla="*/ 0 w 52"/>
                  <a:gd name="T21" fmla="*/ 5 h 95"/>
                  <a:gd name="T22" fmla="*/ 8 w 52"/>
                  <a:gd name="T23" fmla="*/ 3 h 95"/>
                  <a:gd name="T24" fmla="*/ 45 w 52"/>
                  <a:gd name="T25" fmla="*/ 23 h 95"/>
                  <a:gd name="T26" fmla="*/ 52 w 52"/>
                  <a:gd name="T27" fmla="*/ 34 h 95"/>
                  <a:gd name="T28" fmla="*/ 52 w 52"/>
                  <a:gd name="T29" fmla="*/ 54 h 95"/>
                  <a:gd name="T30" fmla="*/ 45 w 52"/>
                  <a:gd name="T31" fmla="*/ 56 h 95"/>
                  <a:gd name="T32" fmla="*/ 52 w 52"/>
                  <a:gd name="T33" fmla="*/ 67 h 95"/>
                  <a:gd name="T34" fmla="*/ 52 w 52"/>
                  <a:gd name="T35" fmla="*/ 78 h 95"/>
                  <a:gd name="T36" fmla="*/ 31 w 52"/>
                  <a:gd name="T37" fmla="*/ 87 h 95"/>
                  <a:gd name="T38" fmla="*/ 7 w 52"/>
                  <a:gd name="T39" fmla="*/ 74 h 95"/>
                  <a:gd name="T40" fmla="*/ 0 w 52"/>
                  <a:gd name="T41" fmla="*/ 63 h 95"/>
                  <a:gd name="T42" fmla="*/ 7 w 52"/>
                  <a:gd name="T43" fmla="*/ 6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2" h="95">
                    <a:moveTo>
                      <a:pt x="7" y="60"/>
                    </a:moveTo>
                    <a:cubicBezTo>
                      <a:pt x="31" y="73"/>
                      <a:pt x="31" y="73"/>
                      <a:pt x="31" y="73"/>
                    </a:cubicBezTo>
                    <a:cubicBezTo>
                      <a:pt x="35" y="76"/>
                      <a:pt x="38" y="75"/>
                      <a:pt x="38" y="70"/>
                    </a:cubicBezTo>
                    <a:cubicBezTo>
                      <a:pt x="38" y="59"/>
                      <a:pt x="38" y="59"/>
                      <a:pt x="38" y="59"/>
                    </a:cubicBezTo>
                    <a:cubicBezTo>
                      <a:pt x="17" y="48"/>
                      <a:pt x="17" y="48"/>
                      <a:pt x="17" y="48"/>
                    </a:cubicBezTo>
                    <a:cubicBezTo>
                      <a:pt x="12" y="45"/>
                      <a:pt x="10" y="41"/>
                      <a:pt x="10" y="37"/>
                    </a:cubicBezTo>
                    <a:cubicBezTo>
                      <a:pt x="10" y="33"/>
                      <a:pt x="12" y="32"/>
                      <a:pt x="17" y="34"/>
                    </a:cubicBezTo>
                    <a:cubicBezTo>
                      <a:pt x="38" y="46"/>
                      <a:pt x="38" y="46"/>
                      <a:pt x="38" y="46"/>
                    </a:cubicBezTo>
                    <a:cubicBezTo>
                      <a:pt x="38" y="33"/>
                      <a:pt x="38" y="33"/>
                      <a:pt x="38" y="33"/>
                    </a:cubicBezTo>
                    <a:cubicBezTo>
                      <a:pt x="7" y="16"/>
                      <a:pt x="7" y="16"/>
                      <a:pt x="7" y="16"/>
                    </a:cubicBezTo>
                    <a:cubicBezTo>
                      <a:pt x="3" y="13"/>
                      <a:pt x="0" y="9"/>
                      <a:pt x="0" y="5"/>
                    </a:cubicBezTo>
                    <a:cubicBezTo>
                      <a:pt x="0" y="1"/>
                      <a:pt x="3" y="0"/>
                      <a:pt x="8" y="3"/>
                    </a:cubicBezTo>
                    <a:cubicBezTo>
                      <a:pt x="45" y="23"/>
                      <a:pt x="45" y="23"/>
                      <a:pt x="45" y="23"/>
                    </a:cubicBezTo>
                    <a:cubicBezTo>
                      <a:pt x="50" y="26"/>
                      <a:pt x="52" y="29"/>
                      <a:pt x="52" y="34"/>
                    </a:cubicBezTo>
                    <a:cubicBezTo>
                      <a:pt x="52" y="54"/>
                      <a:pt x="52" y="54"/>
                      <a:pt x="52" y="54"/>
                    </a:cubicBezTo>
                    <a:cubicBezTo>
                      <a:pt x="52" y="58"/>
                      <a:pt x="49" y="59"/>
                      <a:pt x="45" y="56"/>
                    </a:cubicBezTo>
                    <a:cubicBezTo>
                      <a:pt x="50" y="59"/>
                      <a:pt x="52" y="63"/>
                      <a:pt x="52" y="67"/>
                    </a:cubicBezTo>
                    <a:cubicBezTo>
                      <a:pt x="52" y="78"/>
                      <a:pt x="52" y="78"/>
                      <a:pt x="52" y="78"/>
                    </a:cubicBezTo>
                    <a:cubicBezTo>
                      <a:pt x="52" y="92"/>
                      <a:pt x="45" y="95"/>
                      <a:pt x="31" y="87"/>
                    </a:cubicBezTo>
                    <a:cubicBezTo>
                      <a:pt x="7" y="74"/>
                      <a:pt x="7" y="74"/>
                      <a:pt x="7" y="74"/>
                    </a:cubicBezTo>
                    <a:cubicBezTo>
                      <a:pt x="3" y="71"/>
                      <a:pt x="0" y="68"/>
                      <a:pt x="0" y="63"/>
                    </a:cubicBezTo>
                    <a:cubicBezTo>
                      <a:pt x="0" y="59"/>
                      <a:pt x="2" y="58"/>
                      <a:pt x="7" y="60"/>
                    </a:cubicBez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79" name="Freeform 35"/>
              <p:cNvSpPr/>
              <p:nvPr/>
            </p:nvSpPr>
            <p:spPr bwMode="auto">
              <a:xfrm>
                <a:off x="6675109" y="4079707"/>
                <a:ext cx="49399" cy="142023"/>
              </a:xfrm>
              <a:custGeom>
                <a:avLst/>
                <a:gdLst>
                  <a:gd name="T0" fmla="*/ 0 w 10"/>
                  <a:gd name="T1" fmla="*/ 15 h 29"/>
                  <a:gd name="T2" fmla="*/ 4 w 10"/>
                  <a:gd name="T3" fmla="*/ 17 h 29"/>
                  <a:gd name="T4" fmla="*/ 4 w 10"/>
                  <a:gd name="T5" fmla="*/ 21 h 29"/>
                  <a:gd name="T6" fmla="*/ 5 w 10"/>
                  <a:gd name="T7" fmla="*/ 25 h 29"/>
                  <a:gd name="T8" fmla="*/ 7 w 10"/>
                  <a:gd name="T9" fmla="*/ 23 h 29"/>
                  <a:gd name="T10" fmla="*/ 5 w 10"/>
                  <a:gd name="T11" fmla="*/ 17 h 29"/>
                  <a:gd name="T12" fmla="*/ 2 w 10"/>
                  <a:gd name="T13" fmla="*/ 11 h 29"/>
                  <a:gd name="T14" fmla="*/ 1 w 10"/>
                  <a:gd name="T15" fmla="*/ 4 h 29"/>
                  <a:gd name="T16" fmla="*/ 2 w 10"/>
                  <a:gd name="T17" fmla="*/ 1 h 29"/>
                  <a:gd name="T18" fmla="*/ 6 w 10"/>
                  <a:gd name="T19" fmla="*/ 1 h 29"/>
                  <a:gd name="T20" fmla="*/ 9 w 10"/>
                  <a:gd name="T21" fmla="*/ 4 h 29"/>
                  <a:gd name="T22" fmla="*/ 10 w 10"/>
                  <a:gd name="T23" fmla="*/ 9 h 29"/>
                  <a:gd name="T24" fmla="*/ 10 w 10"/>
                  <a:gd name="T25" fmla="*/ 13 h 29"/>
                  <a:gd name="T26" fmla="*/ 7 w 10"/>
                  <a:gd name="T27" fmla="*/ 11 h 29"/>
                  <a:gd name="T28" fmla="*/ 7 w 10"/>
                  <a:gd name="T29" fmla="*/ 7 h 29"/>
                  <a:gd name="T30" fmla="*/ 6 w 10"/>
                  <a:gd name="T31" fmla="*/ 4 h 29"/>
                  <a:gd name="T32" fmla="*/ 4 w 10"/>
                  <a:gd name="T33" fmla="*/ 4 h 29"/>
                  <a:gd name="T34" fmla="*/ 4 w 10"/>
                  <a:gd name="T35" fmla="*/ 6 h 29"/>
                  <a:gd name="T36" fmla="*/ 6 w 10"/>
                  <a:gd name="T37" fmla="*/ 12 h 29"/>
                  <a:gd name="T38" fmla="*/ 9 w 10"/>
                  <a:gd name="T39" fmla="*/ 18 h 29"/>
                  <a:gd name="T40" fmla="*/ 10 w 10"/>
                  <a:gd name="T41" fmla="*/ 25 h 29"/>
                  <a:gd name="T42" fmla="*/ 9 w 10"/>
                  <a:gd name="T43" fmla="*/ 29 h 29"/>
                  <a:gd name="T44" fmla="*/ 6 w 10"/>
                  <a:gd name="T45" fmla="*/ 28 h 29"/>
                  <a:gd name="T46" fmla="*/ 0 w 10"/>
                  <a:gd name="T47" fmla="*/ 20 h 29"/>
                  <a:gd name="T48" fmla="*/ 0 w 10"/>
                  <a:gd name="T4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 h="29">
                    <a:moveTo>
                      <a:pt x="0" y="15"/>
                    </a:moveTo>
                    <a:cubicBezTo>
                      <a:pt x="4" y="17"/>
                      <a:pt x="4" y="17"/>
                      <a:pt x="4" y="17"/>
                    </a:cubicBezTo>
                    <a:cubicBezTo>
                      <a:pt x="4" y="21"/>
                      <a:pt x="4" y="21"/>
                      <a:pt x="4" y="21"/>
                    </a:cubicBezTo>
                    <a:cubicBezTo>
                      <a:pt x="4" y="23"/>
                      <a:pt x="4" y="25"/>
                      <a:pt x="5" y="25"/>
                    </a:cubicBezTo>
                    <a:cubicBezTo>
                      <a:pt x="6" y="26"/>
                      <a:pt x="7" y="25"/>
                      <a:pt x="7" y="23"/>
                    </a:cubicBezTo>
                    <a:cubicBezTo>
                      <a:pt x="7" y="22"/>
                      <a:pt x="6" y="20"/>
                      <a:pt x="5" y="17"/>
                    </a:cubicBezTo>
                    <a:cubicBezTo>
                      <a:pt x="2" y="11"/>
                      <a:pt x="2" y="11"/>
                      <a:pt x="2" y="11"/>
                    </a:cubicBezTo>
                    <a:cubicBezTo>
                      <a:pt x="1" y="8"/>
                      <a:pt x="1" y="6"/>
                      <a:pt x="1" y="4"/>
                    </a:cubicBezTo>
                    <a:cubicBezTo>
                      <a:pt x="1" y="3"/>
                      <a:pt x="1" y="2"/>
                      <a:pt x="2" y="1"/>
                    </a:cubicBezTo>
                    <a:cubicBezTo>
                      <a:pt x="3" y="0"/>
                      <a:pt x="4" y="0"/>
                      <a:pt x="6" y="1"/>
                    </a:cubicBezTo>
                    <a:cubicBezTo>
                      <a:pt x="7" y="2"/>
                      <a:pt x="9" y="3"/>
                      <a:pt x="9" y="4"/>
                    </a:cubicBezTo>
                    <a:cubicBezTo>
                      <a:pt x="10" y="6"/>
                      <a:pt x="10" y="7"/>
                      <a:pt x="10" y="9"/>
                    </a:cubicBezTo>
                    <a:cubicBezTo>
                      <a:pt x="10" y="13"/>
                      <a:pt x="10" y="13"/>
                      <a:pt x="10" y="13"/>
                    </a:cubicBezTo>
                    <a:cubicBezTo>
                      <a:pt x="7" y="11"/>
                      <a:pt x="7" y="11"/>
                      <a:pt x="7" y="11"/>
                    </a:cubicBezTo>
                    <a:cubicBezTo>
                      <a:pt x="7" y="7"/>
                      <a:pt x="7" y="7"/>
                      <a:pt x="7" y="7"/>
                    </a:cubicBezTo>
                    <a:cubicBezTo>
                      <a:pt x="7" y="6"/>
                      <a:pt x="7" y="5"/>
                      <a:pt x="6" y="4"/>
                    </a:cubicBezTo>
                    <a:cubicBezTo>
                      <a:pt x="5" y="4"/>
                      <a:pt x="5" y="4"/>
                      <a:pt x="4" y="4"/>
                    </a:cubicBezTo>
                    <a:cubicBezTo>
                      <a:pt x="4" y="4"/>
                      <a:pt x="4" y="5"/>
                      <a:pt x="4" y="6"/>
                    </a:cubicBezTo>
                    <a:cubicBezTo>
                      <a:pt x="4" y="7"/>
                      <a:pt x="5" y="9"/>
                      <a:pt x="6" y="12"/>
                    </a:cubicBezTo>
                    <a:cubicBezTo>
                      <a:pt x="9" y="18"/>
                      <a:pt x="9" y="18"/>
                      <a:pt x="9" y="18"/>
                    </a:cubicBezTo>
                    <a:cubicBezTo>
                      <a:pt x="10" y="21"/>
                      <a:pt x="10" y="23"/>
                      <a:pt x="10" y="25"/>
                    </a:cubicBezTo>
                    <a:cubicBezTo>
                      <a:pt x="10" y="27"/>
                      <a:pt x="10" y="28"/>
                      <a:pt x="9" y="29"/>
                    </a:cubicBezTo>
                    <a:cubicBezTo>
                      <a:pt x="8" y="29"/>
                      <a:pt x="7" y="29"/>
                      <a:pt x="6" y="28"/>
                    </a:cubicBezTo>
                    <a:cubicBezTo>
                      <a:pt x="2" y="26"/>
                      <a:pt x="0" y="24"/>
                      <a:pt x="0" y="20"/>
                    </a:cubicBezTo>
                    <a:lnTo>
                      <a:pt x="0" y="15"/>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80" name="Freeform 36"/>
              <p:cNvSpPr/>
              <p:nvPr/>
            </p:nvSpPr>
            <p:spPr bwMode="auto">
              <a:xfrm>
                <a:off x="6767731" y="4124990"/>
                <a:ext cx="53516" cy="146139"/>
              </a:xfrm>
              <a:custGeom>
                <a:avLst/>
                <a:gdLst>
                  <a:gd name="T0" fmla="*/ 26 w 26"/>
                  <a:gd name="T1" fmla="*/ 16 h 71"/>
                  <a:gd name="T2" fmla="*/ 26 w 26"/>
                  <a:gd name="T3" fmla="*/ 23 h 71"/>
                  <a:gd name="T4" fmla="*/ 17 w 26"/>
                  <a:gd name="T5" fmla="*/ 16 h 71"/>
                  <a:gd name="T6" fmla="*/ 17 w 26"/>
                  <a:gd name="T7" fmla="*/ 71 h 71"/>
                  <a:gd name="T8" fmla="*/ 10 w 26"/>
                  <a:gd name="T9" fmla="*/ 66 h 71"/>
                  <a:gd name="T10" fmla="*/ 10 w 26"/>
                  <a:gd name="T11" fmla="*/ 11 h 71"/>
                  <a:gd name="T12" fmla="*/ 0 w 26"/>
                  <a:gd name="T13" fmla="*/ 7 h 71"/>
                  <a:gd name="T14" fmla="*/ 0 w 26"/>
                  <a:gd name="T15" fmla="*/ 2 h 71"/>
                  <a:gd name="T16" fmla="*/ 0 w 26"/>
                  <a:gd name="T17" fmla="*/ 0 h 71"/>
                  <a:gd name="T18" fmla="*/ 26 w 26"/>
                  <a:gd name="T19" fmla="*/ 1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71">
                    <a:moveTo>
                      <a:pt x="26" y="16"/>
                    </a:moveTo>
                    <a:lnTo>
                      <a:pt x="26" y="23"/>
                    </a:lnTo>
                    <a:lnTo>
                      <a:pt x="17" y="16"/>
                    </a:lnTo>
                    <a:lnTo>
                      <a:pt x="17" y="71"/>
                    </a:lnTo>
                    <a:lnTo>
                      <a:pt x="10" y="66"/>
                    </a:lnTo>
                    <a:lnTo>
                      <a:pt x="10" y="11"/>
                    </a:lnTo>
                    <a:lnTo>
                      <a:pt x="0" y="7"/>
                    </a:lnTo>
                    <a:lnTo>
                      <a:pt x="0" y="2"/>
                    </a:lnTo>
                    <a:lnTo>
                      <a:pt x="0" y="0"/>
                    </a:lnTo>
                    <a:lnTo>
                      <a:pt x="26" y="16"/>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81" name="Freeform 37"/>
              <p:cNvSpPr/>
              <p:nvPr/>
            </p:nvSpPr>
            <p:spPr bwMode="auto">
              <a:xfrm>
                <a:off x="6864471" y="4182622"/>
                <a:ext cx="45282" cy="146139"/>
              </a:xfrm>
              <a:custGeom>
                <a:avLst/>
                <a:gdLst>
                  <a:gd name="T0" fmla="*/ 0 w 22"/>
                  <a:gd name="T1" fmla="*/ 0 h 71"/>
                  <a:gd name="T2" fmla="*/ 22 w 22"/>
                  <a:gd name="T3" fmla="*/ 10 h 71"/>
                  <a:gd name="T4" fmla="*/ 22 w 22"/>
                  <a:gd name="T5" fmla="*/ 19 h 71"/>
                  <a:gd name="T6" fmla="*/ 10 w 22"/>
                  <a:gd name="T7" fmla="*/ 12 h 71"/>
                  <a:gd name="T8" fmla="*/ 10 w 22"/>
                  <a:gd name="T9" fmla="*/ 28 h 71"/>
                  <a:gd name="T10" fmla="*/ 19 w 22"/>
                  <a:gd name="T11" fmla="*/ 36 h 71"/>
                  <a:gd name="T12" fmla="*/ 19 w 22"/>
                  <a:gd name="T13" fmla="*/ 43 h 71"/>
                  <a:gd name="T14" fmla="*/ 10 w 22"/>
                  <a:gd name="T15" fmla="*/ 38 h 71"/>
                  <a:gd name="T16" fmla="*/ 10 w 22"/>
                  <a:gd name="T17" fmla="*/ 57 h 71"/>
                  <a:gd name="T18" fmla="*/ 22 w 22"/>
                  <a:gd name="T19" fmla="*/ 64 h 71"/>
                  <a:gd name="T20" fmla="*/ 22 w 22"/>
                  <a:gd name="T21" fmla="*/ 71 h 71"/>
                  <a:gd name="T22" fmla="*/ 0 w 22"/>
                  <a:gd name="T23" fmla="*/ 59 h 71"/>
                  <a:gd name="T24" fmla="*/ 0 w 22"/>
                  <a:gd name="T25"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2" h="71">
                    <a:moveTo>
                      <a:pt x="0" y="0"/>
                    </a:moveTo>
                    <a:lnTo>
                      <a:pt x="22" y="10"/>
                    </a:lnTo>
                    <a:lnTo>
                      <a:pt x="22" y="19"/>
                    </a:lnTo>
                    <a:lnTo>
                      <a:pt x="10" y="12"/>
                    </a:lnTo>
                    <a:lnTo>
                      <a:pt x="10" y="28"/>
                    </a:lnTo>
                    <a:lnTo>
                      <a:pt x="19" y="36"/>
                    </a:lnTo>
                    <a:lnTo>
                      <a:pt x="19" y="43"/>
                    </a:lnTo>
                    <a:lnTo>
                      <a:pt x="10" y="38"/>
                    </a:lnTo>
                    <a:lnTo>
                      <a:pt x="10" y="57"/>
                    </a:lnTo>
                    <a:lnTo>
                      <a:pt x="22" y="64"/>
                    </a:lnTo>
                    <a:lnTo>
                      <a:pt x="22" y="71"/>
                    </a:lnTo>
                    <a:lnTo>
                      <a:pt x="0" y="59"/>
                    </a:lnTo>
                    <a:lnTo>
                      <a:pt x="0" y="0"/>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sp>
            <p:nvSpPr>
              <p:cNvPr id="82" name="Freeform 38"/>
              <p:cNvSpPr>
                <a:spLocks noEditPoints="1"/>
              </p:cNvSpPr>
              <p:nvPr/>
            </p:nvSpPr>
            <p:spPr bwMode="auto">
              <a:xfrm>
                <a:off x="6952977" y="4225845"/>
                <a:ext cx="49399" cy="137906"/>
              </a:xfrm>
              <a:custGeom>
                <a:avLst/>
                <a:gdLst>
                  <a:gd name="T0" fmla="*/ 0 w 10"/>
                  <a:gd name="T1" fmla="*/ 0 h 28"/>
                  <a:gd name="T2" fmla="*/ 7 w 10"/>
                  <a:gd name="T3" fmla="*/ 4 h 28"/>
                  <a:gd name="T4" fmla="*/ 10 w 10"/>
                  <a:gd name="T5" fmla="*/ 10 h 28"/>
                  <a:gd name="T6" fmla="*/ 10 w 10"/>
                  <a:gd name="T7" fmla="*/ 18 h 28"/>
                  <a:gd name="T8" fmla="*/ 8 w 10"/>
                  <a:gd name="T9" fmla="*/ 19 h 28"/>
                  <a:gd name="T10" fmla="*/ 4 w 10"/>
                  <a:gd name="T11" fmla="*/ 17 h 28"/>
                  <a:gd name="T12" fmla="*/ 3 w 10"/>
                  <a:gd name="T13" fmla="*/ 16 h 28"/>
                  <a:gd name="T14" fmla="*/ 3 w 10"/>
                  <a:gd name="T15" fmla="*/ 28 h 28"/>
                  <a:gd name="T16" fmla="*/ 0 w 10"/>
                  <a:gd name="T17" fmla="*/ 26 h 28"/>
                  <a:gd name="T18" fmla="*/ 0 w 10"/>
                  <a:gd name="T19" fmla="*/ 0 h 28"/>
                  <a:gd name="T20" fmla="*/ 6 w 10"/>
                  <a:gd name="T21" fmla="*/ 15 h 28"/>
                  <a:gd name="T22" fmla="*/ 6 w 10"/>
                  <a:gd name="T23" fmla="*/ 15 h 28"/>
                  <a:gd name="T24" fmla="*/ 7 w 10"/>
                  <a:gd name="T25" fmla="*/ 14 h 28"/>
                  <a:gd name="T26" fmla="*/ 7 w 10"/>
                  <a:gd name="T27" fmla="*/ 9 h 28"/>
                  <a:gd name="T28" fmla="*/ 5 w 10"/>
                  <a:gd name="T29" fmla="*/ 6 h 28"/>
                  <a:gd name="T30" fmla="*/ 3 w 10"/>
                  <a:gd name="T31" fmla="*/ 5 h 28"/>
                  <a:gd name="T32" fmla="*/ 3 w 10"/>
                  <a:gd name="T33" fmla="*/ 13 h 28"/>
                  <a:gd name="T34" fmla="*/ 6 w 10"/>
                  <a:gd name="T35" fmla="*/ 1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 h="28">
                    <a:moveTo>
                      <a:pt x="0" y="0"/>
                    </a:moveTo>
                    <a:cubicBezTo>
                      <a:pt x="7" y="4"/>
                      <a:pt x="7" y="4"/>
                      <a:pt x="7" y="4"/>
                    </a:cubicBezTo>
                    <a:cubicBezTo>
                      <a:pt x="9" y="5"/>
                      <a:pt x="10" y="7"/>
                      <a:pt x="10" y="10"/>
                    </a:cubicBezTo>
                    <a:cubicBezTo>
                      <a:pt x="10" y="18"/>
                      <a:pt x="10" y="18"/>
                      <a:pt x="10" y="18"/>
                    </a:cubicBezTo>
                    <a:cubicBezTo>
                      <a:pt x="10" y="19"/>
                      <a:pt x="9" y="19"/>
                      <a:pt x="8" y="19"/>
                    </a:cubicBezTo>
                    <a:cubicBezTo>
                      <a:pt x="7" y="19"/>
                      <a:pt x="6" y="18"/>
                      <a:pt x="4" y="17"/>
                    </a:cubicBezTo>
                    <a:cubicBezTo>
                      <a:pt x="3" y="16"/>
                      <a:pt x="3" y="16"/>
                      <a:pt x="3" y="16"/>
                    </a:cubicBezTo>
                    <a:cubicBezTo>
                      <a:pt x="3" y="28"/>
                      <a:pt x="3" y="28"/>
                      <a:pt x="3" y="28"/>
                    </a:cubicBezTo>
                    <a:cubicBezTo>
                      <a:pt x="0" y="26"/>
                      <a:pt x="0" y="26"/>
                      <a:pt x="0" y="26"/>
                    </a:cubicBezTo>
                    <a:lnTo>
                      <a:pt x="0" y="0"/>
                    </a:lnTo>
                    <a:close/>
                    <a:moveTo>
                      <a:pt x="6" y="15"/>
                    </a:moveTo>
                    <a:cubicBezTo>
                      <a:pt x="6" y="15"/>
                      <a:pt x="6" y="15"/>
                      <a:pt x="6" y="15"/>
                    </a:cubicBezTo>
                    <a:cubicBezTo>
                      <a:pt x="7" y="15"/>
                      <a:pt x="7" y="15"/>
                      <a:pt x="7" y="14"/>
                    </a:cubicBezTo>
                    <a:cubicBezTo>
                      <a:pt x="7" y="9"/>
                      <a:pt x="7" y="9"/>
                      <a:pt x="7" y="9"/>
                    </a:cubicBezTo>
                    <a:cubicBezTo>
                      <a:pt x="7" y="8"/>
                      <a:pt x="6" y="7"/>
                      <a:pt x="5" y="6"/>
                    </a:cubicBezTo>
                    <a:cubicBezTo>
                      <a:pt x="3" y="5"/>
                      <a:pt x="3" y="5"/>
                      <a:pt x="3" y="5"/>
                    </a:cubicBezTo>
                    <a:cubicBezTo>
                      <a:pt x="3" y="13"/>
                      <a:pt x="3" y="13"/>
                      <a:pt x="3" y="13"/>
                    </a:cubicBezTo>
                    <a:lnTo>
                      <a:pt x="6" y="15"/>
                    </a:lnTo>
                    <a:close/>
                  </a:path>
                </a:pathLst>
              </a:custGeom>
              <a:solidFill>
                <a:srgbClr val="FFFFFF"/>
              </a:solidFill>
              <a:ln w="14288" cap="flat">
                <a:noFill/>
                <a:prstDash val="solid"/>
                <a:miter lim="800000"/>
              </a:ln>
            </p:spPr>
            <p:txBody>
              <a:bodyPr vert="horz" wrap="square" lIns="121888" tIns="60944" rIns="121888" bIns="60944" numCol="1" anchor="t" anchorCtr="0" compatLnSpc="1"/>
              <a:lstStyle/>
              <a:p>
                <a:endParaRPr lang="zh-CN" altLang="en-US" sz="3200"/>
              </a:p>
            </p:txBody>
          </p:sp>
        </p:grpSp>
      </p:grpSp>
      <p:grpSp>
        <p:nvGrpSpPr>
          <p:cNvPr id="88" name="Group 87"/>
          <p:cNvGrpSpPr/>
          <p:nvPr/>
        </p:nvGrpSpPr>
        <p:grpSpPr>
          <a:xfrm>
            <a:off x="954109" y="1423268"/>
            <a:ext cx="4556199" cy="1152464"/>
            <a:chOff x="138498" y="3002145"/>
            <a:chExt cx="3418039" cy="864573"/>
          </a:xfrm>
        </p:grpSpPr>
        <p:sp>
          <p:nvSpPr>
            <p:cNvPr id="89" name="椭圆 10"/>
            <p:cNvSpPr/>
            <p:nvPr/>
          </p:nvSpPr>
          <p:spPr>
            <a:xfrm>
              <a:off x="138498" y="3248582"/>
              <a:ext cx="349697" cy="34969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1</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90" name="文本框 11"/>
            <p:cNvSpPr txBox="1"/>
            <p:nvPr/>
          </p:nvSpPr>
          <p:spPr>
            <a:xfrm>
              <a:off x="477437" y="3002145"/>
              <a:ext cx="1213629" cy="284671"/>
            </a:xfrm>
            <a:prstGeom prst="rect">
              <a:avLst/>
            </a:prstGeom>
            <a:noFill/>
          </p:spPr>
          <p:txBody>
            <a:bodyPr wrap="none" rtlCol="0">
              <a:spAutoFit/>
            </a:bodyPr>
            <a:lstStyle/>
            <a:p>
              <a:pPr algn="l"/>
              <a:r>
                <a:rPr lang="zh-CN" altLang="en-US" sz="1865" dirty="0">
                  <a:solidFill>
                    <a:schemeClr val="accent1"/>
                  </a:solidFill>
                  <a:latin typeface="微软雅黑" panose="020B0503020204020204" pitchFamily="34" charset="-122"/>
                  <a:ea typeface="微软雅黑" panose="020B0503020204020204" pitchFamily="34" charset="-122"/>
                </a:rPr>
                <a:t>点击添加标题</a:t>
              </a:r>
              <a:endParaRPr lang="en-US" altLang="zh-CN" sz="1865" dirty="0">
                <a:solidFill>
                  <a:schemeClr val="accent1"/>
                </a:solidFill>
                <a:latin typeface="微软雅黑" panose="020B0503020204020204" pitchFamily="34" charset="-122"/>
                <a:ea typeface="微软雅黑" panose="020B0503020204020204" pitchFamily="34" charset="-122"/>
              </a:endParaRPr>
            </a:p>
          </p:txBody>
        </p:sp>
        <p:sp>
          <p:nvSpPr>
            <p:cNvPr id="91" name="矩形 9"/>
            <p:cNvSpPr/>
            <p:nvPr/>
          </p:nvSpPr>
          <p:spPr>
            <a:xfrm>
              <a:off x="484797" y="3271159"/>
              <a:ext cx="3071740"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92" name="Group 91"/>
          <p:cNvGrpSpPr/>
          <p:nvPr/>
        </p:nvGrpSpPr>
        <p:grpSpPr>
          <a:xfrm>
            <a:off x="966805" y="2996042"/>
            <a:ext cx="4543500" cy="1152464"/>
            <a:chOff x="138498" y="3002145"/>
            <a:chExt cx="3408513" cy="864573"/>
          </a:xfrm>
        </p:grpSpPr>
        <p:sp>
          <p:nvSpPr>
            <p:cNvPr id="93" name="椭圆 10"/>
            <p:cNvSpPr/>
            <p:nvPr/>
          </p:nvSpPr>
          <p:spPr>
            <a:xfrm>
              <a:off x="138498" y="3267632"/>
              <a:ext cx="349697" cy="34969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2</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94" name="文本框 11"/>
            <p:cNvSpPr txBox="1"/>
            <p:nvPr/>
          </p:nvSpPr>
          <p:spPr>
            <a:xfrm>
              <a:off x="477437" y="3002145"/>
              <a:ext cx="1213629" cy="284671"/>
            </a:xfrm>
            <a:prstGeom prst="rect">
              <a:avLst/>
            </a:prstGeom>
            <a:noFill/>
          </p:spPr>
          <p:txBody>
            <a:bodyPr wrap="none" rtlCol="0">
              <a:spAutoFit/>
            </a:bodyPr>
            <a:lstStyle/>
            <a:p>
              <a:pPr algn="l"/>
              <a:r>
                <a:rPr lang="zh-CN" altLang="en-US" sz="1865" dirty="0">
                  <a:solidFill>
                    <a:schemeClr val="accent2"/>
                  </a:solidFill>
                  <a:latin typeface="微软雅黑" panose="020B0503020204020204" pitchFamily="34" charset="-122"/>
                  <a:ea typeface="微软雅黑" panose="020B0503020204020204" pitchFamily="34" charset="-122"/>
                </a:rPr>
                <a:t>点击添加标题</a:t>
              </a:r>
              <a:endParaRPr lang="en-US" altLang="zh-CN" sz="1865" dirty="0">
                <a:solidFill>
                  <a:schemeClr val="accent2"/>
                </a:solidFill>
                <a:latin typeface="微软雅黑" panose="020B0503020204020204" pitchFamily="34" charset="-122"/>
                <a:ea typeface="微软雅黑" panose="020B0503020204020204" pitchFamily="34" charset="-122"/>
              </a:endParaRPr>
            </a:p>
          </p:txBody>
        </p:sp>
        <p:sp>
          <p:nvSpPr>
            <p:cNvPr id="95" name="矩形 9"/>
            <p:cNvSpPr/>
            <p:nvPr/>
          </p:nvSpPr>
          <p:spPr>
            <a:xfrm>
              <a:off x="484796" y="3271159"/>
              <a:ext cx="3062215"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96" name="Group 95"/>
          <p:cNvGrpSpPr/>
          <p:nvPr/>
        </p:nvGrpSpPr>
        <p:grpSpPr>
          <a:xfrm>
            <a:off x="979502" y="4598480"/>
            <a:ext cx="4530802" cy="1152464"/>
            <a:chOff x="138498" y="3002145"/>
            <a:chExt cx="3398987" cy="864573"/>
          </a:xfrm>
        </p:grpSpPr>
        <p:sp>
          <p:nvSpPr>
            <p:cNvPr id="97" name="椭圆 10"/>
            <p:cNvSpPr/>
            <p:nvPr/>
          </p:nvSpPr>
          <p:spPr>
            <a:xfrm>
              <a:off x="138498" y="3267632"/>
              <a:ext cx="349697" cy="34969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135" b="1" dirty="0">
                  <a:solidFill>
                    <a:schemeClr val="bg1"/>
                  </a:solidFill>
                  <a:latin typeface="微软雅黑" panose="020B0503020204020204" pitchFamily="34" charset="-122"/>
                  <a:ea typeface="微软雅黑" panose="020B0503020204020204" pitchFamily="34" charset="-122"/>
                </a:rPr>
                <a:t>3</a:t>
              </a:r>
              <a:endParaRPr lang="zh-CN" altLang="en-US" sz="2135" b="1" dirty="0">
                <a:solidFill>
                  <a:schemeClr val="bg1"/>
                </a:solidFill>
                <a:latin typeface="微软雅黑" panose="020B0503020204020204" pitchFamily="34" charset="-122"/>
                <a:ea typeface="微软雅黑" panose="020B0503020204020204" pitchFamily="34" charset="-122"/>
              </a:endParaRPr>
            </a:p>
          </p:txBody>
        </p:sp>
        <p:sp>
          <p:nvSpPr>
            <p:cNvPr id="98" name="文本框 11"/>
            <p:cNvSpPr txBox="1"/>
            <p:nvPr/>
          </p:nvSpPr>
          <p:spPr>
            <a:xfrm>
              <a:off x="477437" y="3002145"/>
              <a:ext cx="1213629" cy="284671"/>
            </a:xfrm>
            <a:prstGeom prst="rect">
              <a:avLst/>
            </a:prstGeom>
            <a:noFill/>
          </p:spPr>
          <p:txBody>
            <a:bodyPr wrap="none" rtlCol="0">
              <a:spAutoFit/>
            </a:bodyPr>
            <a:lstStyle/>
            <a:p>
              <a:pPr algn="l"/>
              <a:r>
                <a:rPr lang="zh-CN" altLang="en-US" sz="1865" dirty="0">
                  <a:solidFill>
                    <a:schemeClr val="accent3"/>
                  </a:solidFill>
                  <a:latin typeface="微软雅黑" panose="020B0503020204020204" pitchFamily="34" charset="-122"/>
                  <a:ea typeface="微软雅黑" panose="020B0503020204020204" pitchFamily="34" charset="-122"/>
                </a:rPr>
                <a:t>点击添加标题</a:t>
              </a:r>
              <a:endParaRPr lang="en-US" altLang="zh-CN" sz="1865" dirty="0">
                <a:solidFill>
                  <a:schemeClr val="accent3"/>
                </a:solidFill>
                <a:latin typeface="微软雅黑" panose="020B0503020204020204" pitchFamily="34" charset="-122"/>
                <a:ea typeface="微软雅黑" panose="020B0503020204020204" pitchFamily="34" charset="-122"/>
              </a:endParaRPr>
            </a:p>
          </p:txBody>
        </p:sp>
        <p:sp>
          <p:nvSpPr>
            <p:cNvPr id="99" name="矩形 9"/>
            <p:cNvSpPr/>
            <p:nvPr/>
          </p:nvSpPr>
          <p:spPr>
            <a:xfrm>
              <a:off x="484796" y="3271159"/>
              <a:ext cx="3052689"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slide(fromTop)">
                                      <p:cBhvr>
                                        <p:cTn id="7" dur="500"/>
                                        <p:tgtEl>
                                          <p:spTgt spid="88"/>
                                        </p:tgtEl>
                                      </p:cBhvr>
                                    </p:animEffect>
                                  </p:childTnLst>
                                </p:cTn>
                              </p:par>
                            </p:childTnLst>
                          </p:cTn>
                        </p:par>
                        <p:par>
                          <p:cTn id="8" fill="hold">
                            <p:stCondLst>
                              <p:cond delay="500"/>
                            </p:stCondLst>
                            <p:childTnLst>
                              <p:par>
                                <p:cTn id="9" presetID="12" presetClass="entr" presetSubtype="1" fill="hold" nodeType="afterEffect">
                                  <p:stCondLst>
                                    <p:cond delay="0"/>
                                  </p:stCondLst>
                                  <p:childTnLst>
                                    <p:set>
                                      <p:cBhvr>
                                        <p:cTn id="10" dur="1" fill="hold">
                                          <p:stCondLst>
                                            <p:cond delay="0"/>
                                          </p:stCondLst>
                                        </p:cTn>
                                        <p:tgtEl>
                                          <p:spTgt spid="92"/>
                                        </p:tgtEl>
                                        <p:attrNameLst>
                                          <p:attrName>style.visibility</p:attrName>
                                        </p:attrNameLst>
                                      </p:cBhvr>
                                      <p:to>
                                        <p:strVal val="visible"/>
                                      </p:to>
                                    </p:set>
                                    <p:animEffect transition="in" filter="slide(fromTop)">
                                      <p:cBhvr>
                                        <p:cTn id="11" dur="500"/>
                                        <p:tgtEl>
                                          <p:spTgt spid="92"/>
                                        </p:tgtEl>
                                      </p:cBhvr>
                                    </p:animEffect>
                                  </p:childTnLst>
                                </p:cTn>
                              </p:par>
                            </p:childTnLst>
                          </p:cTn>
                        </p:par>
                        <p:par>
                          <p:cTn id="12" fill="hold">
                            <p:stCondLst>
                              <p:cond delay="1000"/>
                            </p:stCondLst>
                            <p:childTnLst>
                              <p:par>
                                <p:cTn id="13" presetID="12" presetClass="entr" presetSubtype="1" fill="hold"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slide(fromTop)">
                                      <p:cBhvr>
                                        <p:cTn id="15"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 name="Group 73"/>
          <p:cNvGrpSpPr/>
          <p:nvPr/>
        </p:nvGrpSpPr>
        <p:grpSpPr>
          <a:xfrm>
            <a:off x="4118560" y="1753264"/>
            <a:ext cx="3819214" cy="3707016"/>
            <a:chOff x="4125516" y="790575"/>
            <a:chExt cx="3839766" cy="3848100"/>
          </a:xfrm>
        </p:grpSpPr>
        <p:sp>
          <p:nvSpPr>
            <p:cNvPr id="34" name="Freeform 5"/>
            <p:cNvSpPr>
              <a:spLocks noEditPoints="1"/>
            </p:cNvSpPr>
            <p:nvPr/>
          </p:nvSpPr>
          <p:spPr bwMode="auto">
            <a:xfrm>
              <a:off x="5092304" y="1765697"/>
              <a:ext cx="1906190" cy="1906191"/>
            </a:xfrm>
            <a:custGeom>
              <a:avLst/>
              <a:gdLst>
                <a:gd name="T0" fmla="*/ 116 w 211"/>
                <a:gd name="T1" fmla="*/ 10 h 211"/>
                <a:gd name="T2" fmla="*/ 116 w 211"/>
                <a:gd name="T3" fmla="*/ 0 h 211"/>
                <a:gd name="T4" fmla="*/ 181 w 211"/>
                <a:gd name="T5" fmla="*/ 30 h 211"/>
                <a:gd name="T6" fmla="*/ 211 w 211"/>
                <a:gd name="T7" fmla="*/ 95 h 211"/>
                <a:gd name="T8" fmla="*/ 201 w 211"/>
                <a:gd name="T9" fmla="*/ 95 h 211"/>
                <a:gd name="T10" fmla="*/ 174 w 211"/>
                <a:gd name="T11" fmla="*/ 37 h 211"/>
                <a:gd name="T12" fmla="*/ 116 w 211"/>
                <a:gd name="T13" fmla="*/ 10 h 211"/>
                <a:gd name="T14" fmla="*/ 10 w 211"/>
                <a:gd name="T15" fmla="*/ 115 h 211"/>
                <a:gd name="T16" fmla="*/ 0 w 211"/>
                <a:gd name="T17" fmla="*/ 115 h 211"/>
                <a:gd name="T18" fmla="*/ 30 w 211"/>
                <a:gd name="T19" fmla="*/ 180 h 211"/>
                <a:gd name="T20" fmla="*/ 96 w 211"/>
                <a:gd name="T21" fmla="*/ 211 h 211"/>
                <a:gd name="T22" fmla="*/ 96 w 211"/>
                <a:gd name="T23" fmla="*/ 201 h 211"/>
                <a:gd name="T24" fmla="*/ 38 w 211"/>
                <a:gd name="T25" fmla="*/ 173 h 211"/>
                <a:gd name="T26" fmla="*/ 10 w 211"/>
                <a:gd name="T27" fmla="*/ 115 h 211"/>
                <a:gd name="T28" fmla="*/ 10 w 211"/>
                <a:gd name="T29" fmla="*/ 95 h 211"/>
                <a:gd name="T30" fmla="*/ 38 w 211"/>
                <a:gd name="T31" fmla="*/ 37 h 211"/>
                <a:gd name="T32" fmla="*/ 96 w 211"/>
                <a:gd name="T33" fmla="*/ 10 h 211"/>
                <a:gd name="T34" fmla="*/ 96 w 211"/>
                <a:gd name="T35" fmla="*/ 0 h 211"/>
                <a:gd name="T36" fmla="*/ 30 w 211"/>
                <a:gd name="T37" fmla="*/ 30 h 211"/>
                <a:gd name="T38" fmla="*/ 0 w 211"/>
                <a:gd name="T39" fmla="*/ 95 h 211"/>
                <a:gd name="T40" fmla="*/ 10 w 211"/>
                <a:gd name="T41" fmla="*/ 95 h 211"/>
                <a:gd name="T42" fmla="*/ 201 w 211"/>
                <a:gd name="T43" fmla="*/ 115 h 211"/>
                <a:gd name="T44" fmla="*/ 174 w 211"/>
                <a:gd name="T45" fmla="*/ 173 h 211"/>
                <a:gd name="T46" fmla="*/ 116 w 211"/>
                <a:gd name="T47" fmla="*/ 201 h 211"/>
                <a:gd name="T48" fmla="*/ 116 w 211"/>
                <a:gd name="T49" fmla="*/ 211 h 211"/>
                <a:gd name="T50" fmla="*/ 181 w 211"/>
                <a:gd name="T51" fmla="*/ 180 h 211"/>
                <a:gd name="T52" fmla="*/ 211 w 211"/>
                <a:gd name="T53" fmla="*/ 115 h 211"/>
                <a:gd name="T54" fmla="*/ 201 w 211"/>
                <a:gd name="T55" fmla="*/ 11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11">
                  <a:moveTo>
                    <a:pt x="116" y="10"/>
                  </a:moveTo>
                  <a:cubicBezTo>
                    <a:pt x="116" y="0"/>
                    <a:pt x="116" y="0"/>
                    <a:pt x="116" y="0"/>
                  </a:cubicBezTo>
                  <a:cubicBezTo>
                    <a:pt x="139" y="2"/>
                    <a:pt x="163" y="12"/>
                    <a:pt x="181" y="30"/>
                  </a:cubicBezTo>
                  <a:cubicBezTo>
                    <a:pt x="199" y="48"/>
                    <a:pt x="209" y="72"/>
                    <a:pt x="211" y="95"/>
                  </a:cubicBezTo>
                  <a:cubicBezTo>
                    <a:pt x="201" y="95"/>
                    <a:pt x="201" y="95"/>
                    <a:pt x="201" y="95"/>
                  </a:cubicBezTo>
                  <a:cubicBezTo>
                    <a:pt x="199" y="74"/>
                    <a:pt x="190" y="53"/>
                    <a:pt x="174" y="37"/>
                  </a:cubicBezTo>
                  <a:cubicBezTo>
                    <a:pt x="157" y="21"/>
                    <a:pt x="137" y="12"/>
                    <a:pt x="116" y="10"/>
                  </a:cubicBezTo>
                  <a:close/>
                  <a:moveTo>
                    <a:pt x="10" y="115"/>
                  </a:moveTo>
                  <a:cubicBezTo>
                    <a:pt x="0" y="115"/>
                    <a:pt x="0" y="115"/>
                    <a:pt x="0" y="115"/>
                  </a:cubicBezTo>
                  <a:cubicBezTo>
                    <a:pt x="2" y="139"/>
                    <a:pt x="12" y="162"/>
                    <a:pt x="30" y="180"/>
                  </a:cubicBezTo>
                  <a:cubicBezTo>
                    <a:pt x="49" y="199"/>
                    <a:pt x="72" y="209"/>
                    <a:pt x="96" y="211"/>
                  </a:cubicBezTo>
                  <a:cubicBezTo>
                    <a:pt x="96" y="201"/>
                    <a:pt x="96" y="201"/>
                    <a:pt x="96" y="201"/>
                  </a:cubicBezTo>
                  <a:cubicBezTo>
                    <a:pt x="74" y="199"/>
                    <a:pt x="54" y="189"/>
                    <a:pt x="38" y="173"/>
                  </a:cubicBezTo>
                  <a:cubicBezTo>
                    <a:pt x="21" y="157"/>
                    <a:pt x="12" y="137"/>
                    <a:pt x="10" y="115"/>
                  </a:cubicBezTo>
                  <a:close/>
                  <a:moveTo>
                    <a:pt x="10" y="95"/>
                  </a:moveTo>
                  <a:cubicBezTo>
                    <a:pt x="12" y="74"/>
                    <a:pt x="21" y="53"/>
                    <a:pt x="38" y="37"/>
                  </a:cubicBezTo>
                  <a:cubicBezTo>
                    <a:pt x="54" y="21"/>
                    <a:pt x="74" y="12"/>
                    <a:pt x="96" y="10"/>
                  </a:cubicBezTo>
                  <a:cubicBezTo>
                    <a:pt x="96" y="0"/>
                    <a:pt x="96" y="0"/>
                    <a:pt x="96" y="0"/>
                  </a:cubicBezTo>
                  <a:cubicBezTo>
                    <a:pt x="72" y="2"/>
                    <a:pt x="49" y="12"/>
                    <a:pt x="30" y="30"/>
                  </a:cubicBezTo>
                  <a:cubicBezTo>
                    <a:pt x="12" y="48"/>
                    <a:pt x="2" y="72"/>
                    <a:pt x="0" y="95"/>
                  </a:cubicBezTo>
                  <a:lnTo>
                    <a:pt x="10" y="95"/>
                  </a:lnTo>
                  <a:close/>
                  <a:moveTo>
                    <a:pt x="201" y="115"/>
                  </a:moveTo>
                  <a:cubicBezTo>
                    <a:pt x="199" y="137"/>
                    <a:pt x="190" y="157"/>
                    <a:pt x="174" y="173"/>
                  </a:cubicBezTo>
                  <a:cubicBezTo>
                    <a:pt x="157" y="189"/>
                    <a:pt x="137" y="199"/>
                    <a:pt x="116" y="201"/>
                  </a:cubicBezTo>
                  <a:cubicBezTo>
                    <a:pt x="116" y="211"/>
                    <a:pt x="116" y="211"/>
                    <a:pt x="116" y="211"/>
                  </a:cubicBezTo>
                  <a:cubicBezTo>
                    <a:pt x="139" y="209"/>
                    <a:pt x="163" y="199"/>
                    <a:pt x="181" y="180"/>
                  </a:cubicBezTo>
                  <a:cubicBezTo>
                    <a:pt x="199" y="162"/>
                    <a:pt x="209" y="139"/>
                    <a:pt x="211" y="115"/>
                  </a:cubicBezTo>
                  <a:lnTo>
                    <a:pt x="201" y="115"/>
                  </a:lnTo>
                  <a:close/>
                </a:path>
              </a:pathLst>
            </a:custGeom>
            <a:solidFill>
              <a:srgbClr val="BBBCBB"/>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35" name="Freeform 6"/>
            <p:cNvSpPr/>
            <p:nvPr/>
          </p:nvSpPr>
          <p:spPr bwMode="auto">
            <a:xfrm>
              <a:off x="4125516" y="790575"/>
              <a:ext cx="1833563" cy="1833563"/>
            </a:xfrm>
            <a:custGeom>
              <a:avLst/>
              <a:gdLst>
                <a:gd name="T0" fmla="*/ 95 w 203"/>
                <a:gd name="T1" fmla="*/ 203 h 203"/>
                <a:gd name="T2" fmla="*/ 129 w 203"/>
                <a:gd name="T3" fmla="*/ 130 h 203"/>
                <a:gd name="T4" fmla="*/ 203 w 203"/>
                <a:gd name="T5" fmla="*/ 96 h 203"/>
                <a:gd name="T6" fmla="*/ 203 w 203"/>
                <a:gd name="T7" fmla="*/ 0 h 203"/>
                <a:gd name="T8" fmla="*/ 77 w 203"/>
                <a:gd name="T9" fmla="*/ 48 h 203"/>
                <a:gd name="T10" fmla="*/ 40 w 203"/>
                <a:gd name="T11" fmla="*/ 41 h 203"/>
                <a:gd name="T12" fmla="*/ 48 w 203"/>
                <a:gd name="T13" fmla="*/ 78 h 203"/>
                <a:gd name="T14" fmla="*/ 0 w 203"/>
                <a:gd name="T15" fmla="*/ 203 h 203"/>
                <a:gd name="T16" fmla="*/ 95 w 203"/>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3">
                  <a:moveTo>
                    <a:pt x="95" y="203"/>
                  </a:moveTo>
                  <a:cubicBezTo>
                    <a:pt x="97" y="177"/>
                    <a:pt x="109" y="150"/>
                    <a:pt x="129" y="130"/>
                  </a:cubicBezTo>
                  <a:cubicBezTo>
                    <a:pt x="150" y="109"/>
                    <a:pt x="176" y="98"/>
                    <a:pt x="203" y="96"/>
                  </a:cubicBezTo>
                  <a:cubicBezTo>
                    <a:pt x="203" y="0"/>
                    <a:pt x="203" y="0"/>
                    <a:pt x="203" y="0"/>
                  </a:cubicBezTo>
                  <a:cubicBezTo>
                    <a:pt x="158" y="2"/>
                    <a:pt x="114" y="18"/>
                    <a:pt x="77" y="48"/>
                  </a:cubicBezTo>
                  <a:cubicBezTo>
                    <a:pt x="40" y="41"/>
                    <a:pt x="40" y="41"/>
                    <a:pt x="40" y="41"/>
                  </a:cubicBezTo>
                  <a:cubicBezTo>
                    <a:pt x="48" y="78"/>
                    <a:pt x="48" y="78"/>
                    <a:pt x="48" y="78"/>
                  </a:cubicBezTo>
                  <a:cubicBezTo>
                    <a:pt x="18" y="114"/>
                    <a:pt x="2" y="159"/>
                    <a:pt x="0" y="203"/>
                  </a:cubicBezTo>
                  <a:lnTo>
                    <a:pt x="95" y="20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36" name="Freeform 7"/>
            <p:cNvSpPr/>
            <p:nvPr/>
          </p:nvSpPr>
          <p:spPr bwMode="auto">
            <a:xfrm>
              <a:off x="4125516" y="2805112"/>
              <a:ext cx="1833563" cy="1833563"/>
            </a:xfrm>
            <a:custGeom>
              <a:avLst/>
              <a:gdLst>
                <a:gd name="T0" fmla="*/ 203 w 203"/>
                <a:gd name="T1" fmla="*/ 108 h 203"/>
                <a:gd name="T2" fmla="*/ 129 w 203"/>
                <a:gd name="T3" fmla="*/ 74 h 203"/>
                <a:gd name="T4" fmla="*/ 95 w 203"/>
                <a:gd name="T5" fmla="*/ 0 h 203"/>
                <a:gd name="T6" fmla="*/ 0 w 203"/>
                <a:gd name="T7" fmla="*/ 0 h 203"/>
                <a:gd name="T8" fmla="*/ 48 w 203"/>
                <a:gd name="T9" fmla="*/ 126 h 203"/>
                <a:gd name="T10" fmla="*/ 40 w 203"/>
                <a:gd name="T11" fmla="*/ 162 h 203"/>
                <a:gd name="T12" fmla="*/ 77 w 203"/>
                <a:gd name="T13" fmla="*/ 155 h 203"/>
                <a:gd name="T14" fmla="*/ 203 w 203"/>
                <a:gd name="T15" fmla="*/ 203 h 203"/>
                <a:gd name="T16" fmla="*/ 203 w 203"/>
                <a:gd name="T17" fmla="*/ 10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3">
                  <a:moveTo>
                    <a:pt x="203" y="108"/>
                  </a:moveTo>
                  <a:cubicBezTo>
                    <a:pt x="176" y="105"/>
                    <a:pt x="150" y="94"/>
                    <a:pt x="129" y="74"/>
                  </a:cubicBezTo>
                  <a:cubicBezTo>
                    <a:pt x="109" y="53"/>
                    <a:pt x="98" y="27"/>
                    <a:pt x="95" y="0"/>
                  </a:cubicBezTo>
                  <a:cubicBezTo>
                    <a:pt x="0" y="0"/>
                    <a:pt x="0" y="0"/>
                    <a:pt x="0" y="0"/>
                  </a:cubicBezTo>
                  <a:cubicBezTo>
                    <a:pt x="2" y="45"/>
                    <a:pt x="18" y="89"/>
                    <a:pt x="48" y="126"/>
                  </a:cubicBezTo>
                  <a:cubicBezTo>
                    <a:pt x="40" y="162"/>
                    <a:pt x="40" y="162"/>
                    <a:pt x="40" y="162"/>
                  </a:cubicBezTo>
                  <a:cubicBezTo>
                    <a:pt x="77" y="155"/>
                    <a:pt x="77" y="155"/>
                    <a:pt x="77" y="155"/>
                  </a:cubicBezTo>
                  <a:cubicBezTo>
                    <a:pt x="114" y="185"/>
                    <a:pt x="158" y="201"/>
                    <a:pt x="203" y="203"/>
                  </a:cubicBezTo>
                  <a:lnTo>
                    <a:pt x="203" y="108"/>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37" name="Freeform 8"/>
            <p:cNvSpPr/>
            <p:nvPr/>
          </p:nvSpPr>
          <p:spPr bwMode="auto">
            <a:xfrm>
              <a:off x="6140054" y="790575"/>
              <a:ext cx="1825228" cy="1833563"/>
            </a:xfrm>
            <a:custGeom>
              <a:avLst/>
              <a:gdLst>
                <a:gd name="T0" fmla="*/ 127 w 202"/>
                <a:gd name="T1" fmla="*/ 50 h 203"/>
                <a:gd name="T2" fmla="*/ 0 w 202"/>
                <a:gd name="T3" fmla="*/ 0 h 203"/>
                <a:gd name="T4" fmla="*/ 0 w 202"/>
                <a:gd name="T5" fmla="*/ 96 h 203"/>
                <a:gd name="T6" fmla="*/ 73 w 202"/>
                <a:gd name="T7" fmla="*/ 130 h 203"/>
                <a:gd name="T8" fmla="*/ 107 w 202"/>
                <a:gd name="T9" fmla="*/ 203 h 203"/>
                <a:gd name="T10" fmla="*/ 202 w 202"/>
                <a:gd name="T11" fmla="*/ 203 h 203"/>
                <a:gd name="T12" fmla="*/ 156 w 202"/>
                <a:gd name="T13" fmla="*/ 79 h 203"/>
                <a:gd name="T14" fmla="*/ 163 w 202"/>
                <a:gd name="T15" fmla="*/ 42 h 203"/>
                <a:gd name="T16" fmla="*/ 127 w 202"/>
                <a:gd name="T17" fmla="*/ 5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203">
                  <a:moveTo>
                    <a:pt x="127" y="50"/>
                  </a:moveTo>
                  <a:cubicBezTo>
                    <a:pt x="90" y="19"/>
                    <a:pt x="45" y="3"/>
                    <a:pt x="0" y="0"/>
                  </a:cubicBezTo>
                  <a:cubicBezTo>
                    <a:pt x="0" y="96"/>
                    <a:pt x="0" y="96"/>
                    <a:pt x="0" y="96"/>
                  </a:cubicBezTo>
                  <a:cubicBezTo>
                    <a:pt x="26" y="98"/>
                    <a:pt x="53" y="109"/>
                    <a:pt x="73" y="130"/>
                  </a:cubicBezTo>
                  <a:cubicBezTo>
                    <a:pt x="94" y="150"/>
                    <a:pt x="105" y="177"/>
                    <a:pt x="107" y="203"/>
                  </a:cubicBezTo>
                  <a:cubicBezTo>
                    <a:pt x="202" y="203"/>
                    <a:pt x="202" y="203"/>
                    <a:pt x="202" y="203"/>
                  </a:cubicBezTo>
                  <a:cubicBezTo>
                    <a:pt x="200" y="159"/>
                    <a:pt x="185" y="115"/>
                    <a:pt x="156" y="79"/>
                  </a:cubicBezTo>
                  <a:cubicBezTo>
                    <a:pt x="163" y="42"/>
                    <a:pt x="163" y="42"/>
                    <a:pt x="163" y="42"/>
                  </a:cubicBezTo>
                  <a:lnTo>
                    <a:pt x="127" y="5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38" name="Freeform 9"/>
            <p:cNvSpPr/>
            <p:nvPr/>
          </p:nvSpPr>
          <p:spPr bwMode="auto">
            <a:xfrm>
              <a:off x="6140054" y="2805112"/>
              <a:ext cx="1825228" cy="1833563"/>
            </a:xfrm>
            <a:custGeom>
              <a:avLst/>
              <a:gdLst>
                <a:gd name="T0" fmla="*/ 107 w 202"/>
                <a:gd name="T1" fmla="*/ 0 h 203"/>
                <a:gd name="T2" fmla="*/ 73 w 202"/>
                <a:gd name="T3" fmla="*/ 74 h 203"/>
                <a:gd name="T4" fmla="*/ 0 w 202"/>
                <a:gd name="T5" fmla="*/ 108 h 203"/>
                <a:gd name="T6" fmla="*/ 0 w 202"/>
                <a:gd name="T7" fmla="*/ 203 h 203"/>
                <a:gd name="T8" fmla="*/ 123 w 202"/>
                <a:gd name="T9" fmla="*/ 157 h 203"/>
                <a:gd name="T10" fmla="*/ 161 w 202"/>
                <a:gd name="T11" fmla="*/ 164 h 203"/>
                <a:gd name="T12" fmla="*/ 153 w 202"/>
                <a:gd name="T13" fmla="*/ 127 h 203"/>
                <a:gd name="T14" fmla="*/ 202 w 202"/>
                <a:gd name="T15" fmla="*/ 0 h 203"/>
                <a:gd name="T16" fmla="*/ 107 w 202"/>
                <a:gd name="T1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203">
                  <a:moveTo>
                    <a:pt x="107" y="0"/>
                  </a:moveTo>
                  <a:cubicBezTo>
                    <a:pt x="105" y="27"/>
                    <a:pt x="93" y="53"/>
                    <a:pt x="73" y="74"/>
                  </a:cubicBezTo>
                  <a:cubicBezTo>
                    <a:pt x="53" y="94"/>
                    <a:pt x="26" y="105"/>
                    <a:pt x="0" y="108"/>
                  </a:cubicBezTo>
                  <a:cubicBezTo>
                    <a:pt x="0" y="203"/>
                    <a:pt x="0" y="203"/>
                    <a:pt x="0" y="203"/>
                  </a:cubicBezTo>
                  <a:cubicBezTo>
                    <a:pt x="44" y="201"/>
                    <a:pt x="87" y="186"/>
                    <a:pt x="123" y="157"/>
                  </a:cubicBezTo>
                  <a:cubicBezTo>
                    <a:pt x="161" y="164"/>
                    <a:pt x="161" y="164"/>
                    <a:pt x="161" y="164"/>
                  </a:cubicBezTo>
                  <a:cubicBezTo>
                    <a:pt x="153" y="127"/>
                    <a:pt x="153" y="127"/>
                    <a:pt x="153" y="127"/>
                  </a:cubicBezTo>
                  <a:cubicBezTo>
                    <a:pt x="184" y="90"/>
                    <a:pt x="200" y="46"/>
                    <a:pt x="202" y="0"/>
                  </a:cubicBezTo>
                  <a:lnTo>
                    <a:pt x="107"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grpSp>
          <p:nvGrpSpPr>
            <p:cNvPr id="43" name="组合 48"/>
            <p:cNvGrpSpPr/>
            <p:nvPr/>
          </p:nvGrpSpPr>
          <p:grpSpPr>
            <a:xfrm>
              <a:off x="4611947" y="1399612"/>
              <a:ext cx="842963" cy="383381"/>
              <a:chOff x="8478838" y="1247776"/>
              <a:chExt cx="1123950" cy="511175"/>
            </a:xfrm>
            <a:solidFill>
              <a:schemeClr val="bg1"/>
            </a:solidFill>
          </p:grpSpPr>
          <p:sp>
            <p:nvSpPr>
              <p:cNvPr id="44" name="Freeform 24"/>
              <p:cNvSpPr/>
              <p:nvPr/>
            </p:nvSpPr>
            <p:spPr bwMode="auto">
              <a:xfrm>
                <a:off x="8478838" y="1408113"/>
                <a:ext cx="1123950" cy="269875"/>
              </a:xfrm>
              <a:custGeom>
                <a:avLst/>
                <a:gdLst>
                  <a:gd name="T0" fmla="*/ 0 w 182"/>
                  <a:gd name="T1" fmla="*/ 3 h 44"/>
                  <a:gd name="T2" fmla="*/ 1 w 182"/>
                  <a:gd name="T3" fmla="*/ 3 h 44"/>
                  <a:gd name="T4" fmla="*/ 153 w 182"/>
                  <a:gd name="T5" fmla="*/ 3 h 44"/>
                  <a:gd name="T6" fmla="*/ 182 w 182"/>
                  <a:gd name="T7" fmla="*/ 41 h 44"/>
                  <a:gd name="T8" fmla="*/ 182 w 182"/>
                  <a:gd name="T9" fmla="*/ 41 h 44"/>
                  <a:gd name="T10" fmla="*/ 182 w 182"/>
                  <a:gd name="T11" fmla="*/ 41 h 44"/>
                  <a:gd name="T12" fmla="*/ 170 w 182"/>
                  <a:gd name="T13" fmla="*/ 41 h 44"/>
                  <a:gd name="T14" fmla="*/ 150 w 182"/>
                  <a:gd name="T15" fmla="*/ 22 h 44"/>
                  <a:gd name="T16" fmla="*/ 130 w 182"/>
                  <a:gd name="T17" fmla="*/ 41 h 44"/>
                  <a:gd name="T18" fmla="*/ 65 w 182"/>
                  <a:gd name="T19" fmla="*/ 41 h 44"/>
                  <a:gd name="T20" fmla="*/ 45 w 182"/>
                  <a:gd name="T21" fmla="*/ 22 h 44"/>
                  <a:gd name="T22" fmla="*/ 26 w 182"/>
                  <a:gd name="T23" fmla="*/ 41 h 44"/>
                  <a:gd name="T24" fmla="*/ 22 w 182"/>
                  <a:gd name="T25" fmla="*/ 41 h 44"/>
                  <a:gd name="T26" fmla="*/ 0 w 182"/>
                  <a:gd name="T27" fmla="*/ 3 h 44"/>
                  <a:gd name="T28" fmla="*/ 0 w 182"/>
                  <a:gd name="T29" fmla="*/ 3 h 44"/>
                  <a:gd name="T30" fmla="*/ 0 w 182"/>
                  <a:gd name="T31"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2" h="44">
                    <a:moveTo>
                      <a:pt x="0" y="3"/>
                    </a:moveTo>
                    <a:cubicBezTo>
                      <a:pt x="1" y="3"/>
                      <a:pt x="1" y="3"/>
                      <a:pt x="1" y="3"/>
                    </a:cubicBezTo>
                    <a:cubicBezTo>
                      <a:pt x="153" y="3"/>
                      <a:pt x="153" y="3"/>
                      <a:pt x="153" y="3"/>
                    </a:cubicBezTo>
                    <a:cubicBezTo>
                      <a:pt x="153" y="3"/>
                      <a:pt x="182" y="0"/>
                      <a:pt x="182" y="41"/>
                    </a:cubicBezTo>
                    <a:cubicBezTo>
                      <a:pt x="182" y="41"/>
                      <a:pt x="182" y="41"/>
                      <a:pt x="182" y="41"/>
                    </a:cubicBezTo>
                    <a:cubicBezTo>
                      <a:pt x="182" y="41"/>
                      <a:pt x="182" y="41"/>
                      <a:pt x="182" y="41"/>
                    </a:cubicBezTo>
                    <a:cubicBezTo>
                      <a:pt x="170" y="41"/>
                      <a:pt x="170" y="41"/>
                      <a:pt x="170" y="41"/>
                    </a:cubicBezTo>
                    <a:cubicBezTo>
                      <a:pt x="170" y="30"/>
                      <a:pt x="161" y="22"/>
                      <a:pt x="150" y="22"/>
                    </a:cubicBezTo>
                    <a:cubicBezTo>
                      <a:pt x="139" y="22"/>
                      <a:pt x="131" y="30"/>
                      <a:pt x="130" y="41"/>
                    </a:cubicBezTo>
                    <a:cubicBezTo>
                      <a:pt x="65" y="41"/>
                      <a:pt x="65" y="41"/>
                      <a:pt x="65" y="41"/>
                    </a:cubicBezTo>
                    <a:cubicBezTo>
                      <a:pt x="65" y="30"/>
                      <a:pt x="56" y="22"/>
                      <a:pt x="45" y="22"/>
                    </a:cubicBezTo>
                    <a:cubicBezTo>
                      <a:pt x="35" y="22"/>
                      <a:pt x="26" y="30"/>
                      <a:pt x="26" y="41"/>
                    </a:cubicBezTo>
                    <a:cubicBezTo>
                      <a:pt x="22" y="41"/>
                      <a:pt x="22" y="41"/>
                      <a:pt x="22" y="41"/>
                    </a:cubicBezTo>
                    <a:cubicBezTo>
                      <a:pt x="22" y="41"/>
                      <a:pt x="0" y="44"/>
                      <a:pt x="0" y="3"/>
                    </a:cubicBezTo>
                    <a:cubicBezTo>
                      <a:pt x="0" y="3"/>
                      <a:pt x="0" y="3"/>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45" name="Freeform 26"/>
              <p:cNvSpPr>
                <a:spLocks noEditPoints="1"/>
              </p:cNvSpPr>
              <p:nvPr/>
            </p:nvSpPr>
            <p:spPr bwMode="auto">
              <a:xfrm>
                <a:off x="8553450" y="1247776"/>
                <a:ext cx="833437" cy="227013"/>
              </a:xfrm>
              <a:custGeom>
                <a:avLst/>
                <a:gdLst>
                  <a:gd name="T0" fmla="*/ 6 w 135"/>
                  <a:gd name="T1" fmla="*/ 29 h 37"/>
                  <a:gd name="T2" fmla="*/ 57 w 135"/>
                  <a:gd name="T3" fmla="*/ 1 h 37"/>
                  <a:gd name="T4" fmla="*/ 68 w 135"/>
                  <a:gd name="T5" fmla="*/ 0 h 37"/>
                  <a:gd name="T6" fmla="*/ 78 w 135"/>
                  <a:gd name="T7" fmla="*/ 1 h 37"/>
                  <a:gd name="T8" fmla="*/ 129 w 135"/>
                  <a:gd name="T9" fmla="*/ 29 h 37"/>
                  <a:gd name="T10" fmla="*/ 135 w 135"/>
                  <a:gd name="T11" fmla="*/ 37 h 37"/>
                  <a:gd name="T12" fmla="*/ 0 w 135"/>
                  <a:gd name="T13" fmla="*/ 37 h 37"/>
                  <a:gd name="T14" fmla="*/ 6 w 135"/>
                  <a:gd name="T15" fmla="*/ 29 h 37"/>
                  <a:gd name="T16" fmla="*/ 77 w 135"/>
                  <a:gd name="T17" fmla="*/ 10 h 37"/>
                  <a:gd name="T18" fmla="*/ 68 w 135"/>
                  <a:gd name="T19" fmla="*/ 9 h 37"/>
                  <a:gd name="T20" fmla="*/ 58 w 135"/>
                  <a:gd name="T21" fmla="*/ 10 h 37"/>
                  <a:gd name="T22" fmla="*/ 20 w 135"/>
                  <a:gd name="T23" fmla="*/ 28 h 37"/>
                  <a:gd name="T24" fmla="*/ 115 w 135"/>
                  <a:gd name="T25" fmla="*/ 28 h 37"/>
                  <a:gd name="T26" fmla="*/ 77 w 135"/>
                  <a:gd name="T2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 h="37">
                    <a:moveTo>
                      <a:pt x="6" y="29"/>
                    </a:moveTo>
                    <a:cubicBezTo>
                      <a:pt x="21" y="10"/>
                      <a:pt x="42" y="3"/>
                      <a:pt x="57" y="1"/>
                    </a:cubicBezTo>
                    <a:cubicBezTo>
                      <a:pt x="58" y="1"/>
                      <a:pt x="65" y="0"/>
                      <a:pt x="68" y="0"/>
                    </a:cubicBezTo>
                    <a:cubicBezTo>
                      <a:pt x="71" y="0"/>
                      <a:pt x="77" y="1"/>
                      <a:pt x="78" y="1"/>
                    </a:cubicBezTo>
                    <a:cubicBezTo>
                      <a:pt x="93" y="3"/>
                      <a:pt x="114" y="10"/>
                      <a:pt x="129" y="29"/>
                    </a:cubicBezTo>
                    <a:cubicBezTo>
                      <a:pt x="135" y="37"/>
                      <a:pt x="135" y="37"/>
                      <a:pt x="135" y="37"/>
                    </a:cubicBezTo>
                    <a:cubicBezTo>
                      <a:pt x="0" y="37"/>
                      <a:pt x="0" y="37"/>
                      <a:pt x="0" y="37"/>
                    </a:cubicBezTo>
                    <a:lnTo>
                      <a:pt x="6" y="29"/>
                    </a:lnTo>
                    <a:close/>
                    <a:moveTo>
                      <a:pt x="77" y="10"/>
                    </a:moveTo>
                    <a:cubicBezTo>
                      <a:pt x="75" y="10"/>
                      <a:pt x="70" y="9"/>
                      <a:pt x="68" y="9"/>
                    </a:cubicBezTo>
                    <a:cubicBezTo>
                      <a:pt x="66" y="9"/>
                      <a:pt x="60" y="10"/>
                      <a:pt x="58" y="10"/>
                    </a:cubicBezTo>
                    <a:cubicBezTo>
                      <a:pt x="47" y="12"/>
                      <a:pt x="32" y="16"/>
                      <a:pt x="20" y="28"/>
                    </a:cubicBezTo>
                    <a:cubicBezTo>
                      <a:pt x="115" y="28"/>
                      <a:pt x="115" y="28"/>
                      <a:pt x="115" y="28"/>
                    </a:cubicBezTo>
                    <a:cubicBezTo>
                      <a:pt x="103" y="16"/>
                      <a:pt x="88" y="12"/>
                      <a:pt x="7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46" name="Rectangle 27"/>
              <p:cNvSpPr>
                <a:spLocks noChangeArrowheads="1"/>
              </p:cNvSpPr>
              <p:nvPr/>
            </p:nvSpPr>
            <p:spPr bwMode="auto">
              <a:xfrm>
                <a:off x="8953500" y="1265238"/>
                <a:ext cx="38100"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47" name="Freeform 28"/>
              <p:cNvSpPr/>
              <p:nvPr/>
            </p:nvSpPr>
            <p:spPr bwMode="auto">
              <a:xfrm>
                <a:off x="9521825" y="1536701"/>
                <a:ext cx="80962" cy="61913"/>
              </a:xfrm>
              <a:custGeom>
                <a:avLst/>
                <a:gdLst>
                  <a:gd name="T0" fmla="*/ 5 w 13"/>
                  <a:gd name="T1" fmla="*/ 10 h 10"/>
                  <a:gd name="T2" fmla="*/ 0 w 13"/>
                  <a:gd name="T3" fmla="*/ 5 h 10"/>
                  <a:gd name="T4" fmla="*/ 5 w 13"/>
                  <a:gd name="T5" fmla="*/ 0 h 10"/>
                  <a:gd name="T6" fmla="*/ 10 w 13"/>
                  <a:gd name="T7" fmla="*/ 0 h 10"/>
                  <a:gd name="T8" fmla="*/ 13 w 13"/>
                  <a:gd name="T9" fmla="*/ 10 h 10"/>
                  <a:gd name="T10" fmla="*/ 5 w 13"/>
                  <a:gd name="T11" fmla="*/ 10 h 10"/>
                </a:gdLst>
                <a:ahLst/>
                <a:cxnLst>
                  <a:cxn ang="0">
                    <a:pos x="T0" y="T1"/>
                  </a:cxn>
                  <a:cxn ang="0">
                    <a:pos x="T2" y="T3"/>
                  </a:cxn>
                  <a:cxn ang="0">
                    <a:pos x="T4" y="T5"/>
                  </a:cxn>
                  <a:cxn ang="0">
                    <a:pos x="T6" y="T7"/>
                  </a:cxn>
                  <a:cxn ang="0">
                    <a:pos x="T8" y="T9"/>
                  </a:cxn>
                  <a:cxn ang="0">
                    <a:pos x="T10" y="T11"/>
                  </a:cxn>
                </a:cxnLst>
                <a:rect l="0" t="0" r="r" b="b"/>
                <a:pathLst>
                  <a:path w="13" h="10">
                    <a:moveTo>
                      <a:pt x="5" y="10"/>
                    </a:moveTo>
                    <a:cubicBezTo>
                      <a:pt x="3" y="10"/>
                      <a:pt x="0" y="8"/>
                      <a:pt x="0" y="5"/>
                    </a:cubicBezTo>
                    <a:cubicBezTo>
                      <a:pt x="0" y="2"/>
                      <a:pt x="3" y="0"/>
                      <a:pt x="5" y="0"/>
                    </a:cubicBezTo>
                    <a:cubicBezTo>
                      <a:pt x="6" y="0"/>
                      <a:pt x="8" y="0"/>
                      <a:pt x="10" y="0"/>
                    </a:cubicBezTo>
                    <a:cubicBezTo>
                      <a:pt x="11" y="3"/>
                      <a:pt x="12" y="6"/>
                      <a:pt x="13" y="10"/>
                    </a:cubicBezTo>
                    <a:cubicBezTo>
                      <a:pt x="11" y="10"/>
                      <a:pt x="6"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48" name="Oval 29"/>
              <p:cNvSpPr>
                <a:spLocks noChangeArrowheads="1"/>
              </p:cNvSpPr>
              <p:nvPr/>
            </p:nvSpPr>
            <p:spPr bwMode="auto">
              <a:xfrm>
                <a:off x="8664575" y="1566863"/>
                <a:ext cx="190500" cy="1920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49" name="Oval 30"/>
              <p:cNvSpPr>
                <a:spLocks noChangeArrowheads="1"/>
              </p:cNvSpPr>
              <p:nvPr/>
            </p:nvSpPr>
            <p:spPr bwMode="auto">
              <a:xfrm>
                <a:off x="9312275" y="1566863"/>
                <a:ext cx="185737" cy="1920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50" name="Freeform 31"/>
              <p:cNvSpPr/>
              <p:nvPr/>
            </p:nvSpPr>
            <p:spPr bwMode="auto">
              <a:xfrm>
                <a:off x="9361488" y="1616076"/>
                <a:ext cx="93662" cy="93663"/>
              </a:xfrm>
              <a:custGeom>
                <a:avLst/>
                <a:gdLst>
                  <a:gd name="T0" fmla="*/ 0 w 15"/>
                  <a:gd name="T1" fmla="*/ 8 h 15"/>
                  <a:gd name="T2" fmla="*/ 7 w 15"/>
                  <a:gd name="T3" fmla="*/ 15 h 15"/>
                  <a:gd name="T4" fmla="*/ 15 w 15"/>
                  <a:gd name="T5" fmla="*/ 7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7"/>
                    </a:cubicBezTo>
                    <a:cubicBezTo>
                      <a:pt x="15" y="3"/>
                      <a:pt x="11" y="0"/>
                      <a:pt x="7" y="0"/>
                    </a:cubicBezTo>
                    <a:cubicBezTo>
                      <a:pt x="3" y="0"/>
                      <a:pt x="0" y="3"/>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51" name="Oval 32"/>
              <p:cNvSpPr>
                <a:spLocks noChangeArrowheads="1"/>
              </p:cNvSpPr>
              <p:nvPr/>
            </p:nvSpPr>
            <p:spPr bwMode="auto">
              <a:xfrm>
                <a:off x="8713788" y="1616076"/>
                <a:ext cx="92075" cy="936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grpSp>
          <p:nvGrpSpPr>
            <p:cNvPr id="52" name="组合 59"/>
            <p:cNvGrpSpPr/>
            <p:nvPr/>
          </p:nvGrpSpPr>
          <p:grpSpPr>
            <a:xfrm>
              <a:off x="6796172" y="1361681"/>
              <a:ext cx="527447" cy="531019"/>
              <a:chOff x="10121900" y="1050926"/>
              <a:chExt cx="703262" cy="708025"/>
            </a:xfrm>
            <a:solidFill>
              <a:schemeClr val="bg1"/>
            </a:solidFill>
          </p:grpSpPr>
          <p:sp>
            <p:nvSpPr>
              <p:cNvPr id="53" name="Freeform 44"/>
              <p:cNvSpPr/>
              <p:nvPr/>
            </p:nvSpPr>
            <p:spPr bwMode="auto">
              <a:xfrm>
                <a:off x="10331450" y="1068388"/>
                <a:ext cx="493712" cy="690563"/>
              </a:xfrm>
              <a:custGeom>
                <a:avLst/>
                <a:gdLst>
                  <a:gd name="T0" fmla="*/ 60 w 80"/>
                  <a:gd name="T1" fmla="*/ 27 h 112"/>
                  <a:gd name="T2" fmla="*/ 63 w 80"/>
                  <a:gd name="T3" fmla="*/ 43 h 112"/>
                  <a:gd name="T4" fmla="*/ 66 w 80"/>
                  <a:gd name="T5" fmla="*/ 39 h 112"/>
                  <a:gd name="T6" fmla="*/ 72 w 80"/>
                  <a:gd name="T7" fmla="*/ 44 h 112"/>
                  <a:gd name="T8" fmla="*/ 64 w 80"/>
                  <a:gd name="T9" fmla="*/ 52 h 112"/>
                  <a:gd name="T10" fmla="*/ 66 w 80"/>
                  <a:gd name="T11" fmla="*/ 65 h 112"/>
                  <a:gd name="T12" fmla="*/ 70 w 80"/>
                  <a:gd name="T13" fmla="*/ 61 h 112"/>
                  <a:gd name="T14" fmla="*/ 75 w 80"/>
                  <a:gd name="T15" fmla="*/ 66 h 112"/>
                  <a:gd name="T16" fmla="*/ 68 w 80"/>
                  <a:gd name="T17" fmla="*/ 74 h 112"/>
                  <a:gd name="T18" fmla="*/ 73 w 80"/>
                  <a:gd name="T19" fmla="*/ 108 h 112"/>
                  <a:gd name="T20" fmla="*/ 70 w 80"/>
                  <a:gd name="T21" fmla="*/ 112 h 112"/>
                  <a:gd name="T22" fmla="*/ 38 w 80"/>
                  <a:gd name="T23" fmla="*/ 51 h 112"/>
                  <a:gd name="T24" fmla="*/ 11 w 80"/>
                  <a:gd name="T25" fmla="*/ 80 h 112"/>
                  <a:gd name="T26" fmla="*/ 17 w 80"/>
                  <a:gd name="T27" fmla="*/ 104 h 112"/>
                  <a:gd name="T28" fmla="*/ 12 w 80"/>
                  <a:gd name="T29" fmla="*/ 110 h 112"/>
                  <a:gd name="T30" fmla="*/ 0 w 80"/>
                  <a:gd name="T31" fmla="*/ 86 h 112"/>
                  <a:gd name="T32" fmla="*/ 45 w 80"/>
                  <a:gd name="T33" fmla="*/ 30 h 112"/>
                  <a:gd name="T34" fmla="*/ 76 w 80"/>
                  <a:gd name="T35" fmla="*/ 0 h 112"/>
                  <a:gd name="T36" fmla="*/ 60 w 80"/>
                  <a:gd name="T37" fmla="*/ 2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112">
                    <a:moveTo>
                      <a:pt x="60" y="27"/>
                    </a:moveTo>
                    <a:cubicBezTo>
                      <a:pt x="63" y="43"/>
                      <a:pt x="63" y="43"/>
                      <a:pt x="63" y="43"/>
                    </a:cubicBezTo>
                    <a:cubicBezTo>
                      <a:pt x="66" y="39"/>
                      <a:pt x="66" y="39"/>
                      <a:pt x="66" y="39"/>
                    </a:cubicBezTo>
                    <a:cubicBezTo>
                      <a:pt x="72" y="44"/>
                      <a:pt x="72" y="44"/>
                      <a:pt x="72" y="44"/>
                    </a:cubicBezTo>
                    <a:cubicBezTo>
                      <a:pt x="64" y="52"/>
                      <a:pt x="64" y="52"/>
                      <a:pt x="64" y="52"/>
                    </a:cubicBezTo>
                    <a:cubicBezTo>
                      <a:pt x="66" y="65"/>
                      <a:pt x="66" y="65"/>
                      <a:pt x="66" y="65"/>
                    </a:cubicBezTo>
                    <a:cubicBezTo>
                      <a:pt x="70" y="61"/>
                      <a:pt x="70" y="61"/>
                      <a:pt x="70" y="61"/>
                    </a:cubicBezTo>
                    <a:cubicBezTo>
                      <a:pt x="75" y="66"/>
                      <a:pt x="75" y="66"/>
                      <a:pt x="75" y="66"/>
                    </a:cubicBezTo>
                    <a:cubicBezTo>
                      <a:pt x="68" y="74"/>
                      <a:pt x="68" y="74"/>
                      <a:pt x="68" y="74"/>
                    </a:cubicBezTo>
                    <a:cubicBezTo>
                      <a:pt x="73" y="108"/>
                      <a:pt x="73" y="108"/>
                      <a:pt x="73" y="108"/>
                    </a:cubicBezTo>
                    <a:cubicBezTo>
                      <a:pt x="70" y="112"/>
                      <a:pt x="70" y="112"/>
                      <a:pt x="70" y="112"/>
                    </a:cubicBezTo>
                    <a:cubicBezTo>
                      <a:pt x="38" y="51"/>
                      <a:pt x="38" y="51"/>
                      <a:pt x="38" y="51"/>
                    </a:cubicBezTo>
                    <a:cubicBezTo>
                      <a:pt x="11" y="80"/>
                      <a:pt x="11" y="80"/>
                      <a:pt x="11" y="80"/>
                    </a:cubicBezTo>
                    <a:cubicBezTo>
                      <a:pt x="17" y="104"/>
                      <a:pt x="17" y="104"/>
                      <a:pt x="17" y="104"/>
                    </a:cubicBezTo>
                    <a:cubicBezTo>
                      <a:pt x="12" y="110"/>
                      <a:pt x="12" y="110"/>
                      <a:pt x="12" y="110"/>
                    </a:cubicBezTo>
                    <a:cubicBezTo>
                      <a:pt x="0" y="86"/>
                      <a:pt x="0" y="86"/>
                      <a:pt x="0" y="86"/>
                    </a:cubicBezTo>
                    <a:cubicBezTo>
                      <a:pt x="45" y="30"/>
                      <a:pt x="45" y="30"/>
                      <a:pt x="45" y="30"/>
                    </a:cubicBezTo>
                    <a:cubicBezTo>
                      <a:pt x="76" y="0"/>
                      <a:pt x="76" y="0"/>
                      <a:pt x="76" y="0"/>
                    </a:cubicBezTo>
                    <a:cubicBezTo>
                      <a:pt x="76" y="0"/>
                      <a:pt x="80" y="5"/>
                      <a:pt x="6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54" name="Freeform 45"/>
              <p:cNvSpPr/>
              <p:nvPr/>
            </p:nvSpPr>
            <p:spPr bwMode="auto">
              <a:xfrm>
                <a:off x="10121900" y="1050926"/>
                <a:ext cx="677862" cy="547688"/>
              </a:xfrm>
              <a:custGeom>
                <a:avLst/>
                <a:gdLst>
                  <a:gd name="T0" fmla="*/ 85 w 110"/>
                  <a:gd name="T1" fmla="*/ 22 h 89"/>
                  <a:gd name="T2" fmla="*/ 69 w 110"/>
                  <a:gd name="T3" fmla="*/ 22 h 89"/>
                  <a:gd name="T4" fmla="*/ 73 w 110"/>
                  <a:gd name="T5" fmla="*/ 18 h 89"/>
                  <a:gd name="T6" fmla="*/ 67 w 110"/>
                  <a:gd name="T7" fmla="*/ 13 h 89"/>
                  <a:gd name="T8" fmla="*/ 60 w 110"/>
                  <a:gd name="T9" fmla="*/ 22 h 89"/>
                  <a:gd name="T10" fmla="*/ 47 w 110"/>
                  <a:gd name="T11" fmla="*/ 21 h 89"/>
                  <a:gd name="T12" fmla="*/ 50 w 110"/>
                  <a:gd name="T13" fmla="*/ 17 h 89"/>
                  <a:gd name="T14" fmla="*/ 45 w 110"/>
                  <a:gd name="T15" fmla="*/ 13 h 89"/>
                  <a:gd name="T16" fmla="*/ 38 w 110"/>
                  <a:gd name="T17" fmla="*/ 21 h 89"/>
                  <a:gd name="T18" fmla="*/ 4 w 110"/>
                  <a:gd name="T19" fmla="*/ 20 h 89"/>
                  <a:gd name="T20" fmla="*/ 0 w 110"/>
                  <a:gd name="T21" fmla="*/ 24 h 89"/>
                  <a:gd name="T22" fmla="*/ 64 w 110"/>
                  <a:gd name="T23" fmla="*/ 47 h 89"/>
                  <a:gd name="T24" fmla="*/ 39 w 110"/>
                  <a:gd name="T25" fmla="*/ 78 h 89"/>
                  <a:gd name="T26" fmla="*/ 15 w 110"/>
                  <a:gd name="T27" fmla="*/ 75 h 89"/>
                  <a:gd name="T28" fmla="*/ 10 w 110"/>
                  <a:gd name="T29" fmla="*/ 81 h 89"/>
                  <a:gd name="T30" fmla="*/ 34 w 110"/>
                  <a:gd name="T31" fmla="*/ 89 h 89"/>
                  <a:gd name="T32" fmla="*/ 110 w 110"/>
                  <a:gd name="T33" fmla="*/ 3 h 89"/>
                  <a:gd name="T34" fmla="*/ 85 w 110"/>
                  <a:gd name="T35" fmla="*/ 2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0" h="89">
                    <a:moveTo>
                      <a:pt x="85" y="22"/>
                    </a:moveTo>
                    <a:cubicBezTo>
                      <a:pt x="69" y="22"/>
                      <a:pt x="69" y="22"/>
                      <a:pt x="69" y="22"/>
                    </a:cubicBezTo>
                    <a:cubicBezTo>
                      <a:pt x="73" y="18"/>
                      <a:pt x="73" y="18"/>
                      <a:pt x="73" y="18"/>
                    </a:cubicBezTo>
                    <a:cubicBezTo>
                      <a:pt x="67" y="13"/>
                      <a:pt x="67" y="13"/>
                      <a:pt x="67" y="13"/>
                    </a:cubicBezTo>
                    <a:cubicBezTo>
                      <a:pt x="60" y="22"/>
                      <a:pt x="60" y="22"/>
                      <a:pt x="60" y="22"/>
                    </a:cubicBezTo>
                    <a:cubicBezTo>
                      <a:pt x="47" y="21"/>
                      <a:pt x="47" y="21"/>
                      <a:pt x="47" y="21"/>
                    </a:cubicBezTo>
                    <a:cubicBezTo>
                      <a:pt x="50" y="17"/>
                      <a:pt x="50" y="17"/>
                      <a:pt x="50" y="17"/>
                    </a:cubicBezTo>
                    <a:cubicBezTo>
                      <a:pt x="45" y="13"/>
                      <a:pt x="45" y="13"/>
                      <a:pt x="45" y="13"/>
                    </a:cubicBezTo>
                    <a:cubicBezTo>
                      <a:pt x="38" y="21"/>
                      <a:pt x="38" y="21"/>
                      <a:pt x="38" y="21"/>
                    </a:cubicBezTo>
                    <a:cubicBezTo>
                      <a:pt x="4" y="20"/>
                      <a:pt x="4" y="20"/>
                      <a:pt x="4" y="20"/>
                    </a:cubicBezTo>
                    <a:cubicBezTo>
                      <a:pt x="0" y="24"/>
                      <a:pt x="0" y="24"/>
                      <a:pt x="0" y="24"/>
                    </a:cubicBezTo>
                    <a:cubicBezTo>
                      <a:pt x="64" y="47"/>
                      <a:pt x="64" y="47"/>
                      <a:pt x="64" y="47"/>
                    </a:cubicBezTo>
                    <a:cubicBezTo>
                      <a:pt x="39" y="78"/>
                      <a:pt x="39" y="78"/>
                      <a:pt x="39" y="78"/>
                    </a:cubicBezTo>
                    <a:cubicBezTo>
                      <a:pt x="15" y="75"/>
                      <a:pt x="15" y="75"/>
                      <a:pt x="15" y="75"/>
                    </a:cubicBezTo>
                    <a:cubicBezTo>
                      <a:pt x="10" y="81"/>
                      <a:pt x="10" y="81"/>
                      <a:pt x="10" y="81"/>
                    </a:cubicBezTo>
                    <a:cubicBezTo>
                      <a:pt x="34" y="89"/>
                      <a:pt x="34" y="89"/>
                      <a:pt x="34" y="89"/>
                    </a:cubicBezTo>
                    <a:cubicBezTo>
                      <a:pt x="110" y="3"/>
                      <a:pt x="110" y="3"/>
                      <a:pt x="110" y="3"/>
                    </a:cubicBezTo>
                    <a:cubicBezTo>
                      <a:pt x="110" y="3"/>
                      <a:pt x="105" y="0"/>
                      <a:pt x="8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grpSp>
          <p:nvGrpSpPr>
            <p:cNvPr id="55" name="组合 63"/>
            <p:cNvGrpSpPr/>
            <p:nvPr/>
          </p:nvGrpSpPr>
          <p:grpSpPr>
            <a:xfrm>
              <a:off x="4605398" y="3489574"/>
              <a:ext cx="750093" cy="471488"/>
              <a:chOff x="8491538" y="3690938"/>
              <a:chExt cx="1000124" cy="628650"/>
            </a:xfrm>
            <a:solidFill>
              <a:schemeClr val="bg1"/>
            </a:solidFill>
          </p:grpSpPr>
          <p:sp>
            <p:nvSpPr>
              <p:cNvPr id="56" name="Freeform 57"/>
              <p:cNvSpPr>
                <a:spLocks noEditPoints="1"/>
              </p:cNvSpPr>
              <p:nvPr/>
            </p:nvSpPr>
            <p:spPr bwMode="auto">
              <a:xfrm>
                <a:off x="8491538" y="3925888"/>
                <a:ext cx="395287" cy="393700"/>
              </a:xfrm>
              <a:custGeom>
                <a:avLst/>
                <a:gdLst>
                  <a:gd name="T0" fmla="*/ 32 w 64"/>
                  <a:gd name="T1" fmla="*/ 0 h 64"/>
                  <a:gd name="T2" fmla="*/ 0 w 64"/>
                  <a:gd name="T3" fmla="*/ 32 h 64"/>
                  <a:gd name="T4" fmla="*/ 33 w 64"/>
                  <a:gd name="T5" fmla="*/ 64 h 64"/>
                  <a:gd name="T6" fmla="*/ 64 w 64"/>
                  <a:gd name="T7" fmla="*/ 32 h 64"/>
                  <a:gd name="T8" fmla="*/ 32 w 64"/>
                  <a:gd name="T9" fmla="*/ 0 h 64"/>
                  <a:gd name="T10" fmla="*/ 33 w 64"/>
                  <a:gd name="T11" fmla="*/ 56 h 64"/>
                  <a:gd name="T12" fmla="*/ 9 w 64"/>
                  <a:gd name="T13" fmla="*/ 32 h 64"/>
                  <a:gd name="T14" fmla="*/ 32 w 64"/>
                  <a:gd name="T15" fmla="*/ 9 h 64"/>
                  <a:gd name="T16" fmla="*/ 56 w 64"/>
                  <a:gd name="T17" fmla="*/ 33 h 64"/>
                  <a:gd name="T18" fmla="*/ 33 w 64"/>
                  <a:gd name="T19"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0"/>
                    </a:moveTo>
                    <a:cubicBezTo>
                      <a:pt x="14" y="0"/>
                      <a:pt x="0" y="15"/>
                      <a:pt x="0" y="32"/>
                    </a:cubicBezTo>
                    <a:cubicBezTo>
                      <a:pt x="1" y="50"/>
                      <a:pt x="15" y="64"/>
                      <a:pt x="33" y="64"/>
                    </a:cubicBezTo>
                    <a:cubicBezTo>
                      <a:pt x="50" y="64"/>
                      <a:pt x="64" y="50"/>
                      <a:pt x="64" y="32"/>
                    </a:cubicBezTo>
                    <a:cubicBezTo>
                      <a:pt x="64" y="14"/>
                      <a:pt x="50" y="0"/>
                      <a:pt x="32" y="0"/>
                    </a:cubicBezTo>
                    <a:close/>
                    <a:moveTo>
                      <a:pt x="33" y="56"/>
                    </a:moveTo>
                    <a:cubicBezTo>
                      <a:pt x="20" y="56"/>
                      <a:pt x="9" y="45"/>
                      <a:pt x="9" y="32"/>
                    </a:cubicBezTo>
                    <a:cubicBezTo>
                      <a:pt x="8" y="19"/>
                      <a:pt x="19" y="9"/>
                      <a:pt x="32" y="9"/>
                    </a:cubicBezTo>
                    <a:cubicBezTo>
                      <a:pt x="45" y="9"/>
                      <a:pt x="56" y="20"/>
                      <a:pt x="56" y="33"/>
                    </a:cubicBezTo>
                    <a:cubicBezTo>
                      <a:pt x="56" y="45"/>
                      <a:pt x="46" y="56"/>
                      <a:pt x="33"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57" name="Freeform 58"/>
              <p:cNvSpPr>
                <a:spLocks noEditPoints="1"/>
              </p:cNvSpPr>
              <p:nvPr/>
            </p:nvSpPr>
            <p:spPr bwMode="auto">
              <a:xfrm>
                <a:off x="9096375" y="3919538"/>
                <a:ext cx="395287" cy="400050"/>
              </a:xfrm>
              <a:custGeom>
                <a:avLst/>
                <a:gdLst>
                  <a:gd name="T0" fmla="*/ 32 w 64"/>
                  <a:gd name="T1" fmla="*/ 0 h 65"/>
                  <a:gd name="T2" fmla="*/ 0 w 64"/>
                  <a:gd name="T3" fmla="*/ 33 h 65"/>
                  <a:gd name="T4" fmla="*/ 32 w 64"/>
                  <a:gd name="T5" fmla="*/ 64 h 65"/>
                  <a:gd name="T6" fmla="*/ 64 w 64"/>
                  <a:gd name="T7" fmla="*/ 32 h 65"/>
                  <a:gd name="T8" fmla="*/ 32 w 64"/>
                  <a:gd name="T9" fmla="*/ 0 h 65"/>
                  <a:gd name="T10" fmla="*/ 32 w 64"/>
                  <a:gd name="T11" fmla="*/ 56 h 65"/>
                  <a:gd name="T12" fmla="*/ 8 w 64"/>
                  <a:gd name="T13" fmla="*/ 32 h 65"/>
                  <a:gd name="T14" fmla="*/ 32 w 64"/>
                  <a:gd name="T15" fmla="*/ 9 h 65"/>
                  <a:gd name="T16" fmla="*/ 55 w 64"/>
                  <a:gd name="T17" fmla="*/ 33 h 65"/>
                  <a:gd name="T18" fmla="*/ 32 w 64"/>
                  <a:gd name="T19" fmla="*/ 5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5">
                    <a:moveTo>
                      <a:pt x="32" y="0"/>
                    </a:moveTo>
                    <a:cubicBezTo>
                      <a:pt x="14" y="1"/>
                      <a:pt x="0" y="15"/>
                      <a:pt x="0" y="33"/>
                    </a:cubicBezTo>
                    <a:cubicBezTo>
                      <a:pt x="0" y="50"/>
                      <a:pt x="14" y="65"/>
                      <a:pt x="32" y="64"/>
                    </a:cubicBezTo>
                    <a:cubicBezTo>
                      <a:pt x="50" y="64"/>
                      <a:pt x="64" y="50"/>
                      <a:pt x="64" y="32"/>
                    </a:cubicBezTo>
                    <a:cubicBezTo>
                      <a:pt x="64" y="15"/>
                      <a:pt x="49" y="0"/>
                      <a:pt x="32" y="0"/>
                    </a:cubicBezTo>
                    <a:close/>
                    <a:moveTo>
                      <a:pt x="32" y="56"/>
                    </a:moveTo>
                    <a:cubicBezTo>
                      <a:pt x="19" y="56"/>
                      <a:pt x="8" y="46"/>
                      <a:pt x="8" y="32"/>
                    </a:cubicBezTo>
                    <a:cubicBezTo>
                      <a:pt x="8" y="19"/>
                      <a:pt x="19" y="9"/>
                      <a:pt x="32" y="9"/>
                    </a:cubicBezTo>
                    <a:cubicBezTo>
                      <a:pt x="44" y="10"/>
                      <a:pt x="55" y="20"/>
                      <a:pt x="55" y="33"/>
                    </a:cubicBezTo>
                    <a:cubicBezTo>
                      <a:pt x="56" y="46"/>
                      <a:pt x="45" y="56"/>
                      <a:pt x="32"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58" name="Freeform 59"/>
              <p:cNvSpPr/>
              <p:nvPr/>
            </p:nvSpPr>
            <p:spPr bwMode="auto">
              <a:xfrm>
                <a:off x="9059863" y="3716338"/>
                <a:ext cx="239712" cy="393700"/>
              </a:xfrm>
              <a:custGeom>
                <a:avLst/>
                <a:gdLst>
                  <a:gd name="T0" fmla="*/ 151 w 151"/>
                  <a:gd name="T1" fmla="*/ 244 h 248"/>
                  <a:gd name="T2" fmla="*/ 62 w 151"/>
                  <a:gd name="T3" fmla="*/ 0 h 248"/>
                  <a:gd name="T4" fmla="*/ 3 w 151"/>
                  <a:gd name="T5" fmla="*/ 0 h 248"/>
                  <a:gd name="T6" fmla="*/ 0 w 151"/>
                  <a:gd name="T7" fmla="*/ 15 h 248"/>
                  <a:gd name="T8" fmla="*/ 46 w 151"/>
                  <a:gd name="T9" fmla="*/ 19 h 248"/>
                  <a:gd name="T10" fmla="*/ 140 w 151"/>
                  <a:gd name="T11" fmla="*/ 248 h 248"/>
                  <a:gd name="T12" fmla="*/ 151 w 151"/>
                  <a:gd name="T13" fmla="*/ 244 h 248"/>
                </a:gdLst>
                <a:ahLst/>
                <a:cxnLst>
                  <a:cxn ang="0">
                    <a:pos x="T0" y="T1"/>
                  </a:cxn>
                  <a:cxn ang="0">
                    <a:pos x="T2" y="T3"/>
                  </a:cxn>
                  <a:cxn ang="0">
                    <a:pos x="T4" y="T5"/>
                  </a:cxn>
                  <a:cxn ang="0">
                    <a:pos x="T6" y="T7"/>
                  </a:cxn>
                  <a:cxn ang="0">
                    <a:pos x="T8" y="T9"/>
                  </a:cxn>
                  <a:cxn ang="0">
                    <a:pos x="T10" y="T11"/>
                  </a:cxn>
                  <a:cxn ang="0">
                    <a:pos x="T12" y="T13"/>
                  </a:cxn>
                </a:cxnLst>
                <a:rect l="0" t="0" r="r" b="b"/>
                <a:pathLst>
                  <a:path w="151" h="248">
                    <a:moveTo>
                      <a:pt x="151" y="244"/>
                    </a:moveTo>
                    <a:lnTo>
                      <a:pt x="62" y="0"/>
                    </a:lnTo>
                    <a:lnTo>
                      <a:pt x="3" y="0"/>
                    </a:lnTo>
                    <a:lnTo>
                      <a:pt x="0" y="15"/>
                    </a:lnTo>
                    <a:lnTo>
                      <a:pt x="46" y="19"/>
                    </a:lnTo>
                    <a:lnTo>
                      <a:pt x="140" y="248"/>
                    </a:lnTo>
                    <a:lnTo>
                      <a:pt x="151" y="2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59" name="Freeform 60"/>
              <p:cNvSpPr>
                <a:spLocks noEditPoints="1"/>
              </p:cNvSpPr>
              <p:nvPr/>
            </p:nvSpPr>
            <p:spPr bwMode="auto">
              <a:xfrm>
                <a:off x="8682038" y="3740151"/>
                <a:ext cx="512762" cy="461963"/>
              </a:xfrm>
              <a:custGeom>
                <a:avLst/>
                <a:gdLst>
                  <a:gd name="T0" fmla="*/ 81 w 83"/>
                  <a:gd name="T1" fmla="*/ 15 h 75"/>
                  <a:gd name="T2" fmla="*/ 27 w 83"/>
                  <a:gd name="T3" fmla="*/ 15 h 75"/>
                  <a:gd name="T4" fmla="*/ 21 w 83"/>
                  <a:gd name="T5" fmla="*/ 0 h 75"/>
                  <a:gd name="T6" fmla="*/ 18 w 83"/>
                  <a:gd name="T7" fmla="*/ 5 h 75"/>
                  <a:gd name="T8" fmla="*/ 23 w 83"/>
                  <a:gd name="T9" fmla="*/ 17 h 75"/>
                  <a:gd name="T10" fmla="*/ 0 w 83"/>
                  <a:gd name="T11" fmla="*/ 58 h 75"/>
                  <a:gd name="T12" fmla="*/ 3 w 83"/>
                  <a:gd name="T13" fmla="*/ 62 h 75"/>
                  <a:gd name="T14" fmla="*/ 4 w 83"/>
                  <a:gd name="T15" fmla="*/ 60 h 75"/>
                  <a:gd name="T16" fmla="*/ 5 w 83"/>
                  <a:gd name="T17" fmla="*/ 64 h 75"/>
                  <a:gd name="T18" fmla="*/ 45 w 83"/>
                  <a:gd name="T19" fmla="*/ 69 h 75"/>
                  <a:gd name="T20" fmla="*/ 59 w 83"/>
                  <a:gd name="T21" fmla="*/ 68 h 75"/>
                  <a:gd name="T22" fmla="*/ 57 w 83"/>
                  <a:gd name="T23" fmla="*/ 57 h 75"/>
                  <a:gd name="T24" fmla="*/ 77 w 83"/>
                  <a:gd name="T25" fmla="*/ 27 h 75"/>
                  <a:gd name="T26" fmla="*/ 83 w 83"/>
                  <a:gd name="T27" fmla="*/ 20 h 75"/>
                  <a:gd name="T28" fmla="*/ 81 w 83"/>
                  <a:gd name="T29" fmla="*/ 15 h 75"/>
                  <a:gd name="T30" fmla="*/ 5 w 83"/>
                  <a:gd name="T31" fmla="*/ 59 h 75"/>
                  <a:gd name="T32" fmla="*/ 27 w 83"/>
                  <a:gd name="T33" fmla="*/ 21 h 75"/>
                  <a:gd name="T34" fmla="*/ 44 w 83"/>
                  <a:gd name="T35" fmla="*/ 57 h 75"/>
                  <a:gd name="T36" fmla="*/ 5 w 83"/>
                  <a:gd name="T37" fmla="*/ 59 h 75"/>
                  <a:gd name="T38" fmla="*/ 53 w 83"/>
                  <a:gd name="T39" fmla="*/ 55 h 75"/>
                  <a:gd name="T40" fmla="*/ 50 w 83"/>
                  <a:gd name="T41" fmla="*/ 55 h 75"/>
                  <a:gd name="T42" fmla="*/ 31 w 83"/>
                  <a:gd name="T43" fmla="*/ 20 h 75"/>
                  <a:gd name="T44" fmla="*/ 75 w 83"/>
                  <a:gd name="T45" fmla="*/ 20 h 75"/>
                  <a:gd name="T46" fmla="*/ 53 w 83"/>
                  <a:gd name="T47" fmla="*/ 5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3" h="75">
                    <a:moveTo>
                      <a:pt x="81" y="15"/>
                    </a:moveTo>
                    <a:cubicBezTo>
                      <a:pt x="27" y="15"/>
                      <a:pt x="27" y="15"/>
                      <a:pt x="27" y="15"/>
                    </a:cubicBezTo>
                    <a:cubicBezTo>
                      <a:pt x="21" y="0"/>
                      <a:pt x="21" y="0"/>
                      <a:pt x="21" y="0"/>
                    </a:cubicBezTo>
                    <a:cubicBezTo>
                      <a:pt x="18" y="5"/>
                      <a:pt x="18" y="5"/>
                      <a:pt x="18" y="5"/>
                    </a:cubicBezTo>
                    <a:cubicBezTo>
                      <a:pt x="23" y="17"/>
                      <a:pt x="23" y="17"/>
                      <a:pt x="23" y="17"/>
                    </a:cubicBezTo>
                    <a:cubicBezTo>
                      <a:pt x="0" y="58"/>
                      <a:pt x="0" y="58"/>
                      <a:pt x="0" y="58"/>
                    </a:cubicBezTo>
                    <a:cubicBezTo>
                      <a:pt x="3" y="62"/>
                      <a:pt x="3" y="62"/>
                      <a:pt x="3" y="62"/>
                    </a:cubicBezTo>
                    <a:cubicBezTo>
                      <a:pt x="4" y="60"/>
                      <a:pt x="4" y="60"/>
                      <a:pt x="4" y="60"/>
                    </a:cubicBezTo>
                    <a:cubicBezTo>
                      <a:pt x="5" y="64"/>
                      <a:pt x="5" y="64"/>
                      <a:pt x="5" y="64"/>
                    </a:cubicBezTo>
                    <a:cubicBezTo>
                      <a:pt x="45" y="69"/>
                      <a:pt x="45" y="69"/>
                      <a:pt x="45" y="69"/>
                    </a:cubicBezTo>
                    <a:cubicBezTo>
                      <a:pt x="45" y="69"/>
                      <a:pt x="56" y="75"/>
                      <a:pt x="59" y="68"/>
                    </a:cubicBezTo>
                    <a:cubicBezTo>
                      <a:pt x="63" y="60"/>
                      <a:pt x="57" y="57"/>
                      <a:pt x="57" y="57"/>
                    </a:cubicBezTo>
                    <a:cubicBezTo>
                      <a:pt x="57" y="57"/>
                      <a:pt x="74" y="31"/>
                      <a:pt x="77" y="27"/>
                    </a:cubicBezTo>
                    <a:cubicBezTo>
                      <a:pt x="80" y="22"/>
                      <a:pt x="83" y="20"/>
                      <a:pt x="83" y="20"/>
                    </a:cubicBezTo>
                    <a:lnTo>
                      <a:pt x="81" y="15"/>
                    </a:lnTo>
                    <a:close/>
                    <a:moveTo>
                      <a:pt x="5" y="59"/>
                    </a:moveTo>
                    <a:cubicBezTo>
                      <a:pt x="27" y="21"/>
                      <a:pt x="27" y="21"/>
                      <a:pt x="27" y="21"/>
                    </a:cubicBezTo>
                    <a:cubicBezTo>
                      <a:pt x="32" y="28"/>
                      <a:pt x="44" y="57"/>
                      <a:pt x="44" y="57"/>
                    </a:cubicBezTo>
                    <a:lnTo>
                      <a:pt x="5" y="59"/>
                    </a:lnTo>
                    <a:close/>
                    <a:moveTo>
                      <a:pt x="53" y="55"/>
                    </a:moveTo>
                    <a:cubicBezTo>
                      <a:pt x="50" y="55"/>
                      <a:pt x="50" y="55"/>
                      <a:pt x="50" y="55"/>
                    </a:cubicBezTo>
                    <a:cubicBezTo>
                      <a:pt x="31" y="20"/>
                      <a:pt x="31" y="20"/>
                      <a:pt x="31" y="20"/>
                    </a:cubicBezTo>
                    <a:cubicBezTo>
                      <a:pt x="75" y="20"/>
                      <a:pt x="75" y="20"/>
                      <a:pt x="75" y="20"/>
                    </a:cubicBezTo>
                    <a:lnTo>
                      <a:pt x="53"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60" name="Freeform 61"/>
              <p:cNvSpPr/>
              <p:nvPr/>
            </p:nvSpPr>
            <p:spPr bwMode="auto">
              <a:xfrm>
                <a:off x="8726488" y="3690938"/>
                <a:ext cx="209550" cy="111125"/>
              </a:xfrm>
              <a:custGeom>
                <a:avLst/>
                <a:gdLst>
                  <a:gd name="T0" fmla="*/ 34 w 34"/>
                  <a:gd name="T1" fmla="*/ 9 h 18"/>
                  <a:gd name="T2" fmla="*/ 24 w 34"/>
                  <a:gd name="T3" fmla="*/ 4 h 18"/>
                  <a:gd name="T4" fmla="*/ 3 w 34"/>
                  <a:gd name="T5" fmla="*/ 3 h 18"/>
                  <a:gd name="T6" fmla="*/ 7 w 34"/>
                  <a:gd name="T7" fmla="*/ 15 h 18"/>
                  <a:gd name="T8" fmla="*/ 19 w 34"/>
                  <a:gd name="T9" fmla="*/ 11 h 18"/>
                  <a:gd name="T10" fmla="*/ 34 w 34"/>
                  <a:gd name="T11" fmla="*/ 9 h 18"/>
                </a:gdLst>
                <a:ahLst/>
                <a:cxnLst>
                  <a:cxn ang="0">
                    <a:pos x="T0" y="T1"/>
                  </a:cxn>
                  <a:cxn ang="0">
                    <a:pos x="T2" y="T3"/>
                  </a:cxn>
                  <a:cxn ang="0">
                    <a:pos x="T4" y="T5"/>
                  </a:cxn>
                  <a:cxn ang="0">
                    <a:pos x="T6" y="T7"/>
                  </a:cxn>
                  <a:cxn ang="0">
                    <a:pos x="T8" y="T9"/>
                  </a:cxn>
                  <a:cxn ang="0">
                    <a:pos x="T10" y="T11"/>
                  </a:cxn>
                </a:cxnLst>
                <a:rect l="0" t="0" r="r" b="b"/>
                <a:pathLst>
                  <a:path w="34" h="18">
                    <a:moveTo>
                      <a:pt x="34" y="9"/>
                    </a:moveTo>
                    <a:cubicBezTo>
                      <a:pt x="34" y="9"/>
                      <a:pt x="33" y="5"/>
                      <a:pt x="24" y="4"/>
                    </a:cubicBezTo>
                    <a:cubicBezTo>
                      <a:pt x="15" y="3"/>
                      <a:pt x="5" y="0"/>
                      <a:pt x="3" y="3"/>
                    </a:cubicBezTo>
                    <a:cubicBezTo>
                      <a:pt x="0" y="6"/>
                      <a:pt x="4" y="13"/>
                      <a:pt x="7" y="15"/>
                    </a:cubicBezTo>
                    <a:cubicBezTo>
                      <a:pt x="10" y="18"/>
                      <a:pt x="16" y="11"/>
                      <a:pt x="19" y="11"/>
                    </a:cubicBezTo>
                    <a:cubicBezTo>
                      <a:pt x="22" y="11"/>
                      <a:pt x="32" y="12"/>
                      <a:pt x="3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61" name="Freeform 62"/>
              <p:cNvSpPr/>
              <p:nvPr/>
            </p:nvSpPr>
            <p:spPr bwMode="auto">
              <a:xfrm>
                <a:off x="8645525" y="4079876"/>
                <a:ext cx="85725" cy="85725"/>
              </a:xfrm>
              <a:custGeom>
                <a:avLst/>
                <a:gdLst>
                  <a:gd name="T0" fmla="*/ 14 w 14"/>
                  <a:gd name="T1" fmla="*/ 7 h 14"/>
                  <a:gd name="T2" fmla="*/ 7 w 14"/>
                  <a:gd name="T3" fmla="*/ 14 h 14"/>
                  <a:gd name="T4" fmla="*/ 0 w 14"/>
                  <a:gd name="T5" fmla="*/ 7 h 14"/>
                  <a:gd name="T6" fmla="*/ 7 w 14"/>
                  <a:gd name="T7" fmla="*/ 0 h 14"/>
                  <a:gd name="T8" fmla="*/ 14 w 14"/>
                  <a:gd name="T9" fmla="*/ 7 h 14"/>
                </a:gdLst>
                <a:ahLst/>
                <a:cxnLst>
                  <a:cxn ang="0">
                    <a:pos x="T0" y="T1"/>
                  </a:cxn>
                  <a:cxn ang="0">
                    <a:pos x="T2" y="T3"/>
                  </a:cxn>
                  <a:cxn ang="0">
                    <a:pos x="T4" y="T5"/>
                  </a:cxn>
                  <a:cxn ang="0">
                    <a:pos x="T6" y="T7"/>
                  </a:cxn>
                  <a:cxn ang="0">
                    <a:pos x="T8" y="T9"/>
                  </a:cxn>
                </a:cxnLst>
                <a:rect l="0" t="0" r="r" b="b"/>
                <a:pathLst>
                  <a:path w="14" h="14">
                    <a:moveTo>
                      <a:pt x="14" y="7"/>
                    </a:moveTo>
                    <a:cubicBezTo>
                      <a:pt x="14" y="11"/>
                      <a:pt x="11" y="14"/>
                      <a:pt x="7" y="14"/>
                    </a:cubicBezTo>
                    <a:cubicBezTo>
                      <a:pt x="3" y="14"/>
                      <a:pt x="0" y="11"/>
                      <a:pt x="0" y="7"/>
                    </a:cubicBezTo>
                    <a:cubicBezTo>
                      <a:pt x="0" y="4"/>
                      <a:pt x="3" y="0"/>
                      <a:pt x="7" y="0"/>
                    </a:cubicBezTo>
                    <a:cubicBezTo>
                      <a:pt x="11" y="0"/>
                      <a:pt x="14" y="3"/>
                      <a:pt x="1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62" name="Freeform 63"/>
              <p:cNvSpPr/>
              <p:nvPr/>
            </p:nvSpPr>
            <p:spPr bwMode="auto">
              <a:xfrm>
                <a:off x="9250363" y="4079876"/>
                <a:ext cx="87312" cy="85725"/>
              </a:xfrm>
              <a:custGeom>
                <a:avLst/>
                <a:gdLst>
                  <a:gd name="T0" fmla="*/ 14 w 14"/>
                  <a:gd name="T1" fmla="*/ 7 h 14"/>
                  <a:gd name="T2" fmla="*/ 7 w 14"/>
                  <a:gd name="T3" fmla="*/ 14 h 14"/>
                  <a:gd name="T4" fmla="*/ 1 w 14"/>
                  <a:gd name="T5" fmla="*/ 7 h 14"/>
                  <a:gd name="T6" fmla="*/ 7 w 14"/>
                  <a:gd name="T7" fmla="*/ 1 h 14"/>
                  <a:gd name="T8" fmla="*/ 14 w 14"/>
                  <a:gd name="T9" fmla="*/ 7 h 14"/>
                </a:gdLst>
                <a:ahLst/>
                <a:cxnLst>
                  <a:cxn ang="0">
                    <a:pos x="T0" y="T1"/>
                  </a:cxn>
                  <a:cxn ang="0">
                    <a:pos x="T2" y="T3"/>
                  </a:cxn>
                  <a:cxn ang="0">
                    <a:pos x="T4" y="T5"/>
                  </a:cxn>
                  <a:cxn ang="0">
                    <a:pos x="T6" y="T7"/>
                  </a:cxn>
                  <a:cxn ang="0">
                    <a:pos x="T8" y="T9"/>
                  </a:cxn>
                </a:cxnLst>
                <a:rect l="0" t="0" r="r" b="b"/>
                <a:pathLst>
                  <a:path w="14" h="14">
                    <a:moveTo>
                      <a:pt x="14" y="7"/>
                    </a:moveTo>
                    <a:cubicBezTo>
                      <a:pt x="14" y="11"/>
                      <a:pt x="11" y="14"/>
                      <a:pt x="7" y="14"/>
                    </a:cubicBezTo>
                    <a:cubicBezTo>
                      <a:pt x="3" y="14"/>
                      <a:pt x="1" y="11"/>
                      <a:pt x="1" y="7"/>
                    </a:cubicBezTo>
                    <a:cubicBezTo>
                      <a:pt x="0" y="3"/>
                      <a:pt x="3" y="1"/>
                      <a:pt x="7" y="1"/>
                    </a:cubicBezTo>
                    <a:cubicBezTo>
                      <a:pt x="11" y="0"/>
                      <a:pt x="13" y="3"/>
                      <a:pt x="1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63" name="Freeform 64"/>
              <p:cNvSpPr/>
              <p:nvPr/>
            </p:nvSpPr>
            <p:spPr bwMode="auto">
              <a:xfrm>
                <a:off x="8786813" y="3765551"/>
                <a:ext cx="44450" cy="30163"/>
              </a:xfrm>
              <a:custGeom>
                <a:avLst/>
                <a:gdLst>
                  <a:gd name="T0" fmla="*/ 6 w 7"/>
                  <a:gd name="T1" fmla="*/ 0 h 5"/>
                  <a:gd name="T2" fmla="*/ 1 w 7"/>
                  <a:gd name="T3" fmla="*/ 3 h 5"/>
                  <a:gd name="T4" fmla="*/ 1 w 7"/>
                  <a:gd name="T5" fmla="*/ 5 h 5"/>
                  <a:gd name="T6" fmla="*/ 7 w 7"/>
                  <a:gd name="T7" fmla="*/ 2 h 5"/>
                  <a:gd name="T8" fmla="*/ 6 w 7"/>
                  <a:gd name="T9" fmla="*/ 0 h 5"/>
                </a:gdLst>
                <a:ahLst/>
                <a:cxnLst>
                  <a:cxn ang="0">
                    <a:pos x="T0" y="T1"/>
                  </a:cxn>
                  <a:cxn ang="0">
                    <a:pos x="T2" y="T3"/>
                  </a:cxn>
                  <a:cxn ang="0">
                    <a:pos x="T4" y="T5"/>
                  </a:cxn>
                  <a:cxn ang="0">
                    <a:pos x="T6" y="T7"/>
                  </a:cxn>
                  <a:cxn ang="0">
                    <a:pos x="T8" y="T9"/>
                  </a:cxn>
                </a:cxnLst>
                <a:rect l="0" t="0" r="r" b="b"/>
                <a:pathLst>
                  <a:path w="7" h="5">
                    <a:moveTo>
                      <a:pt x="6" y="0"/>
                    </a:moveTo>
                    <a:cubicBezTo>
                      <a:pt x="6" y="0"/>
                      <a:pt x="2" y="3"/>
                      <a:pt x="1" y="3"/>
                    </a:cubicBezTo>
                    <a:cubicBezTo>
                      <a:pt x="0" y="4"/>
                      <a:pt x="1" y="5"/>
                      <a:pt x="1" y="5"/>
                    </a:cubicBezTo>
                    <a:cubicBezTo>
                      <a:pt x="7" y="2"/>
                      <a:pt x="7" y="2"/>
                      <a:pt x="7" y="2"/>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64" name="Freeform 65"/>
              <p:cNvSpPr/>
              <p:nvPr/>
            </p:nvSpPr>
            <p:spPr bwMode="auto">
              <a:xfrm>
                <a:off x="9053513" y="3697288"/>
                <a:ext cx="73025" cy="61913"/>
              </a:xfrm>
              <a:custGeom>
                <a:avLst/>
                <a:gdLst>
                  <a:gd name="T0" fmla="*/ 46 w 46"/>
                  <a:gd name="T1" fmla="*/ 39 h 39"/>
                  <a:gd name="T2" fmla="*/ 46 w 46"/>
                  <a:gd name="T3" fmla="*/ 0 h 39"/>
                  <a:gd name="T4" fmla="*/ 0 w 46"/>
                  <a:gd name="T5" fmla="*/ 8 h 39"/>
                  <a:gd name="T6" fmla="*/ 0 w 46"/>
                  <a:gd name="T7" fmla="*/ 35 h 39"/>
                  <a:gd name="T8" fmla="*/ 46 w 46"/>
                  <a:gd name="T9" fmla="*/ 39 h 39"/>
                </a:gdLst>
                <a:ahLst/>
                <a:cxnLst>
                  <a:cxn ang="0">
                    <a:pos x="T0" y="T1"/>
                  </a:cxn>
                  <a:cxn ang="0">
                    <a:pos x="T2" y="T3"/>
                  </a:cxn>
                  <a:cxn ang="0">
                    <a:pos x="T4" y="T5"/>
                  </a:cxn>
                  <a:cxn ang="0">
                    <a:pos x="T6" y="T7"/>
                  </a:cxn>
                  <a:cxn ang="0">
                    <a:pos x="T8" y="T9"/>
                  </a:cxn>
                </a:cxnLst>
                <a:rect l="0" t="0" r="r" b="b"/>
                <a:pathLst>
                  <a:path w="46" h="39">
                    <a:moveTo>
                      <a:pt x="46" y="39"/>
                    </a:moveTo>
                    <a:lnTo>
                      <a:pt x="46" y="0"/>
                    </a:lnTo>
                    <a:lnTo>
                      <a:pt x="0" y="8"/>
                    </a:lnTo>
                    <a:lnTo>
                      <a:pt x="0" y="35"/>
                    </a:lnTo>
                    <a:lnTo>
                      <a:pt x="46"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grpSp>
          <p:nvGrpSpPr>
            <p:cNvPr id="65" name="组合 75"/>
            <p:cNvGrpSpPr/>
            <p:nvPr/>
          </p:nvGrpSpPr>
          <p:grpSpPr>
            <a:xfrm>
              <a:off x="6909793" y="3360455"/>
              <a:ext cx="453628" cy="678657"/>
              <a:chOff x="10158413" y="3421063"/>
              <a:chExt cx="604837" cy="904876"/>
            </a:xfrm>
            <a:solidFill>
              <a:schemeClr val="bg1"/>
            </a:solidFill>
          </p:grpSpPr>
          <p:sp>
            <p:nvSpPr>
              <p:cNvPr id="66" name="Freeform 5"/>
              <p:cNvSpPr>
                <a:spLocks noEditPoints="1"/>
              </p:cNvSpPr>
              <p:nvPr/>
            </p:nvSpPr>
            <p:spPr bwMode="auto">
              <a:xfrm>
                <a:off x="10158413" y="3981451"/>
                <a:ext cx="604837" cy="301625"/>
              </a:xfrm>
              <a:custGeom>
                <a:avLst/>
                <a:gdLst>
                  <a:gd name="T0" fmla="*/ 0 w 98"/>
                  <a:gd name="T1" fmla="*/ 0 h 49"/>
                  <a:gd name="T2" fmla="*/ 49 w 98"/>
                  <a:gd name="T3" fmla="*/ 49 h 49"/>
                  <a:gd name="T4" fmla="*/ 98 w 98"/>
                  <a:gd name="T5" fmla="*/ 0 h 49"/>
                  <a:gd name="T6" fmla="*/ 0 w 98"/>
                  <a:gd name="T7" fmla="*/ 0 h 49"/>
                  <a:gd name="T8" fmla="*/ 21 w 98"/>
                  <a:gd name="T9" fmla="*/ 18 h 49"/>
                  <a:gd name="T10" fmla="*/ 16 w 98"/>
                  <a:gd name="T11" fmla="*/ 14 h 49"/>
                  <a:gd name="T12" fmla="*/ 21 w 98"/>
                  <a:gd name="T13" fmla="*/ 9 h 49"/>
                  <a:gd name="T14" fmla="*/ 26 w 98"/>
                  <a:gd name="T15" fmla="*/ 14 h 49"/>
                  <a:gd name="T16" fmla="*/ 21 w 98"/>
                  <a:gd name="T17" fmla="*/ 18 h 49"/>
                  <a:gd name="T18" fmla="*/ 40 w 98"/>
                  <a:gd name="T19" fmla="*/ 18 h 49"/>
                  <a:gd name="T20" fmla="*/ 35 w 98"/>
                  <a:gd name="T21" fmla="*/ 14 h 49"/>
                  <a:gd name="T22" fmla="*/ 40 w 98"/>
                  <a:gd name="T23" fmla="*/ 9 h 49"/>
                  <a:gd name="T24" fmla="*/ 45 w 98"/>
                  <a:gd name="T25" fmla="*/ 14 h 49"/>
                  <a:gd name="T26" fmla="*/ 40 w 98"/>
                  <a:gd name="T27" fmla="*/ 18 h 49"/>
                  <a:gd name="T28" fmla="*/ 59 w 98"/>
                  <a:gd name="T29" fmla="*/ 18 h 49"/>
                  <a:gd name="T30" fmla="*/ 54 w 98"/>
                  <a:gd name="T31" fmla="*/ 14 h 49"/>
                  <a:gd name="T32" fmla="*/ 59 w 98"/>
                  <a:gd name="T33" fmla="*/ 9 h 49"/>
                  <a:gd name="T34" fmla="*/ 64 w 98"/>
                  <a:gd name="T35" fmla="*/ 14 h 49"/>
                  <a:gd name="T36" fmla="*/ 59 w 98"/>
                  <a:gd name="T37" fmla="*/ 18 h 49"/>
                  <a:gd name="T38" fmla="*/ 78 w 98"/>
                  <a:gd name="T39" fmla="*/ 18 h 49"/>
                  <a:gd name="T40" fmla="*/ 73 w 98"/>
                  <a:gd name="T41" fmla="*/ 14 h 49"/>
                  <a:gd name="T42" fmla="*/ 78 w 98"/>
                  <a:gd name="T43" fmla="*/ 9 h 49"/>
                  <a:gd name="T44" fmla="*/ 83 w 98"/>
                  <a:gd name="T45" fmla="*/ 14 h 49"/>
                  <a:gd name="T46" fmla="*/ 78 w 98"/>
                  <a:gd name="T47" fmla="*/ 1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49">
                    <a:moveTo>
                      <a:pt x="0" y="0"/>
                    </a:moveTo>
                    <a:cubicBezTo>
                      <a:pt x="0" y="27"/>
                      <a:pt x="22" y="49"/>
                      <a:pt x="49" y="49"/>
                    </a:cubicBezTo>
                    <a:cubicBezTo>
                      <a:pt x="76" y="49"/>
                      <a:pt x="98" y="27"/>
                      <a:pt x="98" y="0"/>
                    </a:cubicBezTo>
                    <a:lnTo>
                      <a:pt x="0" y="0"/>
                    </a:lnTo>
                    <a:close/>
                    <a:moveTo>
                      <a:pt x="21" y="18"/>
                    </a:moveTo>
                    <a:cubicBezTo>
                      <a:pt x="18" y="18"/>
                      <a:pt x="16" y="16"/>
                      <a:pt x="16" y="14"/>
                    </a:cubicBezTo>
                    <a:cubicBezTo>
                      <a:pt x="16" y="11"/>
                      <a:pt x="18" y="9"/>
                      <a:pt x="21" y="9"/>
                    </a:cubicBezTo>
                    <a:cubicBezTo>
                      <a:pt x="23" y="9"/>
                      <a:pt x="26" y="11"/>
                      <a:pt x="26" y="14"/>
                    </a:cubicBezTo>
                    <a:cubicBezTo>
                      <a:pt x="26" y="16"/>
                      <a:pt x="23" y="18"/>
                      <a:pt x="21" y="18"/>
                    </a:cubicBezTo>
                    <a:close/>
                    <a:moveTo>
                      <a:pt x="40" y="18"/>
                    </a:moveTo>
                    <a:cubicBezTo>
                      <a:pt x="37" y="18"/>
                      <a:pt x="35" y="16"/>
                      <a:pt x="35" y="14"/>
                    </a:cubicBezTo>
                    <a:cubicBezTo>
                      <a:pt x="35" y="11"/>
                      <a:pt x="37" y="9"/>
                      <a:pt x="40" y="9"/>
                    </a:cubicBezTo>
                    <a:cubicBezTo>
                      <a:pt x="42" y="9"/>
                      <a:pt x="45" y="11"/>
                      <a:pt x="45" y="14"/>
                    </a:cubicBezTo>
                    <a:cubicBezTo>
                      <a:pt x="45" y="16"/>
                      <a:pt x="42" y="18"/>
                      <a:pt x="40" y="18"/>
                    </a:cubicBezTo>
                    <a:close/>
                    <a:moveTo>
                      <a:pt x="59" y="18"/>
                    </a:moveTo>
                    <a:cubicBezTo>
                      <a:pt x="56" y="18"/>
                      <a:pt x="54" y="16"/>
                      <a:pt x="54" y="14"/>
                    </a:cubicBezTo>
                    <a:cubicBezTo>
                      <a:pt x="54" y="11"/>
                      <a:pt x="56" y="9"/>
                      <a:pt x="59" y="9"/>
                    </a:cubicBezTo>
                    <a:cubicBezTo>
                      <a:pt x="61" y="9"/>
                      <a:pt x="64" y="11"/>
                      <a:pt x="64" y="14"/>
                    </a:cubicBezTo>
                    <a:cubicBezTo>
                      <a:pt x="64" y="16"/>
                      <a:pt x="61" y="18"/>
                      <a:pt x="59" y="18"/>
                    </a:cubicBezTo>
                    <a:close/>
                    <a:moveTo>
                      <a:pt x="78" y="18"/>
                    </a:moveTo>
                    <a:cubicBezTo>
                      <a:pt x="75" y="18"/>
                      <a:pt x="73" y="16"/>
                      <a:pt x="73" y="14"/>
                    </a:cubicBezTo>
                    <a:cubicBezTo>
                      <a:pt x="73" y="11"/>
                      <a:pt x="75" y="9"/>
                      <a:pt x="78" y="9"/>
                    </a:cubicBezTo>
                    <a:cubicBezTo>
                      <a:pt x="81" y="9"/>
                      <a:pt x="83" y="11"/>
                      <a:pt x="83" y="14"/>
                    </a:cubicBezTo>
                    <a:cubicBezTo>
                      <a:pt x="83" y="16"/>
                      <a:pt x="81" y="18"/>
                      <a:pt x="78"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67" name="Freeform 6"/>
              <p:cNvSpPr/>
              <p:nvPr/>
            </p:nvSpPr>
            <p:spPr bwMode="auto">
              <a:xfrm>
                <a:off x="10171113" y="3532188"/>
                <a:ext cx="307975" cy="387350"/>
              </a:xfrm>
              <a:custGeom>
                <a:avLst/>
                <a:gdLst>
                  <a:gd name="T0" fmla="*/ 183 w 194"/>
                  <a:gd name="T1" fmla="*/ 0 h 244"/>
                  <a:gd name="T2" fmla="*/ 0 w 194"/>
                  <a:gd name="T3" fmla="*/ 244 h 244"/>
                  <a:gd name="T4" fmla="*/ 194 w 194"/>
                  <a:gd name="T5" fmla="*/ 244 h 244"/>
                  <a:gd name="T6" fmla="*/ 183 w 194"/>
                  <a:gd name="T7" fmla="*/ 0 h 244"/>
                </a:gdLst>
                <a:ahLst/>
                <a:cxnLst>
                  <a:cxn ang="0">
                    <a:pos x="T0" y="T1"/>
                  </a:cxn>
                  <a:cxn ang="0">
                    <a:pos x="T2" y="T3"/>
                  </a:cxn>
                  <a:cxn ang="0">
                    <a:pos x="T4" y="T5"/>
                  </a:cxn>
                  <a:cxn ang="0">
                    <a:pos x="T6" y="T7"/>
                  </a:cxn>
                </a:cxnLst>
                <a:rect l="0" t="0" r="r" b="b"/>
                <a:pathLst>
                  <a:path w="194" h="244">
                    <a:moveTo>
                      <a:pt x="183" y="0"/>
                    </a:moveTo>
                    <a:lnTo>
                      <a:pt x="0" y="244"/>
                    </a:lnTo>
                    <a:lnTo>
                      <a:pt x="194" y="244"/>
                    </a:lnTo>
                    <a:lnTo>
                      <a:pt x="183" y="0"/>
                    </a:ln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68" name="Freeform 7"/>
              <p:cNvSpPr/>
              <p:nvPr/>
            </p:nvSpPr>
            <p:spPr bwMode="auto">
              <a:xfrm>
                <a:off x="10461625" y="3532188"/>
                <a:ext cx="301625" cy="387350"/>
              </a:xfrm>
              <a:custGeom>
                <a:avLst/>
                <a:gdLst>
                  <a:gd name="T0" fmla="*/ 11 w 190"/>
                  <a:gd name="T1" fmla="*/ 0 h 244"/>
                  <a:gd name="T2" fmla="*/ 190 w 190"/>
                  <a:gd name="T3" fmla="*/ 244 h 244"/>
                  <a:gd name="T4" fmla="*/ 0 w 190"/>
                  <a:gd name="T5" fmla="*/ 244 h 244"/>
                  <a:gd name="T6" fmla="*/ 11 w 190"/>
                  <a:gd name="T7" fmla="*/ 0 h 244"/>
                </a:gdLst>
                <a:ahLst/>
                <a:cxnLst>
                  <a:cxn ang="0">
                    <a:pos x="T0" y="T1"/>
                  </a:cxn>
                  <a:cxn ang="0">
                    <a:pos x="T2" y="T3"/>
                  </a:cxn>
                  <a:cxn ang="0">
                    <a:pos x="T4" y="T5"/>
                  </a:cxn>
                  <a:cxn ang="0">
                    <a:pos x="T6" y="T7"/>
                  </a:cxn>
                </a:cxnLst>
                <a:rect l="0" t="0" r="r" b="b"/>
                <a:pathLst>
                  <a:path w="190" h="244">
                    <a:moveTo>
                      <a:pt x="11" y="0"/>
                    </a:moveTo>
                    <a:lnTo>
                      <a:pt x="190" y="244"/>
                    </a:lnTo>
                    <a:lnTo>
                      <a:pt x="0" y="244"/>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69" name="Rectangle 8"/>
              <p:cNvSpPr>
                <a:spLocks noChangeArrowheads="1"/>
              </p:cNvSpPr>
              <p:nvPr/>
            </p:nvSpPr>
            <p:spPr bwMode="auto">
              <a:xfrm>
                <a:off x="10448925" y="3421063"/>
                <a:ext cx="36512" cy="560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70" name="Freeform 9"/>
              <p:cNvSpPr/>
              <p:nvPr/>
            </p:nvSpPr>
            <p:spPr bwMode="auto">
              <a:xfrm>
                <a:off x="10250488" y="4178301"/>
                <a:ext cx="149225" cy="141288"/>
              </a:xfrm>
              <a:custGeom>
                <a:avLst/>
                <a:gdLst>
                  <a:gd name="T0" fmla="*/ 15 w 24"/>
                  <a:gd name="T1" fmla="*/ 5 h 23"/>
                  <a:gd name="T2" fmla="*/ 6 w 24"/>
                  <a:gd name="T3" fmla="*/ 14 h 23"/>
                  <a:gd name="T4" fmla="*/ 6 w 24"/>
                  <a:gd name="T5" fmla="*/ 23 h 23"/>
                  <a:gd name="T6" fmla="*/ 24 w 24"/>
                  <a:gd name="T7" fmla="*/ 5 h 23"/>
                  <a:gd name="T8" fmla="*/ 15 w 24"/>
                  <a:gd name="T9" fmla="*/ 5 h 23"/>
                </a:gdLst>
                <a:ahLst/>
                <a:cxnLst>
                  <a:cxn ang="0">
                    <a:pos x="T0" y="T1"/>
                  </a:cxn>
                  <a:cxn ang="0">
                    <a:pos x="T2" y="T3"/>
                  </a:cxn>
                  <a:cxn ang="0">
                    <a:pos x="T4" y="T5"/>
                  </a:cxn>
                  <a:cxn ang="0">
                    <a:pos x="T6" y="T7"/>
                  </a:cxn>
                  <a:cxn ang="0">
                    <a:pos x="T8" y="T9"/>
                  </a:cxn>
                </a:cxnLst>
                <a:rect l="0" t="0" r="r" b="b"/>
                <a:pathLst>
                  <a:path w="24" h="23">
                    <a:moveTo>
                      <a:pt x="15" y="5"/>
                    </a:moveTo>
                    <a:cubicBezTo>
                      <a:pt x="15" y="10"/>
                      <a:pt x="11" y="14"/>
                      <a:pt x="6" y="14"/>
                    </a:cubicBezTo>
                    <a:cubicBezTo>
                      <a:pt x="0" y="14"/>
                      <a:pt x="0" y="23"/>
                      <a:pt x="6" y="23"/>
                    </a:cubicBezTo>
                    <a:cubicBezTo>
                      <a:pt x="16" y="23"/>
                      <a:pt x="23" y="15"/>
                      <a:pt x="24" y="5"/>
                    </a:cubicBezTo>
                    <a:cubicBezTo>
                      <a:pt x="24" y="0"/>
                      <a:pt x="15" y="0"/>
                      <a:pt x="1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71" name="Freeform 10"/>
              <p:cNvSpPr/>
              <p:nvPr/>
            </p:nvSpPr>
            <p:spPr bwMode="auto">
              <a:xfrm>
                <a:off x="10344150" y="4178301"/>
                <a:ext cx="215900" cy="147638"/>
              </a:xfrm>
              <a:custGeom>
                <a:avLst/>
                <a:gdLst>
                  <a:gd name="T0" fmla="*/ 26 w 35"/>
                  <a:gd name="T1" fmla="*/ 5 h 24"/>
                  <a:gd name="T2" fmla="*/ 9 w 35"/>
                  <a:gd name="T3" fmla="*/ 5 h 24"/>
                  <a:gd name="T4" fmla="*/ 0 w 35"/>
                  <a:gd name="T5" fmla="*/ 5 h 24"/>
                  <a:gd name="T6" fmla="*/ 18 w 35"/>
                  <a:gd name="T7" fmla="*/ 23 h 24"/>
                  <a:gd name="T8" fmla="*/ 35 w 35"/>
                  <a:gd name="T9" fmla="*/ 5 h 24"/>
                  <a:gd name="T10" fmla="*/ 26 w 35"/>
                  <a:gd name="T11" fmla="*/ 5 h 24"/>
                </a:gdLst>
                <a:ahLst/>
                <a:cxnLst>
                  <a:cxn ang="0">
                    <a:pos x="T0" y="T1"/>
                  </a:cxn>
                  <a:cxn ang="0">
                    <a:pos x="T2" y="T3"/>
                  </a:cxn>
                  <a:cxn ang="0">
                    <a:pos x="T4" y="T5"/>
                  </a:cxn>
                  <a:cxn ang="0">
                    <a:pos x="T6" y="T7"/>
                  </a:cxn>
                  <a:cxn ang="0">
                    <a:pos x="T8" y="T9"/>
                  </a:cxn>
                  <a:cxn ang="0">
                    <a:pos x="T10" y="T11"/>
                  </a:cxn>
                </a:cxnLst>
                <a:rect l="0" t="0" r="r" b="b"/>
                <a:pathLst>
                  <a:path w="35" h="24">
                    <a:moveTo>
                      <a:pt x="26" y="5"/>
                    </a:moveTo>
                    <a:cubicBezTo>
                      <a:pt x="26" y="17"/>
                      <a:pt x="9" y="17"/>
                      <a:pt x="9" y="5"/>
                    </a:cubicBezTo>
                    <a:cubicBezTo>
                      <a:pt x="8" y="0"/>
                      <a:pt x="0" y="0"/>
                      <a:pt x="0" y="5"/>
                    </a:cubicBezTo>
                    <a:cubicBezTo>
                      <a:pt x="0" y="15"/>
                      <a:pt x="8" y="23"/>
                      <a:pt x="18" y="23"/>
                    </a:cubicBezTo>
                    <a:cubicBezTo>
                      <a:pt x="27" y="24"/>
                      <a:pt x="35" y="15"/>
                      <a:pt x="35" y="5"/>
                    </a:cubicBezTo>
                    <a:cubicBezTo>
                      <a:pt x="35" y="0"/>
                      <a:pt x="27" y="0"/>
                      <a:pt x="2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72" name="Freeform 11"/>
              <p:cNvSpPr/>
              <p:nvPr/>
            </p:nvSpPr>
            <p:spPr bwMode="auto">
              <a:xfrm>
                <a:off x="10504488" y="4178301"/>
                <a:ext cx="147637" cy="141288"/>
              </a:xfrm>
              <a:custGeom>
                <a:avLst/>
                <a:gdLst>
                  <a:gd name="T0" fmla="*/ 18 w 24"/>
                  <a:gd name="T1" fmla="*/ 14 h 23"/>
                  <a:gd name="T2" fmla="*/ 9 w 24"/>
                  <a:gd name="T3" fmla="*/ 5 h 23"/>
                  <a:gd name="T4" fmla="*/ 0 w 24"/>
                  <a:gd name="T5" fmla="*/ 5 h 23"/>
                  <a:gd name="T6" fmla="*/ 18 w 24"/>
                  <a:gd name="T7" fmla="*/ 23 h 23"/>
                  <a:gd name="T8" fmla="*/ 18 w 24"/>
                  <a:gd name="T9" fmla="*/ 14 h 23"/>
                </a:gdLst>
                <a:ahLst/>
                <a:cxnLst>
                  <a:cxn ang="0">
                    <a:pos x="T0" y="T1"/>
                  </a:cxn>
                  <a:cxn ang="0">
                    <a:pos x="T2" y="T3"/>
                  </a:cxn>
                  <a:cxn ang="0">
                    <a:pos x="T4" y="T5"/>
                  </a:cxn>
                  <a:cxn ang="0">
                    <a:pos x="T6" y="T7"/>
                  </a:cxn>
                  <a:cxn ang="0">
                    <a:pos x="T8" y="T9"/>
                  </a:cxn>
                </a:cxnLst>
                <a:rect l="0" t="0" r="r" b="b"/>
                <a:pathLst>
                  <a:path w="24" h="23">
                    <a:moveTo>
                      <a:pt x="18" y="14"/>
                    </a:moveTo>
                    <a:cubicBezTo>
                      <a:pt x="13" y="14"/>
                      <a:pt x="9" y="10"/>
                      <a:pt x="9" y="5"/>
                    </a:cubicBezTo>
                    <a:cubicBezTo>
                      <a:pt x="9" y="0"/>
                      <a:pt x="0" y="0"/>
                      <a:pt x="0" y="5"/>
                    </a:cubicBezTo>
                    <a:cubicBezTo>
                      <a:pt x="1" y="15"/>
                      <a:pt x="8" y="23"/>
                      <a:pt x="18" y="23"/>
                    </a:cubicBezTo>
                    <a:cubicBezTo>
                      <a:pt x="24" y="23"/>
                      <a:pt x="24" y="14"/>
                      <a:pt x="1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sp>
            <p:nvSpPr>
              <p:cNvPr id="73" name="Freeform 12"/>
              <p:cNvSpPr/>
              <p:nvPr/>
            </p:nvSpPr>
            <p:spPr bwMode="auto">
              <a:xfrm>
                <a:off x="10479088" y="3427413"/>
                <a:ext cx="130175" cy="98425"/>
              </a:xfrm>
              <a:custGeom>
                <a:avLst/>
                <a:gdLst>
                  <a:gd name="T0" fmla="*/ 0 w 82"/>
                  <a:gd name="T1" fmla="*/ 0 h 62"/>
                  <a:gd name="T2" fmla="*/ 82 w 82"/>
                  <a:gd name="T3" fmla="*/ 31 h 62"/>
                  <a:gd name="T4" fmla="*/ 0 w 82"/>
                  <a:gd name="T5" fmla="*/ 62 h 62"/>
                  <a:gd name="T6" fmla="*/ 0 w 82"/>
                  <a:gd name="T7" fmla="*/ 0 h 62"/>
                </a:gdLst>
                <a:ahLst/>
                <a:cxnLst>
                  <a:cxn ang="0">
                    <a:pos x="T0" y="T1"/>
                  </a:cxn>
                  <a:cxn ang="0">
                    <a:pos x="T2" y="T3"/>
                  </a:cxn>
                  <a:cxn ang="0">
                    <a:pos x="T4" y="T5"/>
                  </a:cxn>
                  <a:cxn ang="0">
                    <a:pos x="T6" y="T7"/>
                  </a:cxn>
                </a:cxnLst>
                <a:rect l="0" t="0" r="r" b="b"/>
                <a:pathLst>
                  <a:path w="82" h="62">
                    <a:moveTo>
                      <a:pt x="0" y="0"/>
                    </a:moveTo>
                    <a:lnTo>
                      <a:pt x="82" y="31"/>
                    </a:lnTo>
                    <a:lnTo>
                      <a:pt x="0" y="6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grpSp>
      <p:grpSp>
        <p:nvGrpSpPr>
          <p:cNvPr id="75" name="Group 74"/>
          <p:cNvGrpSpPr/>
          <p:nvPr/>
        </p:nvGrpSpPr>
        <p:grpSpPr>
          <a:xfrm>
            <a:off x="7937771" y="1685984"/>
            <a:ext cx="3441624" cy="1204134"/>
            <a:chOff x="336640" y="2982432"/>
            <a:chExt cx="2581890" cy="903336"/>
          </a:xfrm>
        </p:grpSpPr>
        <p:sp>
          <p:nvSpPr>
            <p:cNvPr id="76" name="文本框 11"/>
            <p:cNvSpPr txBox="1"/>
            <p:nvPr/>
          </p:nvSpPr>
          <p:spPr>
            <a:xfrm>
              <a:off x="398742" y="2982432"/>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7" name="矩形 9"/>
            <p:cNvSpPr/>
            <p:nvPr/>
          </p:nvSpPr>
          <p:spPr>
            <a:xfrm>
              <a:off x="336640" y="3290209"/>
              <a:ext cx="2581890"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78" name="Group 77"/>
          <p:cNvGrpSpPr/>
          <p:nvPr/>
        </p:nvGrpSpPr>
        <p:grpSpPr>
          <a:xfrm>
            <a:off x="7937771" y="4748586"/>
            <a:ext cx="3441624" cy="1204134"/>
            <a:chOff x="336640" y="2982432"/>
            <a:chExt cx="2581890" cy="903336"/>
          </a:xfrm>
        </p:grpSpPr>
        <p:sp>
          <p:nvSpPr>
            <p:cNvPr id="79" name="文本框 11"/>
            <p:cNvSpPr txBox="1"/>
            <p:nvPr/>
          </p:nvSpPr>
          <p:spPr>
            <a:xfrm>
              <a:off x="398742" y="2982432"/>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0" name="矩形 9"/>
            <p:cNvSpPr/>
            <p:nvPr/>
          </p:nvSpPr>
          <p:spPr>
            <a:xfrm>
              <a:off x="336640" y="3290209"/>
              <a:ext cx="2581890"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81" name="Group 80"/>
          <p:cNvGrpSpPr/>
          <p:nvPr/>
        </p:nvGrpSpPr>
        <p:grpSpPr>
          <a:xfrm>
            <a:off x="676933" y="1753261"/>
            <a:ext cx="3441624" cy="1186013"/>
            <a:chOff x="336640" y="2996026"/>
            <a:chExt cx="2581890" cy="889742"/>
          </a:xfrm>
        </p:grpSpPr>
        <p:sp>
          <p:nvSpPr>
            <p:cNvPr id="82" name="文本框 11"/>
            <p:cNvSpPr txBox="1"/>
            <p:nvPr/>
          </p:nvSpPr>
          <p:spPr>
            <a:xfrm>
              <a:off x="1609021" y="2996026"/>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3" name="矩形 9"/>
            <p:cNvSpPr/>
            <p:nvPr/>
          </p:nvSpPr>
          <p:spPr>
            <a:xfrm>
              <a:off x="336640" y="3290209"/>
              <a:ext cx="2581890"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84" name="Group 83"/>
          <p:cNvGrpSpPr/>
          <p:nvPr/>
        </p:nvGrpSpPr>
        <p:grpSpPr>
          <a:xfrm>
            <a:off x="676933" y="4706892"/>
            <a:ext cx="3441624" cy="1186013"/>
            <a:chOff x="336640" y="2996026"/>
            <a:chExt cx="2581890" cy="889742"/>
          </a:xfrm>
        </p:grpSpPr>
        <p:sp>
          <p:nvSpPr>
            <p:cNvPr id="85" name="文本框 11"/>
            <p:cNvSpPr txBox="1"/>
            <p:nvPr/>
          </p:nvSpPr>
          <p:spPr>
            <a:xfrm>
              <a:off x="1609021" y="2996026"/>
              <a:ext cx="1213629" cy="284671"/>
            </a:xfrm>
            <a:prstGeom prst="rect">
              <a:avLst/>
            </a:prstGeom>
            <a:noFill/>
          </p:spPr>
          <p:txBody>
            <a:bodyPr wrap="none" rtlCol="0">
              <a:spAutoFit/>
            </a:bodyPr>
            <a:lstStyle/>
            <a:p>
              <a:pPr algn="l"/>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6" name="矩形 9"/>
            <p:cNvSpPr/>
            <p:nvPr/>
          </p:nvSpPr>
          <p:spPr>
            <a:xfrm>
              <a:off x="336640" y="3290209"/>
              <a:ext cx="2581890" cy="595559"/>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74"/>
                                        </p:tgtEl>
                                        <p:attrNameLst>
                                          <p:attrName>style.visibility</p:attrName>
                                        </p:attrNameLst>
                                      </p:cBhvr>
                                      <p:to>
                                        <p:strVal val="visible"/>
                                      </p:to>
                                    </p:set>
                                    <p:anim calcmode="lin" valueType="num">
                                      <p:cBhvr>
                                        <p:cTn id="7" dur="500" fill="hold"/>
                                        <p:tgtEl>
                                          <p:spTgt spid="74"/>
                                        </p:tgtEl>
                                        <p:attrNameLst>
                                          <p:attrName>ppt_w</p:attrName>
                                        </p:attrNameLst>
                                      </p:cBhvr>
                                      <p:tavLst>
                                        <p:tav tm="0">
                                          <p:val>
                                            <p:fltVal val="0"/>
                                          </p:val>
                                        </p:tav>
                                        <p:tav tm="100000">
                                          <p:val>
                                            <p:strVal val="#ppt_w"/>
                                          </p:val>
                                        </p:tav>
                                      </p:tavLst>
                                    </p:anim>
                                    <p:anim calcmode="lin" valueType="num">
                                      <p:cBhvr>
                                        <p:cTn id="8" dur="500" fill="hold"/>
                                        <p:tgtEl>
                                          <p:spTgt spid="74"/>
                                        </p:tgtEl>
                                        <p:attrNameLst>
                                          <p:attrName>ppt_h</p:attrName>
                                        </p:attrNameLst>
                                      </p:cBhvr>
                                      <p:tavLst>
                                        <p:tav tm="0">
                                          <p:val>
                                            <p:fltVal val="0"/>
                                          </p:val>
                                        </p:tav>
                                        <p:tav tm="100000">
                                          <p:val>
                                            <p:strVal val="#ppt_h"/>
                                          </p:val>
                                        </p:tav>
                                      </p:tavLst>
                                    </p:anim>
                                    <p:anim calcmode="lin" valueType="num">
                                      <p:cBhvr>
                                        <p:cTn id="9" dur="500" fill="hold"/>
                                        <p:tgtEl>
                                          <p:spTgt spid="74"/>
                                        </p:tgtEl>
                                        <p:attrNameLst>
                                          <p:attrName>style.rotation</p:attrName>
                                        </p:attrNameLst>
                                      </p:cBhvr>
                                      <p:tavLst>
                                        <p:tav tm="0">
                                          <p:val>
                                            <p:fltVal val="360"/>
                                          </p:val>
                                        </p:tav>
                                        <p:tav tm="100000">
                                          <p:val>
                                            <p:fltVal val="0"/>
                                          </p:val>
                                        </p:tav>
                                      </p:tavLst>
                                    </p:anim>
                                    <p:animEffect transition="in" filter="fade">
                                      <p:cBhvr>
                                        <p:cTn id="10" dur="500"/>
                                        <p:tgtEl>
                                          <p:spTgt spid="74"/>
                                        </p:tgtEl>
                                      </p:cBhvr>
                                    </p:animEffect>
                                  </p:childTnLst>
                                </p:cTn>
                              </p:par>
                            </p:childTnLst>
                          </p:cTn>
                        </p:par>
                        <p:par>
                          <p:cTn id="11" fill="hold">
                            <p:stCondLst>
                              <p:cond delay="500"/>
                            </p:stCondLst>
                            <p:childTnLst>
                              <p:par>
                                <p:cTn id="12" presetID="12" presetClass="entr" presetSubtype="1" fill="hold" nodeType="afterEffect">
                                  <p:stCondLst>
                                    <p:cond delay="0"/>
                                  </p:stCondLst>
                                  <p:childTnLst>
                                    <p:set>
                                      <p:cBhvr>
                                        <p:cTn id="13" dur="1" fill="hold">
                                          <p:stCondLst>
                                            <p:cond delay="0"/>
                                          </p:stCondLst>
                                        </p:cTn>
                                        <p:tgtEl>
                                          <p:spTgt spid="81"/>
                                        </p:tgtEl>
                                        <p:attrNameLst>
                                          <p:attrName>style.visibility</p:attrName>
                                        </p:attrNameLst>
                                      </p:cBhvr>
                                      <p:to>
                                        <p:strVal val="visible"/>
                                      </p:to>
                                    </p:set>
                                    <p:animEffect transition="in" filter="slide(fromTop)">
                                      <p:cBhvr>
                                        <p:cTn id="14" dur="500"/>
                                        <p:tgtEl>
                                          <p:spTgt spid="81"/>
                                        </p:tgtEl>
                                      </p:cBhvr>
                                    </p:animEffect>
                                  </p:childTnLst>
                                </p:cTn>
                              </p:par>
                            </p:childTnLst>
                          </p:cTn>
                        </p:par>
                        <p:par>
                          <p:cTn id="15" fill="hold">
                            <p:stCondLst>
                              <p:cond delay="1000"/>
                            </p:stCondLst>
                            <p:childTnLst>
                              <p:par>
                                <p:cTn id="16" presetID="12" presetClass="entr" presetSubtype="1" fill="hold"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slide(fromTop)">
                                      <p:cBhvr>
                                        <p:cTn id="18" dur="500"/>
                                        <p:tgtEl>
                                          <p:spTgt spid="84"/>
                                        </p:tgtEl>
                                      </p:cBhvr>
                                    </p:animEffect>
                                  </p:childTnLst>
                                </p:cTn>
                              </p:par>
                            </p:childTnLst>
                          </p:cTn>
                        </p:par>
                        <p:par>
                          <p:cTn id="19" fill="hold">
                            <p:stCondLst>
                              <p:cond delay="1500"/>
                            </p:stCondLst>
                            <p:childTnLst>
                              <p:par>
                                <p:cTn id="20" presetID="12" presetClass="entr" presetSubtype="1" fill="hold" nodeType="after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slide(fromTop)">
                                      <p:cBhvr>
                                        <p:cTn id="22" dur="500"/>
                                        <p:tgtEl>
                                          <p:spTgt spid="75"/>
                                        </p:tgtEl>
                                      </p:cBhvr>
                                    </p:animEffect>
                                  </p:childTnLst>
                                </p:cTn>
                              </p:par>
                            </p:childTnLst>
                          </p:cTn>
                        </p:par>
                        <p:par>
                          <p:cTn id="23" fill="hold">
                            <p:stCondLst>
                              <p:cond delay="2000"/>
                            </p:stCondLst>
                            <p:childTnLst>
                              <p:par>
                                <p:cTn id="24" presetID="12" presetClass="entr" presetSubtype="1" fill="hold" nodeType="afterEffect">
                                  <p:stCondLst>
                                    <p:cond delay="0"/>
                                  </p:stCondLst>
                                  <p:childTnLst>
                                    <p:set>
                                      <p:cBhvr>
                                        <p:cTn id="25" dur="1" fill="hold">
                                          <p:stCondLst>
                                            <p:cond delay="0"/>
                                          </p:stCondLst>
                                        </p:cTn>
                                        <p:tgtEl>
                                          <p:spTgt spid="78"/>
                                        </p:tgtEl>
                                        <p:attrNameLst>
                                          <p:attrName>style.visibility</p:attrName>
                                        </p:attrNameLst>
                                      </p:cBhvr>
                                      <p:to>
                                        <p:strVal val="visible"/>
                                      </p:to>
                                    </p:set>
                                    <p:animEffect transition="in" filter="slide(fromTop)">
                                      <p:cBhvr>
                                        <p:cTn id="26"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表 6"/>
          <p:cNvGraphicFramePr/>
          <p:nvPr/>
        </p:nvGraphicFramePr>
        <p:xfrm>
          <a:off x="2977693" y="2032365"/>
          <a:ext cx="7374239" cy="844753"/>
        </p:xfrm>
        <a:graphic>
          <a:graphicData uri="http://schemas.openxmlformats.org/drawingml/2006/chart">
            <c:chart xmlns:c="http://schemas.openxmlformats.org/drawingml/2006/chart" xmlns:r="http://schemas.openxmlformats.org/officeDocument/2006/relationships" r:id="rId1"/>
          </a:graphicData>
        </a:graphic>
      </p:graphicFrame>
      <p:graphicFrame>
        <p:nvGraphicFramePr>
          <p:cNvPr id="4" name="图表 8"/>
          <p:cNvGraphicFramePr/>
          <p:nvPr/>
        </p:nvGraphicFramePr>
        <p:xfrm>
          <a:off x="2977693" y="3048100"/>
          <a:ext cx="7374239" cy="84475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图表 9"/>
          <p:cNvGraphicFramePr/>
          <p:nvPr/>
        </p:nvGraphicFramePr>
        <p:xfrm>
          <a:off x="2977693" y="4063836"/>
          <a:ext cx="7374239" cy="84475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图表 10"/>
          <p:cNvGraphicFramePr/>
          <p:nvPr/>
        </p:nvGraphicFramePr>
        <p:xfrm>
          <a:off x="2977693" y="5079571"/>
          <a:ext cx="7374239" cy="844753"/>
        </p:xfrm>
        <a:graphic>
          <a:graphicData uri="http://schemas.openxmlformats.org/drawingml/2006/chart">
            <c:chart xmlns:c="http://schemas.openxmlformats.org/drawingml/2006/chart" xmlns:r="http://schemas.openxmlformats.org/officeDocument/2006/relationships" r:id="rId4"/>
          </a:graphicData>
        </a:graphic>
      </p:graphicFrame>
      <p:sp>
        <p:nvSpPr>
          <p:cNvPr id="7" name="矩形 1"/>
          <p:cNvSpPr>
            <a:spLocks noChangeArrowheads="1"/>
          </p:cNvSpPr>
          <p:nvPr/>
        </p:nvSpPr>
        <p:spPr bwMode="auto">
          <a:xfrm>
            <a:off x="3142539" y="2536671"/>
            <a:ext cx="7702164" cy="326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14000"/>
              </a:lnSpc>
            </a:pPr>
            <a:r>
              <a:rPr lang="zh-CN" altLang="en-US" sz="1335" dirty="0">
                <a:solidFill>
                  <a:schemeClr val="accent1"/>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accent1"/>
                </a:solidFill>
                <a:latin typeface="微软雅黑" panose="020B0503020204020204" pitchFamily="34" charset="-122"/>
                <a:ea typeface="微软雅黑" panose="020B0503020204020204" pitchFamily="34" charset="-122"/>
              </a:rPr>
              <a:t>PPT</a:t>
            </a:r>
            <a:r>
              <a:rPr lang="zh-CN" altLang="en-US" sz="1335" dirty="0">
                <a:solidFill>
                  <a:schemeClr val="accent1"/>
                </a:solidFill>
                <a:latin typeface="微软雅黑" panose="020B0503020204020204" pitchFamily="34" charset="-122"/>
                <a:ea typeface="微软雅黑" panose="020B0503020204020204" pitchFamily="34" charset="-122"/>
              </a:rPr>
              <a:t>模板所有文字图片都可编辑</a:t>
            </a:r>
            <a:endParaRPr lang="en-US" altLang="zh-CN" sz="1335" dirty="0">
              <a:solidFill>
                <a:schemeClr val="accent1"/>
              </a:solidFill>
              <a:latin typeface="微软雅黑" panose="020B0503020204020204" pitchFamily="34" charset="-122"/>
              <a:ea typeface="微软雅黑" panose="020B0503020204020204" pitchFamily="34" charset="-122"/>
            </a:endParaRPr>
          </a:p>
        </p:txBody>
      </p:sp>
      <p:sp>
        <p:nvSpPr>
          <p:cNvPr id="8" name="矩形 1"/>
          <p:cNvSpPr>
            <a:spLocks noChangeArrowheads="1"/>
          </p:cNvSpPr>
          <p:nvPr/>
        </p:nvSpPr>
        <p:spPr bwMode="auto">
          <a:xfrm>
            <a:off x="3142539" y="3581678"/>
            <a:ext cx="7702164" cy="326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14000"/>
              </a:lnSpc>
            </a:pPr>
            <a:r>
              <a:rPr lang="zh-CN" altLang="en-US" sz="1335" dirty="0">
                <a:solidFill>
                  <a:schemeClr val="accent2"/>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accent2"/>
                </a:solidFill>
                <a:latin typeface="微软雅黑" panose="020B0503020204020204" pitchFamily="34" charset="-122"/>
                <a:ea typeface="微软雅黑" panose="020B0503020204020204" pitchFamily="34" charset="-122"/>
              </a:rPr>
              <a:t>PPT</a:t>
            </a:r>
            <a:r>
              <a:rPr lang="zh-CN" altLang="en-US" sz="1335" dirty="0">
                <a:solidFill>
                  <a:schemeClr val="accent2"/>
                </a:solidFill>
                <a:latin typeface="微软雅黑" panose="020B0503020204020204" pitchFamily="34" charset="-122"/>
                <a:ea typeface="微软雅黑" panose="020B0503020204020204" pitchFamily="34" charset="-122"/>
              </a:rPr>
              <a:t>模板所有文字图片都可编辑</a:t>
            </a:r>
            <a:endParaRPr lang="en-US" altLang="zh-CN" sz="1335" dirty="0">
              <a:solidFill>
                <a:schemeClr val="accent2"/>
              </a:solidFill>
              <a:latin typeface="微软雅黑" panose="020B0503020204020204" pitchFamily="34" charset="-122"/>
              <a:ea typeface="微软雅黑" panose="020B0503020204020204" pitchFamily="34" charset="-122"/>
            </a:endParaRPr>
          </a:p>
        </p:txBody>
      </p:sp>
      <p:sp>
        <p:nvSpPr>
          <p:cNvPr id="9" name="矩形 1"/>
          <p:cNvSpPr>
            <a:spLocks noChangeArrowheads="1"/>
          </p:cNvSpPr>
          <p:nvPr/>
        </p:nvSpPr>
        <p:spPr bwMode="auto">
          <a:xfrm>
            <a:off x="3142539" y="4626684"/>
            <a:ext cx="7702164" cy="326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14000"/>
              </a:lnSpc>
            </a:pPr>
            <a:r>
              <a:rPr lang="zh-CN" altLang="en-US" sz="1335" dirty="0">
                <a:solidFill>
                  <a:schemeClr val="accent3"/>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accent3"/>
                </a:solidFill>
                <a:latin typeface="微软雅黑" panose="020B0503020204020204" pitchFamily="34" charset="-122"/>
                <a:ea typeface="微软雅黑" panose="020B0503020204020204" pitchFamily="34" charset="-122"/>
              </a:rPr>
              <a:t>PPT</a:t>
            </a:r>
            <a:r>
              <a:rPr lang="zh-CN" altLang="en-US" sz="1335" dirty="0">
                <a:solidFill>
                  <a:schemeClr val="accent3"/>
                </a:solidFill>
                <a:latin typeface="微软雅黑" panose="020B0503020204020204" pitchFamily="34" charset="-122"/>
                <a:ea typeface="微软雅黑" panose="020B0503020204020204" pitchFamily="34" charset="-122"/>
              </a:rPr>
              <a:t>模板所有文字图片都可编辑</a:t>
            </a:r>
            <a:endParaRPr lang="en-US" altLang="zh-CN" sz="1335" dirty="0">
              <a:solidFill>
                <a:schemeClr val="accent3"/>
              </a:solidFill>
              <a:latin typeface="微软雅黑" panose="020B0503020204020204" pitchFamily="34" charset="-122"/>
              <a:ea typeface="微软雅黑" panose="020B0503020204020204" pitchFamily="34" charset="-122"/>
            </a:endParaRPr>
          </a:p>
        </p:txBody>
      </p:sp>
      <p:sp>
        <p:nvSpPr>
          <p:cNvPr id="10" name="矩形 1"/>
          <p:cNvSpPr>
            <a:spLocks noChangeArrowheads="1"/>
          </p:cNvSpPr>
          <p:nvPr/>
        </p:nvSpPr>
        <p:spPr bwMode="auto">
          <a:xfrm>
            <a:off x="3142539" y="5671692"/>
            <a:ext cx="7702164" cy="326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14000"/>
              </a:lnSpc>
            </a:pPr>
            <a:r>
              <a:rPr lang="zh-CN" altLang="en-US" sz="1335" dirty="0">
                <a:solidFill>
                  <a:schemeClr val="accent4"/>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accent4"/>
                </a:solidFill>
                <a:latin typeface="微软雅黑" panose="020B0503020204020204" pitchFamily="34" charset="-122"/>
                <a:ea typeface="微软雅黑" panose="020B0503020204020204" pitchFamily="34" charset="-122"/>
              </a:rPr>
              <a:t>PPT</a:t>
            </a:r>
            <a:r>
              <a:rPr lang="zh-CN" altLang="en-US" sz="1335" dirty="0">
                <a:solidFill>
                  <a:schemeClr val="accent4"/>
                </a:solidFill>
                <a:latin typeface="微软雅黑" panose="020B0503020204020204" pitchFamily="34" charset="-122"/>
                <a:ea typeface="微软雅黑" panose="020B0503020204020204" pitchFamily="34" charset="-122"/>
              </a:rPr>
              <a:t>模板所有文字图片都可编辑</a:t>
            </a:r>
            <a:endParaRPr lang="en-US" altLang="zh-CN" sz="1335" dirty="0">
              <a:solidFill>
                <a:schemeClr val="accent4"/>
              </a:solidFill>
              <a:latin typeface="微软雅黑" panose="020B0503020204020204" pitchFamily="34" charset="-122"/>
              <a:ea typeface="微软雅黑" panose="020B0503020204020204" pitchFamily="34" charset="-122"/>
            </a:endParaRPr>
          </a:p>
        </p:txBody>
      </p:sp>
      <p:sp>
        <p:nvSpPr>
          <p:cNvPr id="11" name="TextBox 682"/>
          <p:cNvSpPr txBox="1"/>
          <p:nvPr/>
        </p:nvSpPr>
        <p:spPr>
          <a:xfrm>
            <a:off x="1816575" y="5031896"/>
            <a:ext cx="1274708" cy="994888"/>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r>
              <a:rPr lang="en-US" altLang="zh-CN" sz="5865" dirty="0">
                <a:solidFill>
                  <a:schemeClr val="accent4"/>
                </a:solidFill>
                <a:latin typeface="Impact" panose="020B0806030902050204" pitchFamily="34" charset="0"/>
                <a:ea typeface="+mn-ea"/>
              </a:rPr>
              <a:t>85</a:t>
            </a:r>
            <a:r>
              <a:rPr lang="en-US" altLang="zh-CN" sz="3200" dirty="0">
                <a:solidFill>
                  <a:schemeClr val="accent4"/>
                </a:solidFill>
                <a:latin typeface="Impact" panose="020B0806030902050204" pitchFamily="34" charset="0"/>
                <a:ea typeface="+mn-ea"/>
              </a:rPr>
              <a:t>%</a:t>
            </a:r>
            <a:endParaRPr lang="zh-CN" altLang="en-US" sz="5865" dirty="0">
              <a:solidFill>
                <a:schemeClr val="accent4"/>
              </a:solidFill>
              <a:latin typeface="Impact" panose="020B0806030902050204" pitchFamily="34" charset="0"/>
              <a:ea typeface="+mn-ea"/>
            </a:endParaRPr>
          </a:p>
        </p:txBody>
      </p:sp>
      <p:sp>
        <p:nvSpPr>
          <p:cNvPr id="12" name="TextBox 682"/>
          <p:cNvSpPr txBox="1"/>
          <p:nvPr/>
        </p:nvSpPr>
        <p:spPr>
          <a:xfrm>
            <a:off x="1831534" y="2941883"/>
            <a:ext cx="1247457" cy="994888"/>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r>
              <a:rPr lang="en-US" altLang="zh-CN" sz="5865" dirty="0">
                <a:solidFill>
                  <a:schemeClr val="accent2"/>
                </a:solidFill>
                <a:latin typeface="Impact" panose="020B0806030902050204" pitchFamily="34" charset="0"/>
                <a:ea typeface="+mn-ea"/>
              </a:rPr>
              <a:t>45</a:t>
            </a:r>
            <a:r>
              <a:rPr lang="en-US" altLang="zh-CN" sz="3200" dirty="0">
                <a:solidFill>
                  <a:schemeClr val="accent2"/>
                </a:solidFill>
                <a:latin typeface="Impact" panose="020B0806030902050204" pitchFamily="34" charset="0"/>
                <a:ea typeface="+mn-ea"/>
              </a:rPr>
              <a:t>%</a:t>
            </a:r>
            <a:endParaRPr lang="zh-CN" altLang="en-US" sz="5865" dirty="0">
              <a:solidFill>
                <a:schemeClr val="accent2"/>
              </a:solidFill>
              <a:latin typeface="Impact" panose="020B0806030902050204" pitchFamily="34" charset="0"/>
              <a:ea typeface="+mn-ea"/>
            </a:endParaRPr>
          </a:p>
        </p:txBody>
      </p:sp>
      <p:sp>
        <p:nvSpPr>
          <p:cNvPr id="13" name="TextBox 682"/>
          <p:cNvSpPr txBox="1"/>
          <p:nvPr/>
        </p:nvSpPr>
        <p:spPr>
          <a:xfrm>
            <a:off x="1829397" y="1881036"/>
            <a:ext cx="1247457" cy="994888"/>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r>
              <a:rPr lang="en-US" altLang="zh-CN" sz="5865" dirty="0">
                <a:solidFill>
                  <a:schemeClr val="accent1"/>
                </a:solidFill>
                <a:latin typeface="Impact" panose="020B0806030902050204" pitchFamily="34" charset="0"/>
                <a:ea typeface="+mn-ea"/>
              </a:rPr>
              <a:t>40</a:t>
            </a:r>
            <a:r>
              <a:rPr lang="en-US" altLang="zh-CN" sz="3200" dirty="0">
                <a:solidFill>
                  <a:schemeClr val="accent1"/>
                </a:solidFill>
                <a:latin typeface="Impact" panose="020B0806030902050204" pitchFamily="34" charset="0"/>
                <a:ea typeface="+mn-ea"/>
              </a:rPr>
              <a:t>%</a:t>
            </a:r>
            <a:endParaRPr lang="zh-CN" altLang="en-US" sz="5865" dirty="0">
              <a:solidFill>
                <a:schemeClr val="accent1"/>
              </a:solidFill>
              <a:latin typeface="Impact" panose="020B0806030902050204" pitchFamily="34" charset="0"/>
              <a:ea typeface="+mn-ea"/>
            </a:endParaRPr>
          </a:p>
        </p:txBody>
      </p:sp>
      <p:sp>
        <p:nvSpPr>
          <p:cNvPr id="14" name="TextBox 682"/>
          <p:cNvSpPr txBox="1"/>
          <p:nvPr/>
        </p:nvSpPr>
        <p:spPr>
          <a:xfrm>
            <a:off x="1813371" y="4006242"/>
            <a:ext cx="1279517" cy="994888"/>
          </a:xfrm>
          <a:prstGeom prst="rect">
            <a:avLst/>
          </a:prstGeom>
          <a:noFill/>
        </p:spPr>
        <p:txBody>
          <a:bodyPr wrap="none">
            <a:spAutoFit/>
          </a:bodyPr>
          <a:lstStyle>
            <a:defPPr>
              <a:defRPr lang="zh-CN"/>
            </a:defPPr>
            <a:lvl1pPr>
              <a:defRPr>
                <a:solidFill>
                  <a:schemeClr val="bg1"/>
                </a:solidFill>
                <a:latin typeface="方正中等线简体" pitchFamily="65" charset="-122"/>
                <a:ea typeface="方正中等线简体" pitchFamily="65" charset="-122"/>
              </a:defRPr>
            </a:lvl1pPr>
          </a:lstStyle>
          <a:p>
            <a:r>
              <a:rPr lang="en-US" altLang="zh-CN" sz="5865" dirty="0">
                <a:solidFill>
                  <a:schemeClr val="accent3"/>
                </a:solidFill>
                <a:latin typeface="Impact" panose="020B0806030902050204" pitchFamily="34" charset="0"/>
                <a:ea typeface="+mn-ea"/>
              </a:rPr>
              <a:t>65</a:t>
            </a:r>
            <a:r>
              <a:rPr lang="en-US" altLang="zh-CN" sz="3200" dirty="0">
                <a:solidFill>
                  <a:schemeClr val="accent3"/>
                </a:solidFill>
                <a:latin typeface="Impact" panose="020B0806030902050204" pitchFamily="34" charset="0"/>
                <a:ea typeface="+mn-ea"/>
              </a:rPr>
              <a:t>%</a:t>
            </a:r>
            <a:endParaRPr lang="zh-CN" altLang="en-US" sz="5865" dirty="0">
              <a:solidFill>
                <a:schemeClr val="accent3"/>
              </a:solidFill>
              <a:latin typeface="Impact" panose="020B0806030902050204" pitchFamily="34" charset="0"/>
              <a:ea typeface="+mn-ea"/>
            </a:endParaRPr>
          </a:p>
        </p:txBody>
      </p:sp>
      <p:sp>
        <p:nvSpPr>
          <p:cNvPr id="2" name="标题 1"/>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Left)">
                                      <p:cBhvr>
                                        <p:cTn id="7" dur="500"/>
                                        <p:tgtEl>
                                          <p:spTgt spid="3"/>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12" presetClass="entr" presetSubtype="8"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slide(fromLeft)">
                                      <p:cBhvr>
                                        <p:cTn id="16" dur="500"/>
                                        <p:tgtEl>
                                          <p:spTgt spid="4"/>
                                        </p:tgtEl>
                                      </p:cBhvr>
                                    </p:animEffect>
                                  </p:childTnLst>
                                </p:cTn>
                              </p:par>
                            </p:childTnLst>
                          </p:cTn>
                        </p:par>
                        <p:par>
                          <p:cTn id="17" fill="hold">
                            <p:stCondLst>
                              <p:cond delay="1500"/>
                            </p:stCondLst>
                            <p:childTnLst>
                              <p:par>
                                <p:cTn id="18" presetID="17" presetClass="entr" presetSubtype="10"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500" fill="hold"/>
                                        <p:tgtEl>
                                          <p:spTgt spid="12"/>
                                        </p:tgtEl>
                                        <p:attrNameLst>
                                          <p:attrName>ppt_w</p:attrName>
                                        </p:attrNameLst>
                                      </p:cBhvr>
                                      <p:tavLst>
                                        <p:tav tm="0">
                                          <p:val>
                                            <p:fltVal val="0"/>
                                          </p:val>
                                        </p:tav>
                                        <p:tav tm="100000">
                                          <p:val>
                                            <p:strVal val="#ppt_w"/>
                                          </p:val>
                                        </p:tav>
                                      </p:tavLst>
                                    </p:anim>
                                    <p:anim calcmode="lin" valueType="num">
                                      <p:cBhvr>
                                        <p:cTn id="21" dur="500" fill="hold"/>
                                        <p:tgtEl>
                                          <p:spTgt spid="12"/>
                                        </p:tgtEl>
                                        <p:attrNameLst>
                                          <p:attrName>ppt_h</p:attrName>
                                        </p:attrNameLst>
                                      </p:cBhvr>
                                      <p:tavLst>
                                        <p:tav tm="0">
                                          <p:val>
                                            <p:strVal val="#ppt_h"/>
                                          </p:val>
                                        </p:tav>
                                        <p:tav tm="100000">
                                          <p:val>
                                            <p:strVal val="#ppt_h"/>
                                          </p:val>
                                        </p:tav>
                                      </p:tavLst>
                                    </p:anim>
                                  </p:childTnLst>
                                </p:cTn>
                              </p:par>
                            </p:childTnLst>
                          </p:cTn>
                        </p:par>
                        <p:par>
                          <p:cTn id="22" fill="hold">
                            <p:stCondLst>
                              <p:cond delay="2000"/>
                            </p:stCondLst>
                            <p:childTnLst>
                              <p:par>
                                <p:cTn id="23" presetID="1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slide(fromLeft)">
                                      <p:cBhvr>
                                        <p:cTn id="25" dur="500"/>
                                        <p:tgtEl>
                                          <p:spTgt spid="5"/>
                                        </p:tgtEl>
                                      </p:cBhvr>
                                    </p:animEffect>
                                  </p:childTnLst>
                                </p:cTn>
                              </p:par>
                            </p:childTnLst>
                          </p:cTn>
                        </p:par>
                        <p:par>
                          <p:cTn id="26" fill="hold">
                            <p:stCondLst>
                              <p:cond delay="2500"/>
                            </p:stCondLst>
                            <p:childTnLst>
                              <p:par>
                                <p:cTn id="27" presetID="17" presetClass="entr" presetSubtype="1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12" presetClass="entr" presetSubtype="8" fill="hold" grpId="0"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slide(fromLeft)">
                                      <p:cBhvr>
                                        <p:cTn id="34" dur="500"/>
                                        <p:tgtEl>
                                          <p:spTgt spid="6"/>
                                        </p:tgtEl>
                                      </p:cBhvr>
                                    </p:animEffect>
                                  </p:childTnLst>
                                </p:cTn>
                              </p:par>
                            </p:childTnLst>
                          </p:cTn>
                        </p:par>
                        <p:par>
                          <p:cTn id="35" fill="hold">
                            <p:stCondLst>
                              <p:cond delay="3500"/>
                            </p:stCondLst>
                            <p:childTnLst>
                              <p:par>
                                <p:cTn id="36" presetID="17" presetClass="entr" presetSubtype="1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strVal val="#ppt_h"/>
                                          </p:val>
                                        </p:tav>
                                        <p:tav tm="100000">
                                          <p:val>
                                            <p:strVal val="#ppt_h"/>
                                          </p:val>
                                        </p:tav>
                                      </p:tavLst>
                                    </p:anim>
                                  </p:childTnLst>
                                </p:cTn>
                              </p:par>
                            </p:childTnLst>
                          </p:cTn>
                        </p:par>
                        <p:par>
                          <p:cTn id="40" fill="hold">
                            <p:stCondLst>
                              <p:cond delay="4000"/>
                            </p:stCondLst>
                            <p:childTnLst>
                              <p:par>
                                <p:cTn id="41" presetID="12" presetClass="entr" presetSubtype="4"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slide(fromBottom)">
                                      <p:cBhvr>
                                        <p:cTn id="43" dur="500"/>
                                        <p:tgtEl>
                                          <p:spTgt spid="7"/>
                                        </p:tgtEl>
                                      </p:cBhvr>
                                    </p:animEffect>
                                  </p:childTnLst>
                                </p:cTn>
                              </p:par>
                            </p:childTnLst>
                          </p:cTn>
                        </p:par>
                        <p:par>
                          <p:cTn id="44" fill="hold">
                            <p:stCondLst>
                              <p:cond delay="4500"/>
                            </p:stCondLst>
                            <p:childTnLst>
                              <p:par>
                                <p:cTn id="45" presetID="12" presetClass="entr" presetSubtype="4" fill="hold" grpId="0" nodeType="after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slide(fromBottom)">
                                      <p:cBhvr>
                                        <p:cTn id="47" dur="500"/>
                                        <p:tgtEl>
                                          <p:spTgt spid="8"/>
                                        </p:tgtEl>
                                      </p:cBhvr>
                                    </p:animEffect>
                                  </p:childTnLst>
                                </p:cTn>
                              </p:par>
                            </p:childTnLst>
                          </p:cTn>
                        </p:par>
                        <p:par>
                          <p:cTn id="48" fill="hold">
                            <p:stCondLst>
                              <p:cond delay="5000"/>
                            </p:stCondLst>
                            <p:childTnLst>
                              <p:par>
                                <p:cTn id="49" presetID="12" presetClass="entr" presetSubtype="4"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slide(fromBottom)">
                                      <p:cBhvr>
                                        <p:cTn id="51" dur="500"/>
                                        <p:tgtEl>
                                          <p:spTgt spid="9"/>
                                        </p:tgtEl>
                                      </p:cBhvr>
                                    </p:animEffect>
                                  </p:childTnLst>
                                </p:cTn>
                              </p:par>
                            </p:childTnLst>
                          </p:cTn>
                        </p:par>
                        <p:par>
                          <p:cTn id="52" fill="hold">
                            <p:stCondLst>
                              <p:cond delay="5500"/>
                            </p:stCondLst>
                            <p:childTnLst>
                              <p:par>
                                <p:cTn id="53" presetID="12" presetClass="entr" presetSubtype="4" fill="hold" grpId="0"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slide(fromBottom)">
                                      <p:cBhvr>
                                        <p:cTn id="5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AsOne/>
      </p:bldGraphic>
      <p:bldGraphic spid="4" grpId="0">
        <p:bldAsOne/>
      </p:bldGraphic>
      <p:bldGraphic spid="5" grpId="0">
        <p:bldAsOne/>
      </p:bldGraphic>
      <p:bldGraphic spid="6" grpId="0">
        <p:bldAsOne/>
      </p:bldGraphic>
      <p:bldP spid="7" grpId="0"/>
      <p:bldP spid="8" grpId="0"/>
      <p:bldP spid="9" grpId="0"/>
      <p:bldP spid="10" grpId="0"/>
      <p:bldP spid="11" grpId="0"/>
      <p:bldP spid="12" grpId="0"/>
      <p:bldP spid="13" grpId="0"/>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803369" y="1508787"/>
            <a:ext cx="10668530" cy="601832"/>
            <a:chOff x="439196" y="391894"/>
            <a:chExt cx="8612670" cy="473504"/>
          </a:xfrm>
        </p:grpSpPr>
        <p:sp>
          <p:nvSpPr>
            <p:cNvPr id="7" name="矩形 6"/>
            <p:cNvSpPr/>
            <p:nvPr/>
          </p:nvSpPr>
          <p:spPr>
            <a:xfrm>
              <a:off x="439196" y="391894"/>
              <a:ext cx="8612670" cy="4735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100" dirty="0">
                <a:latin typeface="微软雅黑" panose="020B0503020204020204" pitchFamily="34" charset="-122"/>
                <a:ea typeface="微软雅黑" panose="020B0503020204020204" pitchFamily="34" charset="-122"/>
              </a:endParaRPr>
            </a:p>
          </p:txBody>
        </p:sp>
        <p:sp>
          <p:nvSpPr>
            <p:cNvPr id="8" name="TextBox 7"/>
            <p:cNvSpPr txBox="1"/>
            <p:nvPr/>
          </p:nvSpPr>
          <p:spPr>
            <a:xfrm>
              <a:off x="3275856" y="428218"/>
              <a:ext cx="2664296" cy="375332"/>
            </a:xfrm>
            <a:prstGeom prst="rect">
              <a:avLst/>
            </a:prstGeom>
            <a:noFill/>
            <a:ln>
              <a:noFill/>
            </a:ln>
          </p:spPr>
          <p:txBody>
            <a:bodyPr wrap="square" rtlCol="0">
              <a:spAutoFit/>
            </a:bodyPr>
            <a:lstStyle/>
            <a:p>
              <a:pPr algn="ctr"/>
              <a:r>
                <a:rPr lang="zh-CN" altLang="en-US" sz="2500" b="1" dirty="0">
                  <a:solidFill>
                    <a:schemeClr val="bg1"/>
                  </a:solidFill>
                  <a:latin typeface="微软雅黑" panose="020B0503020204020204" pitchFamily="34" charset="-122"/>
                  <a:ea typeface="微软雅黑" panose="020B0503020204020204" pitchFamily="34" charset="-122"/>
                </a:rPr>
                <a:t>年度工作对比表</a:t>
              </a:r>
              <a:endParaRPr lang="zh-CN" altLang="en-US" sz="2500" b="1" dirty="0">
                <a:solidFill>
                  <a:schemeClr val="bg1"/>
                </a:solidFill>
                <a:latin typeface="微软雅黑" panose="020B0503020204020204" pitchFamily="34" charset="-122"/>
                <a:ea typeface="微软雅黑" panose="020B0503020204020204" pitchFamily="34" charset="-122"/>
              </a:endParaRPr>
            </a:p>
          </p:txBody>
        </p:sp>
      </p:grpSp>
      <p:graphicFrame>
        <p:nvGraphicFramePr>
          <p:cNvPr id="9" name="表格 8"/>
          <p:cNvGraphicFramePr>
            <a:graphicFrameLocks noGrp="1"/>
          </p:cNvGraphicFramePr>
          <p:nvPr/>
        </p:nvGraphicFramePr>
        <p:xfrm>
          <a:off x="786417" y="2282211"/>
          <a:ext cx="10685482" cy="3489344"/>
        </p:xfrm>
        <a:graphic>
          <a:graphicData uri="http://schemas.openxmlformats.org/drawingml/2006/table">
            <a:tbl>
              <a:tblPr firstRow="1" firstCol="1" bandRow="1">
                <a:tableStyleId>{5C22544A-7EE6-4342-B048-85BDC9FD1C3A}</a:tableStyleId>
              </a:tblPr>
              <a:tblGrid>
                <a:gridCol w="2202779"/>
                <a:gridCol w="2026036"/>
                <a:gridCol w="1844096"/>
                <a:gridCol w="2762894"/>
                <a:gridCol w="1849677"/>
              </a:tblGrid>
              <a:tr h="872336">
                <a:tc>
                  <a:txBody>
                    <a:bodyPr/>
                    <a:lstStyle/>
                    <a:p>
                      <a:pPr algn="ctr">
                        <a:spcAft>
                          <a:spcPts val="0"/>
                        </a:spcAft>
                      </a:pPr>
                      <a:r>
                        <a:rPr lang="zh-CN" sz="2700" kern="2800" dirty="0">
                          <a:effectLst/>
                        </a:rPr>
                        <a:t>时 间</a:t>
                      </a:r>
                      <a:endParaRPr lang="zh-CN" sz="3700" kern="2800" dirty="0">
                        <a:effectLst/>
                        <a:latin typeface="微软雅黑" panose="020B0503020204020204" pitchFamily="34" charset="-122"/>
                        <a:ea typeface="微软雅黑" panose="020B0503020204020204" pitchFamily="34" charset="-122"/>
                      </a:endParaRPr>
                    </a:p>
                  </a:txBody>
                  <a:tcPr marL="88623" marR="88623" marT="0" marB="0" anchor="ctr"/>
                </a:tc>
                <a:tc>
                  <a:txBody>
                    <a:bodyPr/>
                    <a:lstStyle/>
                    <a:p>
                      <a:pPr algn="ctr">
                        <a:spcAft>
                          <a:spcPts val="0"/>
                        </a:spcAft>
                      </a:pPr>
                      <a:r>
                        <a:rPr lang="zh-CN" altLang="en-US" sz="2700" kern="2800" dirty="0" smtClean="0">
                          <a:effectLst/>
                        </a:rPr>
                        <a:t>标题</a:t>
                      </a:r>
                      <a:endParaRPr lang="zh-CN" sz="3700" kern="2800" dirty="0">
                        <a:effectLst/>
                        <a:latin typeface="微软雅黑" panose="020B0503020204020204" pitchFamily="34" charset="-122"/>
                        <a:ea typeface="微软雅黑" panose="020B0503020204020204" pitchFamily="34" charset="-122"/>
                      </a:endParaRPr>
                    </a:p>
                  </a:txBody>
                  <a:tcPr marL="88623" marR="88623" marT="0" marB="0" anchor="ctr"/>
                </a:tc>
                <a:tc>
                  <a:txBody>
                    <a:bodyPr/>
                    <a:lstStyle/>
                    <a:p>
                      <a:pPr algn="ctr">
                        <a:spcAft>
                          <a:spcPts val="0"/>
                        </a:spcAft>
                      </a:pPr>
                      <a:r>
                        <a:rPr lang="zh-CN" altLang="en-US" sz="2700" kern="2800" dirty="0" smtClean="0">
                          <a:effectLst/>
                        </a:rPr>
                        <a:t>标题</a:t>
                      </a:r>
                      <a:endParaRPr lang="zh-CN" sz="3700" kern="2800" dirty="0">
                        <a:effectLst/>
                        <a:latin typeface="微软雅黑" panose="020B0503020204020204" pitchFamily="34" charset="-122"/>
                        <a:ea typeface="微软雅黑" panose="020B0503020204020204" pitchFamily="34" charset="-122"/>
                      </a:endParaRPr>
                    </a:p>
                  </a:txBody>
                  <a:tcPr marL="88623" marR="88623" marT="0" marB="0" anchor="ctr"/>
                </a:tc>
                <a:tc>
                  <a:txBody>
                    <a:bodyPr/>
                    <a:lstStyle/>
                    <a:p>
                      <a:pPr algn="ctr">
                        <a:spcAft>
                          <a:spcPts val="0"/>
                        </a:spcAft>
                      </a:pPr>
                      <a:r>
                        <a:rPr lang="zh-CN" altLang="en-US" sz="2700" kern="2800" dirty="0" smtClean="0">
                          <a:effectLst/>
                        </a:rPr>
                        <a:t>填加标题</a:t>
                      </a:r>
                      <a:endParaRPr lang="zh-CN" sz="3700" kern="2800" dirty="0">
                        <a:effectLst/>
                        <a:latin typeface="微软雅黑" panose="020B0503020204020204" pitchFamily="34" charset="-122"/>
                        <a:ea typeface="微软雅黑" panose="020B0503020204020204" pitchFamily="34" charset="-122"/>
                      </a:endParaRPr>
                    </a:p>
                  </a:txBody>
                  <a:tcPr marL="88623" marR="88623" marT="0" marB="0" anchor="ctr"/>
                </a:tc>
                <a:tc>
                  <a:txBody>
                    <a:bodyPr/>
                    <a:lstStyle/>
                    <a:p>
                      <a:pPr algn="ctr">
                        <a:spcAft>
                          <a:spcPts val="0"/>
                        </a:spcAft>
                      </a:pPr>
                      <a:r>
                        <a:rPr lang="zh-CN" sz="2700" kern="2800">
                          <a:effectLst/>
                        </a:rPr>
                        <a:t>备 注</a:t>
                      </a:r>
                      <a:endParaRPr lang="zh-CN" sz="3700" kern="2800">
                        <a:effectLst/>
                        <a:latin typeface="微软雅黑" panose="020B0503020204020204" pitchFamily="34" charset="-122"/>
                        <a:ea typeface="微软雅黑" panose="020B0503020204020204" pitchFamily="34" charset="-122"/>
                      </a:endParaRPr>
                    </a:p>
                  </a:txBody>
                  <a:tcPr marL="88623" marR="88623" marT="0" marB="0" anchor="ctr"/>
                </a:tc>
              </a:tr>
              <a:tr h="872336">
                <a:tc>
                  <a:txBody>
                    <a:bodyPr/>
                    <a:lstStyle/>
                    <a:p>
                      <a:pPr algn="ctr">
                        <a:spcAft>
                          <a:spcPts val="0"/>
                        </a:spcAft>
                      </a:pPr>
                      <a:r>
                        <a:rPr lang="en-US" sz="2700" kern="2800" dirty="0" smtClean="0">
                          <a:effectLst/>
                        </a:rPr>
                        <a:t>2016</a:t>
                      </a:r>
                      <a:r>
                        <a:rPr lang="zh-CN" sz="2700" kern="2800" dirty="0" smtClean="0">
                          <a:effectLst/>
                        </a:rPr>
                        <a:t>年</a:t>
                      </a:r>
                      <a:endParaRPr lang="zh-CN" sz="3700" kern="2800" dirty="0">
                        <a:effectLst/>
                        <a:latin typeface="微软雅黑" panose="020B0503020204020204" pitchFamily="34" charset="-122"/>
                        <a:ea typeface="微软雅黑" panose="020B0503020204020204" pitchFamily="34" charset="-122"/>
                      </a:endParaRPr>
                    </a:p>
                  </a:txBody>
                  <a:tcPr marL="88623" marR="88623" marT="0" marB="0" anchor="ctr"/>
                </a:tc>
                <a:tc>
                  <a:txBody>
                    <a:bodyPr/>
                    <a:lstStyle/>
                    <a:p>
                      <a:pPr algn="ctr">
                        <a:spcAft>
                          <a:spcPts val="0"/>
                        </a:spcAft>
                      </a:pPr>
                      <a:r>
                        <a:rPr lang="en-US" sz="2700" kern="2800" dirty="0" smtClean="0">
                          <a:effectLst/>
                        </a:rPr>
                        <a:t>XX</a:t>
                      </a:r>
                      <a:endParaRPr lang="zh-CN" sz="3700" kern="2800" dirty="0">
                        <a:solidFill>
                          <a:srgbClr val="000000"/>
                        </a:solidFill>
                        <a:effectLst/>
                        <a:latin typeface="微软雅黑" panose="020B0503020204020204" pitchFamily="34" charset="-122"/>
                        <a:ea typeface="微软雅黑" panose="020B0503020204020204" pitchFamily="34" charset="-122"/>
                      </a:endParaRPr>
                    </a:p>
                  </a:txBody>
                  <a:tcPr marL="88623" marR="88623" marT="0" marB="0" anchor="ctr"/>
                </a:tc>
                <a:tc>
                  <a:txBody>
                    <a:bodyPr/>
                    <a:lstStyle/>
                    <a:p>
                      <a:pPr algn="ctr">
                        <a:spcAft>
                          <a:spcPts val="0"/>
                        </a:spcAft>
                      </a:pPr>
                      <a:r>
                        <a:rPr lang="en-US" sz="2700" kern="2800" dirty="0" smtClean="0">
                          <a:effectLst/>
                        </a:rPr>
                        <a:t>XX</a:t>
                      </a:r>
                      <a:endParaRPr lang="zh-CN" sz="3700" kern="2800" dirty="0">
                        <a:solidFill>
                          <a:srgbClr val="000000"/>
                        </a:solidFill>
                        <a:effectLst/>
                        <a:latin typeface="微软雅黑" panose="020B0503020204020204" pitchFamily="34" charset="-122"/>
                        <a:ea typeface="微软雅黑" panose="020B0503020204020204" pitchFamily="34" charset="-122"/>
                      </a:endParaRPr>
                    </a:p>
                  </a:txBody>
                  <a:tcPr marL="88623" marR="88623" marT="0" marB="0" anchor="ctr"/>
                </a:tc>
                <a:tc>
                  <a:txBody>
                    <a:bodyPr/>
                    <a:lstStyle/>
                    <a:p>
                      <a:pPr algn="ctr">
                        <a:spcAft>
                          <a:spcPts val="0"/>
                        </a:spcAft>
                      </a:pPr>
                      <a:r>
                        <a:rPr lang="en-US" sz="2700" kern="2800" dirty="0" smtClean="0">
                          <a:effectLst/>
                        </a:rPr>
                        <a:t>XX</a:t>
                      </a:r>
                      <a:endParaRPr lang="zh-CN" sz="3700" kern="2800" dirty="0">
                        <a:solidFill>
                          <a:srgbClr val="000000"/>
                        </a:solidFill>
                        <a:effectLst/>
                        <a:latin typeface="微软雅黑" panose="020B0503020204020204" pitchFamily="34" charset="-122"/>
                        <a:ea typeface="微软雅黑" panose="020B0503020204020204" pitchFamily="34" charset="-122"/>
                      </a:endParaRPr>
                    </a:p>
                  </a:txBody>
                  <a:tcPr marL="88623" marR="88623" marT="0" marB="0" anchor="ctr"/>
                </a:tc>
                <a:tc>
                  <a:txBody>
                    <a:bodyPr/>
                    <a:lstStyle/>
                    <a:p>
                      <a:pPr algn="ctr">
                        <a:spcAft>
                          <a:spcPts val="0"/>
                        </a:spcAft>
                      </a:pPr>
                      <a:r>
                        <a:rPr lang="zh-CN" altLang="en-US" sz="2300" kern="2800" dirty="0" smtClean="0">
                          <a:effectLst/>
                        </a:rPr>
                        <a:t>填加文字</a:t>
                      </a:r>
                      <a:endParaRPr lang="zh-CN" sz="3100" kern="2800" dirty="0">
                        <a:solidFill>
                          <a:srgbClr val="000000"/>
                        </a:solidFill>
                        <a:effectLst/>
                        <a:latin typeface="微软雅黑" panose="020B0503020204020204" pitchFamily="34" charset="-122"/>
                        <a:ea typeface="微软雅黑" panose="020B0503020204020204" pitchFamily="34" charset="-122"/>
                      </a:endParaRPr>
                    </a:p>
                  </a:txBody>
                  <a:tcPr marL="88623" marR="88623" marT="0" marB="0" anchor="ctr"/>
                </a:tc>
              </a:tr>
              <a:tr h="872336">
                <a:tc>
                  <a:txBody>
                    <a:bodyPr/>
                    <a:lstStyle/>
                    <a:p>
                      <a:pPr algn="ctr">
                        <a:spcAft>
                          <a:spcPts val="0"/>
                        </a:spcAft>
                      </a:pPr>
                      <a:r>
                        <a:rPr lang="en-US" sz="2700" kern="2800" dirty="0" smtClean="0">
                          <a:effectLst/>
                        </a:rPr>
                        <a:t>2017</a:t>
                      </a:r>
                      <a:r>
                        <a:rPr lang="zh-CN" sz="2700" kern="2800" dirty="0" smtClean="0">
                          <a:effectLst/>
                        </a:rPr>
                        <a:t>年</a:t>
                      </a:r>
                      <a:endParaRPr lang="zh-CN" sz="3700" kern="2800" dirty="0">
                        <a:effectLst/>
                        <a:latin typeface="微软雅黑" panose="020B0503020204020204" pitchFamily="34" charset="-122"/>
                        <a:ea typeface="微软雅黑" panose="020B0503020204020204" pitchFamily="34" charset="-122"/>
                      </a:endParaRPr>
                    </a:p>
                  </a:txBody>
                  <a:tcPr marL="88623" marR="88623" marT="0" marB="0" anchor="ctr"/>
                </a:tc>
                <a:tc>
                  <a:txBody>
                    <a:bodyPr/>
                    <a:lstStyle/>
                    <a:p>
                      <a:pPr algn="ctr">
                        <a:spcAft>
                          <a:spcPts val="0"/>
                        </a:spcAft>
                      </a:pPr>
                      <a:r>
                        <a:rPr lang="en-US" sz="2700" kern="2800" dirty="0" smtClean="0">
                          <a:effectLst/>
                        </a:rPr>
                        <a:t>XX</a:t>
                      </a:r>
                      <a:endParaRPr lang="zh-CN" sz="3700" kern="2800" dirty="0">
                        <a:solidFill>
                          <a:srgbClr val="000000"/>
                        </a:solidFill>
                        <a:effectLst/>
                        <a:latin typeface="微软雅黑" panose="020B0503020204020204" pitchFamily="34" charset="-122"/>
                        <a:ea typeface="微软雅黑" panose="020B0503020204020204" pitchFamily="34" charset="-122"/>
                      </a:endParaRPr>
                    </a:p>
                  </a:txBody>
                  <a:tcPr marL="88623" marR="88623" marT="0" marB="0" anchor="ctr"/>
                </a:tc>
                <a:tc>
                  <a:txBody>
                    <a:bodyPr/>
                    <a:lstStyle/>
                    <a:p>
                      <a:pPr algn="ctr">
                        <a:spcAft>
                          <a:spcPts val="0"/>
                        </a:spcAft>
                      </a:pPr>
                      <a:r>
                        <a:rPr lang="en-US" sz="2700" kern="2800" dirty="0" smtClean="0">
                          <a:effectLst/>
                        </a:rPr>
                        <a:t>XX</a:t>
                      </a:r>
                      <a:endParaRPr lang="zh-CN" sz="3700" kern="2800" dirty="0">
                        <a:solidFill>
                          <a:srgbClr val="000000"/>
                        </a:solidFill>
                        <a:effectLst/>
                        <a:latin typeface="微软雅黑" panose="020B0503020204020204" pitchFamily="34" charset="-122"/>
                        <a:ea typeface="微软雅黑" panose="020B0503020204020204" pitchFamily="34" charset="-122"/>
                      </a:endParaRPr>
                    </a:p>
                  </a:txBody>
                  <a:tcPr marL="88623" marR="88623" marT="0" marB="0" anchor="ctr"/>
                </a:tc>
                <a:tc>
                  <a:txBody>
                    <a:bodyPr/>
                    <a:lstStyle/>
                    <a:p>
                      <a:pPr algn="ctr">
                        <a:spcAft>
                          <a:spcPts val="0"/>
                        </a:spcAft>
                      </a:pPr>
                      <a:r>
                        <a:rPr lang="en-US" sz="2700" kern="2800" dirty="0" smtClean="0">
                          <a:effectLst/>
                        </a:rPr>
                        <a:t>XXX</a:t>
                      </a:r>
                      <a:endParaRPr lang="zh-CN" sz="3700" kern="2800" dirty="0">
                        <a:solidFill>
                          <a:srgbClr val="000000"/>
                        </a:solidFill>
                        <a:effectLst/>
                        <a:latin typeface="微软雅黑" panose="020B0503020204020204" pitchFamily="34" charset="-122"/>
                        <a:ea typeface="微软雅黑" panose="020B0503020204020204" pitchFamily="34" charset="-122"/>
                      </a:endParaRPr>
                    </a:p>
                  </a:txBody>
                  <a:tcPr marL="88623" marR="88623" marT="0" marB="0" anchor="ctr"/>
                </a:tc>
                <a:tc>
                  <a:txBody>
                    <a:bodyPr/>
                    <a:lstStyle/>
                    <a:p>
                      <a:pPr marL="0" marR="0" indent="0" algn="ctr" defTabSz="967740" rtl="0" eaLnBrk="1" fontAlgn="auto" latinLnBrk="0" hangingPunct="1">
                        <a:lnSpc>
                          <a:spcPct val="100000"/>
                        </a:lnSpc>
                        <a:spcBef>
                          <a:spcPts val="0"/>
                        </a:spcBef>
                        <a:spcAft>
                          <a:spcPts val="0"/>
                        </a:spcAft>
                        <a:buClrTx/>
                        <a:buSzTx/>
                        <a:buFontTx/>
                        <a:buNone/>
                        <a:defRPr/>
                      </a:pPr>
                      <a:r>
                        <a:rPr lang="zh-CN" altLang="en-US" sz="2300" kern="2800" dirty="0" smtClean="0">
                          <a:effectLst/>
                        </a:rPr>
                        <a:t>填加文字</a:t>
                      </a:r>
                      <a:endParaRPr lang="zh-CN" altLang="zh-CN" sz="3100" kern="2800" dirty="0" smtClean="0">
                        <a:solidFill>
                          <a:srgbClr val="000000"/>
                        </a:solidFill>
                        <a:effectLst/>
                        <a:latin typeface="微软雅黑" panose="020B0503020204020204" pitchFamily="34" charset="-122"/>
                        <a:ea typeface="微软雅黑" panose="020B0503020204020204" pitchFamily="34" charset="-122"/>
                      </a:endParaRPr>
                    </a:p>
                  </a:txBody>
                  <a:tcPr marL="88623" marR="88623" marT="0" marB="0" anchor="ctr"/>
                </a:tc>
              </a:tr>
              <a:tr h="872336">
                <a:tc>
                  <a:txBody>
                    <a:bodyPr/>
                    <a:lstStyle/>
                    <a:p>
                      <a:pPr algn="ctr">
                        <a:spcAft>
                          <a:spcPts val="0"/>
                        </a:spcAft>
                      </a:pPr>
                      <a:r>
                        <a:rPr lang="zh-CN" sz="2700" kern="2800" dirty="0">
                          <a:effectLst/>
                        </a:rPr>
                        <a:t>同比增加</a:t>
                      </a:r>
                      <a:endParaRPr lang="zh-CN" sz="3700" kern="2800" dirty="0">
                        <a:effectLst/>
                        <a:latin typeface="微软雅黑" panose="020B0503020204020204" pitchFamily="34" charset="-122"/>
                        <a:ea typeface="微软雅黑" panose="020B0503020204020204" pitchFamily="34" charset="-122"/>
                      </a:endParaRPr>
                    </a:p>
                  </a:txBody>
                  <a:tcPr marL="88623" marR="88623" marT="0" marB="0" anchor="ctr"/>
                </a:tc>
                <a:tc>
                  <a:txBody>
                    <a:bodyPr/>
                    <a:lstStyle/>
                    <a:p>
                      <a:pPr algn="ctr">
                        <a:spcAft>
                          <a:spcPts val="0"/>
                        </a:spcAft>
                      </a:pPr>
                      <a:r>
                        <a:rPr lang="en-US" sz="2700" kern="2800" dirty="0" smtClean="0">
                          <a:effectLst/>
                        </a:rPr>
                        <a:t>XX</a:t>
                      </a:r>
                      <a:endParaRPr lang="zh-CN" sz="3700" kern="2800" dirty="0">
                        <a:solidFill>
                          <a:srgbClr val="000000"/>
                        </a:solidFill>
                        <a:effectLst/>
                        <a:latin typeface="微软雅黑" panose="020B0503020204020204" pitchFamily="34" charset="-122"/>
                        <a:ea typeface="微软雅黑" panose="020B0503020204020204" pitchFamily="34" charset="-122"/>
                      </a:endParaRPr>
                    </a:p>
                  </a:txBody>
                  <a:tcPr marL="88623" marR="88623" marT="0" marB="0" anchor="ctr"/>
                </a:tc>
                <a:tc>
                  <a:txBody>
                    <a:bodyPr/>
                    <a:lstStyle/>
                    <a:p>
                      <a:pPr algn="ctr">
                        <a:spcAft>
                          <a:spcPts val="0"/>
                        </a:spcAft>
                      </a:pPr>
                      <a:r>
                        <a:rPr lang="en-US" sz="2700" kern="2800" dirty="0" smtClean="0">
                          <a:effectLst/>
                        </a:rPr>
                        <a:t>XX</a:t>
                      </a:r>
                      <a:endParaRPr lang="zh-CN" sz="3700" kern="2800" dirty="0">
                        <a:solidFill>
                          <a:srgbClr val="000000"/>
                        </a:solidFill>
                        <a:effectLst/>
                        <a:latin typeface="微软雅黑" panose="020B0503020204020204" pitchFamily="34" charset="-122"/>
                        <a:ea typeface="微软雅黑" panose="020B0503020204020204" pitchFamily="34" charset="-122"/>
                      </a:endParaRPr>
                    </a:p>
                  </a:txBody>
                  <a:tcPr marL="88623" marR="88623" marT="0" marB="0" anchor="ctr"/>
                </a:tc>
                <a:tc>
                  <a:txBody>
                    <a:bodyPr/>
                    <a:lstStyle/>
                    <a:p>
                      <a:pPr algn="ctr">
                        <a:spcAft>
                          <a:spcPts val="0"/>
                        </a:spcAft>
                      </a:pPr>
                      <a:r>
                        <a:rPr lang="en-US" sz="2700" kern="2800" dirty="0" smtClean="0">
                          <a:effectLst/>
                        </a:rPr>
                        <a:t>XXX   </a:t>
                      </a:r>
                      <a:endParaRPr lang="zh-CN" sz="3700" kern="2800" dirty="0">
                        <a:solidFill>
                          <a:srgbClr val="000000"/>
                        </a:solidFill>
                        <a:effectLst/>
                        <a:latin typeface="微软雅黑" panose="020B0503020204020204" pitchFamily="34" charset="-122"/>
                        <a:ea typeface="微软雅黑" panose="020B0503020204020204" pitchFamily="34" charset="-122"/>
                      </a:endParaRPr>
                    </a:p>
                  </a:txBody>
                  <a:tcPr marL="88623" marR="88623" marT="0" marB="0" anchor="ctr"/>
                </a:tc>
                <a:tc>
                  <a:txBody>
                    <a:bodyPr/>
                    <a:lstStyle/>
                    <a:p>
                      <a:pPr marL="0" marR="0" indent="0" algn="ctr" defTabSz="967740" rtl="0" eaLnBrk="1" fontAlgn="auto" latinLnBrk="0" hangingPunct="1">
                        <a:lnSpc>
                          <a:spcPct val="100000"/>
                        </a:lnSpc>
                        <a:spcBef>
                          <a:spcPts val="0"/>
                        </a:spcBef>
                        <a:spcAft>
                          <a:spcPts val="0"/>
                        </a:spcAft>
                        <a:buClrTx/>
                        <a:buSzTx/>
                        <a:buFontTx/>
                        <a:buNone/>
                        <a:defRPr/>
                      </a:pPr>
                      <a:r>
                        <a:rPr lang="zh-CN" altLang="en-US" sz="2300" kern="2800" dirty="0" smtClean="0">
                          <a:effectLst/>
                        </a:rPr>
                        <a:t>填加文字</a:t>
                      </a:r>
                      <a:endParaRPr lang="zh-CN" altLang="zh-CN" sz="3100" kern="2800" dirty="0" smtClean="0">
                        <a:solidFill>
                          <a:srgbClr val="000000"/>
                        </a:solidFill>
                        <a:effectLst/>
                        <a:latin typeface="微软雅黑" panose="020B0503020204020204" pitchFamily="34" charset="-122"/>
                        <a:ea typeface="微软雅黑" panose="020B0503020204020204" pitchFamily="34" charset="-122"/>
                      </a:endParaRPr>
                    </a:p>
                  </a:txBody>
                  <a:tcPr marL="88623" marR="88623" marT="0" marB="0" anchor="ctr"/>
                </a:tc>
              </a:tr>
            </a:tbl>
          </a:graphicData>
        </a:graphic>
      </p:graphicFrame>
      <p:sp>
        <p:nvSpPr>
          <p:cNvPr id="3" name="标题 2"/>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Connector 9"/>
          <p:cNvCxnSpPr/>
          <p:nvPr/>
        </p:nvCxnSpPr>
        <p:spPr>
          <a:xfrm>
            <a:off x="5343932" y="1977420"/>
            <a:ext cx="593597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 name="Straight Connector 10"/>
          <p:cNvCxnSpPr/>
          <p:nvPr/>
        </p:nvCxnSpPr>
        <p:spPr>
          <a:xfrm>
            <a:off x="5343932" y="1977420"/>
            <a:ext cx="5282512" cy="0"/>
          </a:xfrm>
          <a:prstGeom prst="line">
            <a:avLst/>
          </a:prstGeom>
          <a:ln w="2540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6" name="Rounded Rectangle 17"/>
          <p:cNvSpPr/>
          <p:nvPr/>
        </p:nvSpPr>
        <p:spPr>
          <a:xfrm>
            <a:off x="4226478" y="1556792"/>
            <a:ext cx="870344" cy="84125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2100" dirty="0">
                <a:latin typeface="+mj-ea"/>
                <a:ea typeface="+mj-ea"/>
                <a:cs typeface="Open Sans" panose="020B0606030504020204" pitchFamily="34" charset="0"/>
              </a:rPr>
              <a:t>90%</a:t>
            </a:r>
            <a:endParaRPr lang="en-US" sz="2100" dirty="0">
              <a:latin typeface="+mj-ea"/>
              <a:ea typeface="+mj-ea"/>
              <a:cs typeface="Open Sans" panose="020B0606030504020204" pitchFamily="34" charset="0"/>
            </a:endParaRPr>
          </a:p>
        </p:txBody>
      </p:sp>
      <p:sp>
        <p:nvSpPr>
          <p:cNvPr id="27" name="Rounded Rectangle 18"/>
          <p:cNvSpPr/>
          <p:nvPr/>
        </p:nvSpPr>
        <p:spPr>
          <a:xfrm>
            <a:off x="4226478" y="2696736"/>
            <a:ext cx="870344" cy="841256"/>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2100">
                <a:latin typeface="+mj-ea"/>
                <a:ea typeface="+mj-ea"/>
                <a:cs typeface="Open Sans" panose="020B0606030504020204" pitchFamily="34" charset="0"/>
              </a:rPr>
              <a:t>70%</a:t>
            </a:r>
            <a:endParaRPr lang="en-US" sz="2100">
              <a:latin typeface="+mj-ea"/>
              <a:ea typeface="+mj-ea"/>
              <a:cs typeface="Open Sans" panose="020B0606030504020204" pitchFamily="34" charset="0"/>
            </a:endParaRPr>
          </a:p>
        </p:txBody>
      </p:sp>
      <p:sp>
        <p:nvSpPr>
          <p:cNvPr id="28" name="Rounded Rectangle 19"/>
          <p:cNvSpPr/>
          <p:nvPr/>
        </p:nvSpPr>
        <p:spPr>
          <a:xfrm>
            <a:off x="4226478" y="3865136"/>
            <a:ext cx="870344" cy="84125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2100">
                <a:latin typeface="+mj-ea"/>
                <a:ea typeface="+mj-ea"/>
                <a:cs typeface="Open Sans" panose="020B0606030504020204" pitchFamily="34" charset="0"/>
              </a:rPr>
              <a:t>85%</a:t>
            </a:r>
            <a:endParaRPr lang="en-US" sz="2100">
              <a:latin typeface="+mj-ea"/>
              <a:ea typeface="+mj-ea"/>
              <a:cs typeface="Open Sans" panose="020B0606030504020204" pitchFamily="34" charset="0"/>
            </a:endParaRPr>
          </a:p>
        </p:txBody>
      </p:sp>
      <p:sp>
        <p:nvSpPr>
          <p:cNvPr id="29" name="Rounded Rectangle 20"/>
          <p:cNvSpPr/>
          <p:nvPr/>
        </p:nvSpPr>
        <p:spPr>
          <a:xfrm>
            <a:off x="4226478" y="5011192"/>
            <a:ext cx="870344" cy="84125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2100">
                <a:latin typeface="+mj-ea"/>
                <a:ea typeface="+mj-ea"/>
                <a:cs typeface="Open Sans" panose="020B0606030504020204" pitchFamily="34" charset="0"/>
              </a:rPr>
              <a:t>45%</a:t>
            </a:r>
            <a:endParaRPr lang="en-US" sz="2100">
              <a:latin typeface="+mj-ea"/>
              <a:ea typeface="+mj-ea"/>
              <a:cs typeface="Open Sans" panose="020B0606030504020204" pitchFamily="34" charset="0"/>
            </a:endParaRPr>
          </a:p>
        </p:txBody>
      </p:sp>
      <p:sp>
        <p:nvSpPr>
          <p:cNvPr id="30" name="Rectangle 21"/>
          <p:cNvSpPr/>
          <p:nvPr/>
        </p:nvSpPr>
        <p:spPr>
          <a:xfrm>
            <a:off x="975702" y="1556793"/>
            <a:ext cx="2989953" cy="1231107"/>
          </a:xfrm>
          <a:prstGeom prst="rect">
            <a:avLst/>
          </a:prstGeom>
        </p:spPr>
        <p:txBody>
          <a:bodyPr wrap="square" lIns="121908" tIns="60954" rIns="121908" bIns="60954">
            <a:spAutoFit/>
          </a:bodyPr>
          <a:lstStyle/>
          <a:p>
            <a:pPr>
              <a:lnSpc>
                <a:spcPct val="150000"/>
              </a:lnSpc>
            </a:pPr>
            <a:r>
              <a:rPr lang="zh-CN" altLang="en-US" sz="1900" b="1" dirty="0">
                <a:solidFill>
                  <a:schemeClr val="accent1"/>
                </a:solidFill>
                <a:latin typeface="+mj-ea"/>
                <a:ea typeface="+mj-ea"/>
                <a:cs typeface="Open Sans" panose="020B0606030504020204" pitchFamily="34" charset="0"/>
              </a:rPr>
              <a:t>单击此处添加标题</a:t>
            </a:r>
            <a:endParaRPr lang="zh-CN" altLang="en-US" sz="1900" b="1" dirty="0">
              <a:solidFill>
                <a:schemeClr val="accent1"/>
              </a:solidFill>
              <a:latin typeface="+mj-ea"/>
              <a:ea typeface="+mj-ea"/>
              <a:cs typeface="Open Sans" panose="020B0606030504020204" pitchFamily="34" charset="0"/>
            </a:endParaRPr>
          </a:p>
          <a:p>
            <a:pPr>
              <a:lnSpc>
                <a:spcPct val="150000"/>
              </a:lnSpc>
            </a:pPr>
            <a:r>
              <a:rPr lang="zh-CN" altLang="en-US" sz="1400" dirty="0">
                <a:solidFill>
                  <a:schemeClr val="tx1">
                    <a:lumMod val="50000"/>
                    <a:lumOff val="50000"/>
                  </a:schemeClr>
                </a:solidFill>
                <a:latin typeface="+mj-ea"/>
                <a:ea typeface="+mj-ea"/>
                <a:cs typeface="Open Sans" panose="020B0606030504020204" pitchFamily="34" charset="0"/>
              </a:rPr>
              <a:t>此处添加详细文本描述，建议与标题相关并符合整体语言风格</a:t>
            </a:r>
            <a:endParaRPr lang="en-US" altLang="zh-CN" sz="1400" dirty="0">
              <a:solidFill>
                <a:schemeClr val="tx1">
                  <a:lumMod val="50000"/>
                  <a:lumOff val="50000"/>
                </a:schemeClr>
              </a:solidFill>
              <a:latin typeface="+mj-ea"/>
              <a:ea typeface="+mj-ea"/>
              <a:cs typeface="Open Sans" panose="020B0606030504020204" pitchFamily="34" charset="0"/>
            </a:endParaRPr>
          </a:p>
        </p:txBody>
      </p:sp>
      <p:sp>
        <p:nvSpPr>
          <p:cNvPr id="31" name="Rectangle 22"/>
          <p:cNvSpPr/>
          <p:nvPr/>
        </p:nvSpPr>
        <p:spPr>
          <a:xfrm>
            <a:off x="975702" y="2696737"/>
            <a:ext cx="2989953" cy="1231107"/>
          </a:xfrm>
          <a:prstGeom prst="rect">
            <a:avLst/>
          </a:prstGeom>
        </p:spPr>
        <p:txBody>
          <a:bodyPr wrap="square" lIns="121908" tIns="60954" rIns="121908" bIns="60954">
            <a:spAutoFit/>
          </a:bodyPr>
          <a:lstStyle/>
          <a:p>
            <a:pPr>
              <a:lnSpc>
                <a:spcPct val="150000"/>
              </a:lnSpc>
            </a:pPr>
            <a:r>
              <a:rPr lang="zh-CN" altLang="en-US" sz="1900" b="1" dirty="0">
                <a:solidFill>
                  <a:schemeClr val="accent2"/>
                </a:solidFill>
                <a:latin typeface="+mj-ea"/>
                <a:ea typeface="+mj-ea"/>
                <a:cs typeface="Open Sans" panose="020B0606030504020204" pitchFamily="34" charset="0"/>
              </a:rPr>
              <a:t>单击此处添加标题</a:t>
            </a:r>
            <a:endParaRPr lang="zh-CN" altLang="en-US" sz="1900" b="1" dirty="0">
              <a:solidFill>
                <a:schemeClr val="accent2"/>
              </a:solidFill>
              <a:latin typeface="+mj-ea"/>
              <a:ea typeface="+mj-ea"/>
              <a:cs typeface="Open Sans" panose="020B0606030504020204" pitchFamily="34" charset="0"/>
            </a:endParaRPr>
          </a:p>
          <a:p>
            <a:pPr>
              <a:lnSpc>
                <a:spcPct val="150000"/>
              </a:lnSpc>
            </a:pPr>
            <a:r>
              <a:rPr lang="zh-CN" altLang="en-US" sz="1400" dirty="0">
                <a:solidFill>
                  <a:schemeClr val="tx1">
                    <a:lumMod val="50000"/>
                    <a:lumOff val="50000"/>
                  </a:schemeClr>
                </a:solidFill>
                <a:latin typeface="+mj-ea"/>
                <a:ea typeface="+mj-ea"/>
                <a:cs typeface="Open Sans" panose="020B0606030504020204" pitchFamily="34" charset="0"/>
              </a:rPr>
              <a:t>此处添加详细文本描述，建议与标题相关并符合整体语言风格</a:t>
            </a:r>
            <a:endParaRPr lang="en-US" altLang="zh-CN" sz="1400" dirty="0">
              <a:solidFill>
                <a:schemeClr val="tx1">
                  <a:lumMod val="50000"/>
                  <a:lumOff val="50000"/>
                </a:schemeClr>
              </a:solidFill>
              <a:latin typeface="+mj-ea"/>
              <a:ea typeface="+mj-ea"/>
              <a:cs typeface="Open Sans" panose="020B0606030504020204" pitchFamily="34" charset="0"/>
            </a:endParaRPr>
          </a:p>
        </p:txBody>
      </p:sp>
      <p:sp>
        <p:nvSpPr>
          <p:cNvPr id="32" name="Rectangle 23"/>
          <p:cNvSpPr/>
          <p:nvPr/>
        </p:nvSpPr>
        <p:spPr>
          <a:xfrm>
            <a:off x="975702" y="3865137"/>
            <a:ext cx="2989953" cy="1231107"/>
          </a:xfrm>
          <a:prstGeom prst="rect">
            <a:avLst/>
          </a:prstGeom>
        </p:spPr>
        <p:txBody>
          <a:bodyPr wrap="square" lIns="121908" tIns="60954" rIns="121908" bIns="60954">
            <a:spAutoFit/>
          </a:bodyPr>
          <a:lstStyle/>
          <a:p>
            <a:pPr>
              <a:lnSpc>
                <a:spcPct val="150000"/>
              </a:lnSpc>
            </a:pPr>
            <a:r>
              <a:rPr lang="zh-CN" altLang="en-US" sz="1900" b="1" dirty="0">
                <a:solidFill>
                  <a:schemeClr val="accent3"/>
                </a:solidFill>
                <a:latin typeface="+mj-ea"/>
                <a:ea typeface="+mj-ea"/>
                <a:cs typeface="Open Sans" panose="020B0606030504020204" pitchFamily="34" charset="0"/>
              </a:rPr>
              <a:t>单击此处添加标题</a:t>
            </a:r>
            <a:endParaRPr lang="zh-CN" altLang="en-US" sz="1900" b="1" dirty="0">
              <a:solidFill>
                <a:schemeClr val="accent3"/>
              </a:solidFill>
              <a:latin typeface="+mj-ea"/>
              <a:ea typeface="+mj-ea"/>
              <a:cs typeface="Open Sans" panose="020B0606030504020204" pitchFamily="34" charset="0"/>
            </a:endParaRPr>
          </a:p>
          <a:p>
            <a:pPr>
              <a:lnSpc>
                <a:spcPct val="150000"/>
              </a:lnSpc>
            </a:pPr>
            <a:r>
              <a:rPr lang="zh-CN" altLang="en-US" sz="1400" dirty="0">
                <a:solidFill>
                  <a:schemeClr val="tx1">
                    <a:lumMod val="50000"/>
                    <a:lumOff val="50000"/>
                  </a:schemeClr>
                </a:solidFill>
                <a:latin typeface="+mj-ea"/>
                <a:ea typeface="+mj-ea"/>
                <a:cs typeface="Open Sans" panose="020B0606030504020204" pitchFamily="34" charset="0"/>
              </a:rPr>
              <a:t>此处添加详细文本描述，建议与标题相关并符合整体语言风格</a:t>
            </a:r>
            <a:endParaRPr lang="en-US" altLang="zh-CN" sz="1400" dirty="0">
              <a:solidFill>
                <a:schemeClr val="tx1">
                  <a:lumMod val="50000"/>
                  <a:lumOff val="50000"/>
                </a:schemeClr>
              </a:solidFill>
              <a:latin typeface="+mj-ea"/>
              <a:ea typeface="+mj-ea"/>
              <a:cs typeface="Open Sans" panose="020B0606030504020204" pitchFamily="34" charset="0"/>
            </a:endParaRPr>
          </a:p>
        </p:txBody>
      </p:sp>
      <p:sp>
        <p:nvSpPr>
          <p:cNvPr id="33" name="Rectangle 24"/>
          <p:cNvSpPr/>
          <p:nvPr/>
        </p:nvSpPr>
        <p:spPr>
          <a:xfrm>
            <a:off x="975702" y="5011193"/>
            <a:ext cx="2989953" cy="1231107"/>
          </a:xfrm>
          <a:prstGeom prst="rect">
            <a:avLst/>
          </a:prstGeom>
        </p:spPr>
        <p:txBody>
          <a:bodyPr wrap="square" lIns="121908" tIns="60954" rIns="121908" bIns="60954">
            <a:spAutoFit/>
          </a:bodyPr>
          <a:lstStyle/>
          <a:p>
            <a:pPr>
              <a:lnSpc>
                <a:spcPct val="150000"/>
              </a:lnSpc>
            </a:pPr>
            <a:r>
              <a:rPr lang="zh-CN" altLang="en-US" sz="1900" b="1" dirty="0">
                <a:solidFill>
                  <a:schemeClr val="accent4"/>
                </a:solidFill>
                <a:latin typeface="+mj-ea"/>
                <a:ea typeface="+mj-ea"/>
                <a:cs typeface="Open Sans" panose="020B0606030504020204" pitchFamily="34" charset="0"/>
              </a:rPr>
              <a:t>单击此处添加标题</a:t>
            </a:r>
            <a:endParaRPr lang="zh-CN" altLang="en-US" sz="1900" b="1" dirty="0">
              <a:solidFill>
                <a:schemeClr val="accent4"/>
              </a:solidFill>
              <a:latin typeface="+mj-ea"/>
              <a:ea typeface="+mj-ea"/>
              <a:cs typeface="Open Sans" panose="020B0606030504020204" pitchFamily="34" charset="0"/>
            </a:endParaRPr>
          </a:p>
          <a:p>
            <a:pPr>
              <a:lnSpc>
                <a:spcPct val="150000"/>
              </a:lnSpc>
            </a:pPr>
            <a:r>
              <a:rPr lang="zh-CN" altLang="en-US" sz="1400" dirty="0">
                <a:solidFill>
                  <a:schemeClr val="tx1">
                    <a:lumMod val="50000"/>
                    <a:lumOff val="50000"/>
                  </a:schemeClr>
                </a:solidFill>
                <a:latin typeface="+mj-ea"/>
                <a:ea typeface="+mj-ea"/>
                <a:cs typeface="Open Sans" panose="020B0606030504020204" pitchFamily="34" charset="0"/>
              </a:rPr>
              <a:t>此处添加详细文本描述，建议与标题相关并符合整体语言风格</a:t>
            </a:r>
            <a:endParaRPr lang="en-US" altLang="zh-CN" sz="1400" dirty="0">
              <a:solidFill>
                <a:schemeClr val="tx1">
                  <a:lumMod val="50000"/>
                  <a:lumOff val="50000"/>
                </a:schemeClr>
              </a:solidFill>
              <a:latin typeface="+mj-ea"/>
              <a:ea typeface="+mj-ea"/>
              <a:cs typeface="Open Sans" panose="020B0606030504020204" pitchFamily="34" charset="0"/>
            </a:endParaRPr>
          </a:p>
        </p:txBody>
      </p:sp>
      <p:cxnSp>
        <p:nvCxnSpPr>
          <p:cNvPr id="34" name="Straight Connector 33"/>
          <p:cNvCxnSpPr/>
          <p:nvPr/>
        </p:nvCxnSpPr>
        <p:spPr>
          <a:xfrm>
            <a:off x="5343932" y="3117364"/>
            <a:ext cx="5935970"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5343932" y="3117364"/>
            <a:ext cx="4165058" cy="0"/>
          </a:xfrm>
          <a:prstGeom prst="line">
            <a:avLst/>
          </a:prstGeom>
          <a:ln w="2540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5343932" y="4285764"/>
            <a:ext cx="593597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5343932" y="4285764"/>
            <a:ext cx="4977752" cy="0"/>
          </a:xfrm>
          <a:prstGeom prst="line">
            <a:avLst/>
          </a:prstGeom>
          <a:ln w="2540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343932" y="5431820"/>
            <a:ext cx="5935970" cy="0"/>
          </a:xfrm>
          <a:prstGeom prst="line">
            <a:avLst/>
          </a:prstGeom>
          <a:ln w="1905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343932" y="5431820"/>
            <a:ext cx="2946016" cy="0"/>
          </a:xfrm>
          <a:prstGeom prst="line">
            <a:avLst/>
          </a:prstGeom>
          <a:ln w="25400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标题 2"/>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250" fill="hold"/>
                                        <p:tgtEl>
                                          <p:spTgt spid="30"/>
                                        </p:tgtEl>
                                        <p:attrNameLst>
                                          <p:attrName>ppt_x</p:attrName>
                                        </p:attrNameLst>
                                      </p:cBhvr>
                                      <p:tavLst>
                                        <p:tav tm="0">
                                          <p:val>
                                            <p:strVal val="#ppt_x"/>
                                          </p:val>
                                        </p:tav>
                                        <p:tav tm="100000">
                                          <p:val>
                                            <p:strVal val="#ppt_x"/>
                                          </p:val>
                                        </p:tav>
                                      </p:tavLst>
                                    </p:anim>
                                    <p:anim calcmode="lin" valueType="num">
                                      <p:cBhvr additive="base">
                                        <p:cTn id="8" dur="250" fill="hold"/>
                                        <p:tgtEl>
                                          <p:spTgt spid="3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250" fill="hold"/>
                                        <p:tgtEl>
                                          <p:spTgt spid="26"/>
                                        </p:tgtEl>
                                        <p:attrNameLst>
                                          <p:attrName>ppt_x</p:attrName>
                                        </p:attrNameLst>
                                      </p:cBhvr>
                                      <p:tavLst>
                                        <p:tav tm="0">
                                          <p:val>
                                            <p:strVal val="#ppt_x"/>
                                          </p:val>
                                        </p:tav>
                                        <p:tav tm="100000">
                                          <p:val>
                                            <p:strVal val="#ppt_x"/>
                                          </p:val>
                                        </p:tav>
                                      </p:tavLst>
                                    </p:anim>
                                    <p:anim calcmode="lin" valueType="num">
                                      <p:cBhvr additive="base">
                                        <p:cTn id="13" dur="250" fill="hold"/>
                                        <p:tgtEl>
                                          <p:spTgt spid="26"/>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additive="base">
                                        <p:cTn id="17" dur="250" fill="hold"/>
                                        <p:tgtEl>
                                          <p:spTgt spid="24"/>
                                        </p:tgtEl>
                                        <p:attrNameLst>
                                          <p:attrName>ppt_x</p:attrName>
                                        </p:attrNameLst>
                                      </p:cBhvr>
                                      <p:tavLst>
                                        <p:tav tm="0">
                                          <p:val>
                                            <p:strVal val="#ppt_x"/>
                                          </p:val>
                                        </p:tav>
                                        <p:tav tm="100000">
                                          <p:val>
                                            <p:strVal val="#ppt_x"/>
                                          </p:val>
                                        </p:tav>
                                      </p:tavLst>
                                    </p:anim>
                                    <p:anim calcmode="lin" valueType="num">
                                      <p:cBhvr additive="base">
                                        <p:cTn id="18" dur="250" fill="hold"/>
                                        <p:tgtEl>
                                          <p:spTgt spid="2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25"/>
                                        </p:tgtEl>
                                        <p:attrNameLst>
                                          <p:attrName>style.visibility</p:attrName>
                                        </p:attrNameLst>
                                      </p:cBhvr>
                                      <p:to>
                                        <p:strVal val="visible"/>
                                      </p:to>
                                    </p:set>
                                    <p:anim calcmode="lin" valueType="num">
                                      <p:cBhvr additive="base">
                                        <p:cTn id="22" dur="250" fill="hold"/>
                                        <p:tgtEl>
                                          <p:spTgt spid="25"/>
                                        </p:tgtEl>
                                        <p:attrNameLst>
                                          <p:attrName>ppt_x</p:attrName>
                                        </p:attrNameLst>
                                      </p:cBhvr>
                                      <p:tavLst>
                                        <p:tav tm="0">
                                          <p:val>
                                            <p:strVal val="#ppt_x"/>
                                          </p:val>
                                        </p:tav>
                                        <p:tav tm="100000">
                                          <p:val>
                                            <p:strVal val="#ppt_x"/>
                                          </p:val>
                                        </p:tav>
                                      </p:tavLst>
                                    </p:anim>
                                    <p:anim calcmode="lin" valueType="num">
                                      <p:cBhvr additive="base">
                                        <p:cTn id="23" dur="250" fill="hold"/>
                                        <p:tgtEl>
                                          <p:spTgt spid="25"/>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250" fill="hold"/>
                                        <p:tgtEl>
                                          <p:spTgt spid="31"/>
                                        </p:tgtEl>
                                        <p:attrNameLst>
                                          <p:attrName>ppt_x</p:attrName>
                                        </p:attrNameLst>
                                      </p:cBhvr>
                                      <p:tavLst>
                                        <p:tav tm="0">
                                          <p:val>
                                            <p:strVal val="#ppt_x"/>
                                          </p:val>
                                        </p:tav>
                                        <p:tav tm="100000">
                                          <p:val>
                                            <p:strVal val="#ppt_x"/>
                                          </p:val>
                                        </p:tav>
                                      </p:tavLst>
                                    </p:anim>
                                    <p:anim calcmode="lin" valueType="num">
                                      <p:cBhvr additive="base">
                                        <p:cTn id="28" dur="250" fill="hold"/>
                                        <p:tgtEl>
                                          <p:spTgt spid="31"/>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additive="base">
                                        <p:cTn id="32" dur="250" fill="hold"/>
                                        <p:tgtEl>
                                          <p:spTgt spid="27"/>
                                        </p:tgtEl>
                                        <p:attrNameLst>
                                          <p:attrName>ppt_x</p:attrName>
                                        </p:attrNameLst>
                                      </p:cBhvr>
                                      <p:tavLst>
                                        <p:tav tm="0">
                                          <p:val>
                                            <p:strVal val="#ppt_x"/>
                                          </p:val>
                                        </p:tav>
                                        <p:tav tm="100000">
                                          <p:val>
                                            <p:strVal val="#ppt_x"/>
                                          </p:val>
                                        </p:tav>
                                      </p:tavLst>
                                    </p:anim>
                                    <p:anim calcmode="lin" valueType="num">
                                      <p:cBhvr additive="base">
                                        <p:cTn id="33" dur="250" fill="hold"/>
                                        <p:tgtEl>
                                          <p:spTgt spid="27"/>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250" fill="hold"/>
                                        <p:tgtEl>
                                          <p:spTgt spid="34"/>
                                        </p:tgtEl>
                                        <p:attrNameLst>
                                          <p:attrName>ppt_x</p:attrName>
                                        </p:attrNameLst>
                                      </p:cBhvr>
                                      <p:tavLst>
                                        <p:tav tm="0">
                                          <p:val>
                                            <p:strVal val="#ppt_x"/>
                                          </p:val>
                                        </p:tav>
                                        <p:tav tm="100000">
                                          <p:val>
                                            <p:strVal val="#ppt_x"/>
                                          </p:val>
                                        </p:tav>
                                      </p:tavLst>
                                    </p:anim>
                                    <p:anim calcmode="lin" valueType="num">
                                      <p:cBhvr additive="base">
                                        <p:cTn id="38" dur="25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4"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additive="base">
                                        <p:cTn id="42" dur="250" fill="hold"/>
                                        <p:tgtEl>
                                          <p:spTgt spid="35"/>
                                        </p:tgtEl>
                                        <p:attrNameLst>
                                          <p:attrName>ppt_x</p:attrName>
                                        </p:attrNameLst>
                                      </p:cBhvr>
                                      <p:tavLst>
                                        <p:tav tm="0">
                                          <p:val>
                                            <p:strVal val="#ppt_x"/>
                                          </p:val>
                                        </p:tav>
                                        <p:tav tm="100000">
                                          <p:val>
                                            <p:strVal val="#ppt_x"/>
                                          </p:val>
                                        </p:tav>
                                      </p:tavLst>
                                    </p:anim>
                                    <p:anim calcmode="lin" valueType="num">
                                      <p:cBhvr additive="base">
                                        <p:cTn id="43" dur="250" fill="hold"/>
                                        <p:tgtEl>
                                          <p:spTgt spid="35"/>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250" fill="hold"/>
                                        <p:tgtEl>
                                          <p:spTgt spid="32"/>
                                        </p:tgtEl>
                                        <p:attrNameLst>
                                          <p:attrName>ppt_x</p:attrName>
                                        </p:attrNameLst>
                                      </p:cBhvr>
                                      <p:tavLst>
                                        <p:tav tm="0">
                                          <p:val>
                                            <p:strVal val="#ppt_x"/>
                                          </p:val>
                                        </p:tav>
                                        <p:tav tm="100000">
                                          <p:val>
                                            <p:strVal val="#ppt_x"/>
                                          </p:val>
                                        </p:tav>
                                      </p:tavLst>
                                    </p:anim>
                                    <p:anim calcmode="lin" valueType="num">
                                      <p:cBhvr additive="base">
                                        <p:cTn id="48" dur="25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ID="2" presetClass="entr" presetSubtype="4"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additive="base">
                                        <p:cTn id="52" dur="250" fill="hold"/>
                                        <p:tgtEl>
                                          <p:spTgt spid="28"/>
                                        </p:tgtEl>
                                        <p:attrNameLst>
                                          <p:attrName>ppt_x</p:attrName>
                                        </p:attrNameLst>
                                      </p:cBhvr>
                                      <p:tavLst>
                                        <p:tav tm="0">
                                          <p:val>
                                            <p:strVal val="#ppt_x"/>
                                          </p:val>
                                        </p:tav>
                                        <p:tav tm="100000">
                                          <p:val>
                                            <p:strVal val="#ppt_x"/>
                                          </p:val>
                                        </p:tav>
                                      </p:tavLst>
                                    </p:anim>
                                    <p:anim calcmode="lin" valueType="num">
                                      <p:cBhvr additive="base">
                                        <p:cTn id="53" dur="250" fill="hold"/>
                                        <p:tgtEl>
                                          <p:spTgt spid="28"/>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36"/>
                                        </p:tgtEl>
                                        <p:attrNameLst>
                                          <p:attrName>style.visibility</p:attrName>
                                        </p:attrNameLst>
                                      </p:cBhvr>
                                      <p:to>
                                        <p:strVal val="visible"/>
                                      </p:to>
                                    </p:set>
                                    <p:anim calcmode="lin" valueType="num">
                                      <p:cBhvr additive="base">
                                        <p:cTn id="57" dur="250" fill="hold"/>
                                        <p:tgtEl>
                                          <p:spTgt spid="36"/>
                                        </p:tgtEl>
                                        <p:attrNameLst>
                                          <p:attrName>ppt_x</p:attrName>
                                        </p:attrNameLst>
                                      </p:cBhvr>
                                      <p:tavLst>
                                        <p:tav tm="0">
                                          <p:val>
                                            <p:strVal val="#ppt_x"/>
                                          </p:val>
                                        </p:tav>
                                        <p:tav tm="100000">
                                          <p:val>
                                            <p:strVal val="#ppt_x"/>
                                          </p:val>
                                        </p:tav>
                                      </p:tavLst>
                                    </p:anim>
                                    <p:anim calcmode="lin" valueType="num">
                                      <p:cBhvr additive="base">
                                        <p:cTn id="58" dur="250" fill="hold"/>
                                        <p:tgtEl>
                                          <p:spTgt spid="36"/>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additive="base">
                                        <p:cTn id="62" dur="250" fill="hold"/>
                                        <p:tgtEl>
                                          <p:spTgt spid="37"/>
                                        </p:tgtEl>
                                        <p:attrNameLst>
                                          <p:attrName>ppt_x</p:attrName>
                                        </p:attrNameLst>
                                      </p:cBhvr>
                                      <p:tavLst>
                                        <p:tav tm="0">
                                          <p:val>
                                            <p:strVal val="#ppt_x"/>
                                          </p:val>
                                        </p:tav>
                                        <p:tav tm="100000">
                                          <p:val>
                                            <p:strVal val="#ppt_x"/>
                                          </p:val>
                                        </p:tav>
                                      </p:tavLst>
                                    </p:anim>
                                    <p:anim calcmode="lin" valueType="num">
                                      <p:cBhvr additive="base">
                                        <p:cTn id="63" dur="250" fill="hold"/>
                                        <p:tgtEl>
                                          <p:spTgt spid="37"/>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 calcmode="lin" valueType="num">
                                      <p:cBhvr additive="base">
                                        <p:cTn id="67" dur="250" fill="hold"/>
                                        <p:tgtEl>
                                          <p:spTgt spid="33"/>
                                        </p:tgtEl>
                                        <p:attrNameLst>
                                          <p:attrName>ppt_x</p:attrName>
                                        </p:attrNameLst>
                                      </p:cBhvr>
                                      <p:tavLst>
                                        <p:tav tm="0">
                                          <p:val>
                                            <p:strVal val="#ppt_x"/>
                                          </p:val>
                                        </p:tav>
                                        <p:tav tm="100000">
                                          <p:val>
                                            <p:strVal val="#ppt_x"/>
                                          </p:val>
                                        </p:tav>
                                      </p:tavLst>
                                    </p:anim>
                                    <p:anim calcmode="lin" valueType="num">
                                      <p:cBhvr additive="base">
                                        <p:cTn id="68" dur="250" fill="hold"/>
                                        <p:tgtEl>
                                          <p:spTgt spid="33"/>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2" presetClass="entr" presetSubtype="4"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 calcmode="lin" valueType="num">
                                      <p:cBhvr additive="base">
                                        <p:cTn id="72" dur="250" fill="hold"/>
                                        <p:tgtEl>
                                          <p:spTgt spid="29"/>
                                        </p:tgtEl>
                                        <p:attrNameLst>
                                          <p:attrName>ppt_x</p:attrName>
                                        </p:attrNameLst>
                                      </p:cBhvr>
                                      <p:tavLst>
                                        <p:tav tm="0">
                                          <p:val>
                                            <p:strVal val="#ppt_x"/>
                                          </p:val>
                                        </p:tav>
                                        <p:tav tm="100000">
                                          <p:val>
                                            <p:strVal val="#ppt_x"/>
                                          </p:val>
                                        </p:tav>
                                      </p:tavLst>
                                    </p:anim>
                                    <p:anim calcmode="lin" valueType="num">
                                      <p:cBhvr additive="base">
                                        <p:cTn id="73" dur="250" fill="hold"/>
                                        <p:tgtEl>
                                          <p:spTgt spid="29"/>
                                        </p:tgtEl>
                                        <p:attrNameLst>
                                          <p:attrName>ppt_y</p:attrName>
                                        </p:attrNameLst>
                                      </p:cBhvr>
                                      <p:tavLst>
                                        <p:tav tm="0">
                                          <p:val>
                                            <p:strVal val="1+#ppt_h/2"/>
                                          </p:val>
                                        </p:tav>
                                        <p:tav tm="100000">
                                          <p:val>
                                            <p:strVal val="#ppt_y"/>
                                          </p:val>
                                        </p:tav>
                                      </p:tavLst>
                                    </p:anim>
                                  </p:childTnLst>
                                </p:cTn>
                              </p:par>
                            </p:childTnLst>
                          </p:cTn>
                        </p:par>
                        <p:par>
                          <p:cTn id="74" fill="hold">
                            <p:stCondLst>
                              <p:cond delay="7000"/>
                            </p:stCondLst>
                            <p:childTnLst>
                              <p:par>
                                <p:cTn id="75" presetID="2" presetClass="entr" presetSubtype="4" fill="hold"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additive="base">
                                        <p:cTn id="77" dur="250" fill="hold"/>
                                        <p:tgtEl>
                                          <p:spTgt spid="38"/>
                                        </p:tgtEl>
                                        <p:attrNameLst>
                                          <p:attrName>ppt_x</p:attrName>
                                        </p:attrNameLst>
                                      </p:cBhvr>
                                      <p:tavLst>
                                        <p:tav tm="0">
                                          <p:val>
                                            <p:strVal val="#ppt_x"/>
                                          </p:val>
                                        </p:tav>
                                        <p:tav tm="100000">
                                          <p:val>
                                            <p:strVal val="#ppt_x"/>
                                          </p:val>
                                        </p:tav>
                                      </p:tavLst>
                                    </p:anim>
                                    <p:anim calcmode="lin" valueType="num">
                                      <p:cBhvr additive="base">
                                        <p:cTn id="78" dur="250" fill="hold"/>
                                        <p:tgtEl>
                                          <p:spTgt spid="38"/>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39"/>
                                        </p:tgtEl>
                                        <p:attrNameLst>
                                          <p:attrName>style.visibility</p:attrName>
                                        </p:attrNameLst>
                                      </p:cBhvr>
                                      <p:to>
                                        <p:strVal val="visible"/>
                                      </p:to>
                                    </p:set>
                                    <p:anim calcmode="lin" valueType="num">
                                      <p:cBhvr additive="base">
                                        <p:cTn id="82" dur="250" fill="hold"/>
                                        <p:tgtEl>
                                          <p:spTgt spid="39"/>
                                        </p:tgtEl>
                                        <p:attrNameLst>
                                          <p:attrName>ppt_x</p:attrName>
                                        </p:attrNameLst>
                                      </p:cBhvr>
                                      <p:tavLst>
                                        <p:tav tm="0">
                                          <p:val>
                                            <p:strVal val="#ppt_x"/>
                                          </p:val>
                                        </p:tav>
                                        <p:tav tm="100000">
                                          <p:val>
                                            <p:strVal val="#ppt_x"/>
                                          </p:val>
                                        </p:tav>
                                      </p:tavLst>
                                    </p:anim>
                                    <p:anim calcmode="lin" valueType="num">
                                      <p:cBhvr additive="base">
                                        <p:cTn id="83" dur="250" fill="hold"/>
                                        <p:tgtEl>
                                          <p:spTgt spid="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2" name="组合 101"/>
          <p:cNvGrpSpPr/>
          <p:nvPr/>
        </p:nvGrpSpPr>
        <p:grpSpPr>
          <a:xfrm>
            <a:off x="9715499" y="2691833"/>
            <a:ext cx="2236390" cy="1832772"/>
            <a:chOff x="7737176" y="3044094"/>
            <a:chExt cx="1677511" cy="1374579"/>
          </a:xfrm>
        </p:grpSpPr>
        <p:grpSp>
          <p:nvGrpSpPr>
            <p:cNvPr id="103" name="组合 102"/>
            <p:cNvGrpSpPr/>
            <p:nvPr/>
          </p:nvGrpSpPr>
          <p:grpSpPr>
            <a:xfrm>
              <a:off x="7737176" y="3044094"/>
              <a:ext cx="1677511" cy="1374579"/>
              <a:chOff x="7647017" y="2699415"/>
              <a:chExt cx="2617944" cy="2145185"/>
            </a:xfrm>
          </p:grpSpPr>
          <p:sp>
            <p:nvSpPr>
              <p:cNvPr id="105" name="Oval 8"/>
              <p:cNvSpPr>
                <a:spLocks noChangeArrowheads="1"/>
              </p:cNvSpPr>
              <p:nvPr/>
            </p:nvSpPr>
            <p:spPr bwMode="auto">
              <a:xfrm flipV="1">
                <a:off x="7647017" y="4399449"/>
                <a:ext cx="2617944" cy="445151"/>
              </a:xfrm>
              <a:prstGeom prst="ellipse">
                <a:avLst/>
              </a:prstGeom>
              <a:gradFill rotWithShape="1">
                <a:gsLst>
                  <a:gs pos="0">
                    <a:srgbClr val="000000">
                      <a:alpha val="70000"/>
                    </a:srgbClr>
                  </a:gs>
                  <a:gs pos="100000">
                    <a:srgbClr val="FFFFFF">
                      <a:alpha val="0"/>
                    </a:srgbClr>
                  </a:gs>
                </a:gsLst>
                <a:path path="shape">
                  <a:fillToRect l="50000" t="50000" r="50000" b="50000"/>
                </a:path>
              </a:gradFill>
              <a:ln>
                <a:noFill/>
              </a:ln>
              <a:extLst>
                <a:ext uri="{91240B29-F687-4F45-9708-019B960494DF}">
                  <a14:hiddenLine xmlns:a14="http://schemas.microsoft.com/office/drawing/2010/main" w="9525">
                    <a:solidFill>
                      <a:srgbClr val="000000"/>
                    </a:solidFill>
                    <a:round/>
                  </a14:hiddenLine>
                </a:ext>
              </a:extLst>
            </p:spPr>
            <p:txBody>
              <a:bodyPr wrap="none" anchor="ctr"/>
              <a:lstStyle/>
              <a:p>
                <a:pPr defTabSz="1218565">
                  <a:defRPr/>
                </a:pPr>
                <a:endParaRPr lang="zh-CN" altLang="en-US" sz="2400" kern="0" dirty="0">
                  <a:solidFill>
                    <a:sysClr val="windowText" lastClr="000000"/>
                  </a:solidFill>
                  <a:latin typeface="Arial" panose="020B0604020202020204" pitchFamily="34" charset="0"/>
                  <a:ea typeface="微软雅黑" panose="020B0503020204020204" pitchFamily="34" charset="-122"/>
                </a:endParaRPr>
              </a:p>
            </p:txBody>
          </p:sp>
          <p:sp>
            <p:nvSpPr>
              <p:cNvPr id="106" name="Oval 19"/>
              <p:cNvSpPr>
                <a:spLocks noChangeArrowheads="1"/>
              </p:cNvSpPr>
              <p:nvPr/>
            </p:nvSpPr>
            <p:spPr bwMode="auto">
              <a:xfrm>
                <a:off x="8011516" y="2699415"/>
                <a:ext cx="1931237" cy="1931674"/>
              </a:xfrm>
              <a:prstGeom prst="ellipse">
                <a:avLst/>
              </a:prstGeom>
              <a:solidFill>
                <a:schemeClr val="accent1"/>
              </a:solidFill>
              <a:ln w="25400" cap="flat" cmpd="sng" algn="ctr">
                <a:noFill/>
                <a:prstDash val="solid"/>
              </a:ln>
              <a:effectLst/>
            </p:spPr>
            <p:txBody>
              <a:bodyPr rtlCol="0" anchor="ctr"/>
              <a:lstStyle/>
              <a:p>
                <a:pPr algn="ctr"/>
                <a:endParaRPr lang="zh-CN" altLang="en-US" sz="2700" b="1" kern="0" dirty="0">
                  <a:solidFill>
                    <a:sysClr val="window" lastClr="FFFFFF"/>
                  </a:solidFill>
                  <a:latin typeface="微软雅黑" panose="020B0503020204020204" pitchFamily="34" charset="-122"/>
                  <a:ea typeface="微软雅黑" panose="020B0503020204020204" pitchFamily="34" charset="-122"/>
                </a:endParaRPr>
              </a:p>
            </p:txBody>
          </p:sp>
          <p:sp>
            <p:nvSpPr>
              <p:cNvPr id="107" name="未知"/>
              <p:cNvSpPr/>
              <p:nvPr/>
            </p:nvSpPr>
            <p:spPr bwMode="auto">
              <a:xfrm>
                <a:off x="8233034" y="2743729"/>
                <a:ext cx="1490214" cy="727147"/>
              </a:xfrm>
              <a:custGeom>
                <a:avLst/>
                <a:gdLst>
                  <a:gd name="T0" fmla="*/ 729 w 1321"/>
                  <a:gd name="T1" fmla="*/ 203 h 712"/>
                  <a:gd name="T2" fmla="*/ 738 w 1321"/>
                  <a:gd name="T3" fmla="*/ 224 h 712"/>
                  <a:gd name="T4" fmla="*/ 740 w 1321"/>
                  <a:gd name="T5" fmla="*/ 244 h 712"/>
                  <a:gd name="T6" fmla="*/ 737 w 1321"/>
                  <a:gd name="T7" fmla="*/ 262 h 712"/>
                  <a:gd name="T8" fmla="*/ 727 w 1321"/>
                  <a:gd name="T9" fmla="*/ 279 h 712"/>
                  <a:gd name="T10" fmla="*/ 713 w 1321"/>
                  <a:gd name="T11" fmla="*/ 294 h 712"/>
                  <a:gd name="T12" fmla="*/ 694 w 1321"/>
                  <a:gd name="T13" fmla="*/ 306 h 712"/>
                  <a:gd name="T14" fmla="*/ 670 w 1321"/>
                  <a:gd name="T15" fmla="*/ 318 h 712"/>
                  <a:gd name="T16" fmla="*/ 643 w 1321"/>
                  <a:gd name="T17" fmla="*/ 329 h 712"/>
                  <a:gd name="T18" fmla="*/ 612 w 1321"/>
                  <a:gd name="T19" fmla="*/ 338 h 712"/>
                  <a:gd name="T20" fmla="*/ 578 w 1321"/>
                  <a:gd name="T21" fmla="*/ 346 h 712"/>
                  <a:gd name="T22" fmla="*/ 542 w 1321"/>
                  <a:gd name="T23" fmla="*/ 352 h 712"/>
                  <a:gd name="T24" fmla="*/ 502 w 1321"/>
                  <a:gd name="T25" fmla="*/ 357 h 712"/>
                  <a:gd name="T26" fmla="*/ 462 w 1321"/>
                  <a:gd name="T27" fmla="*/ 360 h 712"/>
                  <a:gd name="T28" fmla="*/ 445 w 1321"/>
                  <a:gd name="T29" fmla="*/ 361 h 712"/>
                  <a:gd name="T30" fmla="*/ 267 w 1321"/>
                  <a:gd name="T31" fmla="*/ 361 h 712"/>
                  <a:gd name="T32" fmla="*/ 264 w 1321"/>
                  <a:gd name="T33" fmla="*/ 361 h 712"/>
                  <a:gd name="T34" fmla="*/ 229 w 1321"/>
                  <a:gd name="T35" fmla="*/ 359 h 712"/>
                  <a:gd name="T36" fmla="*/ 195 w 1321"/>
                  <a:gd name="T37" fmla="*/ 357 h 712"/>
                  <a:gd name="T38" fmla="*/ 162 w 1321"/>
                  <a:gd name="T39" fmla="*/ 353 h 712"/>
                  <a:gd name="T40" fmla="*/ 132 w 1321"/>
                  <a:gd name="T41" fmla="*/ 349 h 712"/>
                  <a:gd name="T42" fmla="*/ 104 w 1321"/>
                  <a:gd name="T43" fmla="*/ 343 h 712"/>
                  <a:gd name="T44" fmla="*/ 79 w 1321"/>
                  <a:gd name="T45" fmla="*/ 336 h 712"/>
                  <a:gd name="T46" fmla="*/ 57 w 1321"/>
                  <a:gd name="T47" fmla="*/ 329 h 712"/>
                  <a:gd name="T48" fmla="*/ 38 w 1321"/>
                  <a:gd name="T49" fmla="*/ 319 h 712"/>
                  <a:gd name="T50" fmla="*/ 22 w 1321"/>
                  <a:gd name="T51" fmla="*/ 308 h 712"/>
                  <a:gd name="T52" fmla="*/ 10 w 1321"/>
                  <a:gd name="T53" fmla="*/ 296 h 712"/>
                  <a:gd name="T54" fmla="*/ 3 w 1321"/>
                  <a:gd name="T55" fmla="*/ 281 h 712"/>
                  <a:gd name="T56" fmla="*/ 0 w 1321"/>
                  <a:gd name="T57" fmla="*/ 266 h 712"/>
                  <a:gd name="T58" fmla="*/ 0 w 1321"/>
                  <a:gd name="T59" fmla="*/ 264 h 712"/>
                  <a:gd name="T60" fmla="*/ 2 w 1321"/>
                  <a:gd name="T61" fmla="*/ 247 h 712"/>
                  <a:gd name="T62" fmla="*/ 9 w 1321"/>
                  <a:gd name="T63" fmla="*/ 226 h 712"/>
                  <a:gd name="T64" fmla="*/ 29 w 1321"/>
                  <a:gd name="T65" fmla="*/ 188 h 712"/>
                  <a:gd name="T66" fmla="*/ 53 w 1321"/>
                  <a:gd name="T67" fmla="*/ 152 h 712"/>
                  <a:gd name="T68" fmla="*/ 82 w 1321"/>
                  <a:gd name="T69" fmla="*/ 119 h 712"/>
                  <a:gd name="T70" fmla="*/ 114 w 1321"/>
                  <a:gd name="T71" fmla="*/ 89 h 712"/>
                  <a:gd name="T72" fmla="*/ 151 w 1321"/>
                  <a:gd name="T73" fmla="*/ 63 h 712"/>
                  <a:gd name="T74" fmla="*/ 191 w 1321"/>
                  <a:gd name="T75" fmla="*/ 42 h 712"/>
                  <a:gd name="T76" fmla="*/ 232 w 1321"/>
                  <a:gd name="T77" fmla="*/ 24 h 712"/>
                  <a:gd name="T78" fmla="*/ 278 w 1321"/>
                  <a:gd name="T79" fmla="*/ 11 h 712"/>
                  <a:gd name="T80" fmla="*/ 325 w 1321"/>
                  <a:gd name="T81" fmla="*/ 3 h 712"/>
                  <a:gd name="T82" fmla="*/ 374 w 1321"/>
                  <a:gd name="T83" fmla="*/ 0 h 712"/>
                  <a:gd name="T84" fmla="*/ 374 w 1321"/>
                  <a:gd name="T85" fmla="*/ 0 h 712"/>
                  <a:gd name="T86" fmla="*/ 425 w 1321"/>
                  <a:gd name="T87" fmla="*/ 3 h 712"/>
                  <a:gd name="T88" fmla="*/ 474 w 1321"/>
                  <a:gd name="T89" fmla="*/ 12 h 712"/>
                  <a:gd name="T90" fmla="*/ 522 w 1321"/>
                  <a:gd name="T91" fmla="*/ 27 h 712"/>
                  <a:gd name="T92" fmla="*/ 566 w 1321"/>
                  <a:gd name="T93" fmla="*/ 46 h 712"/>
                  <a:gd name="T94" fmla="*/ 606 w 1321"/>
                  <a:gd name="T95" fmla="*/ 69 h 712"/>
                  <a:gd name="T96" fmla="*/ 644 w 1321"/>
                  <a:gd name="T97" fmla="*/ 98 h 712"/>
                  <a:gd name="T98" fmla="*/ 677 w 1321"/>
                  <a:gd name="T99" fmla="*/ 130 h 712"/>
                  <a:gd name="T100" fmla="*/ 705 w 1321"/>
                  <a:gd name="T101" fmla="*/ 165 h 712"/>
                  <a:gd name="T102" fmla="*/ 729 w 1321"/>
                  <a:gd name="T103" fmla="*/ 203 h 712"/>
                  <a:gd name="T104" fmla="*/ 729 w 1321"/>
                  <a:gd name="T105" fmla="*/ 203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FF0000">
                      <a:alpha val="0"/>
                    </a:srgbClr>
                  </a:gs>
                </a:gsLst>
                <a:lin ang="5400000" scaled="1"/>
              </a:gradFill>
              <a:ln>
                <a:noFill/>
              </a:ln>
              <a:extLst>
                <a:ext uri="{91240B29-F687-4F45-9708-019B960494DF}">
                  <a14:hiddenLine xmlns:a14="http://schemas.microsoft.com/office/drawing/2010/main" w="9525">
                    <a:solidFill>
                      <a:srgbClr val="000000"/>
                    </a:solidFill>
                    <a:round/>
                  </a14:hiddenLine>
                </a:ext>
              </a:extLst>
            </p:spPr>
            <p:txBody>
              <a:bodyPr/>
              <a:lstStyle/>
              <a:p>
                <a:pPr defTabSz="1218565">
                  <a:defRPr/>
                </a:pPr>
                <a:endParaRPr lang="zh-CN" altLang="en-US" sz="2400" kern="0" dirty="0">
                  <a:solidFill>
                    <a:sysClr val="windowText" lastClr="000000"/>
                  </a:solidFill>
                  <a:latin typeface="Arial" panose="020B0604020202020204" pitchFamily="34" charset="0"/>
                  <a:ea typeface="微软雅黑" panose="020B0503020204020204" pitchFamily="34" charset="-122"/>
                </a:endParaRPr>
              </a:p>
            </p:txBody>
          </p:sp>
        </p:grpSp>
        <p:sp>
          <p:nvSpPr>
            <p:cNvPr id="104" name="TextBox 103"/>
            <p:cNvSpPr txBox="1"/>
            <p:nvPr/>
          </p:nvSpPr>
          <p:spPr>
            <a:xfrm>
              <a:off x="7998203" y="3341756"/>
              <a:ext cx="965485" cy="622459"/>
            </a:xfrm>
            <a:prstGeom prst="rect">
              <a:avLst/>
            </a:prstGeom>
            <a:noFill/>
          </p:spPr>
          <p:txBody>
            <a:bodyPr wrap="none" rtlCol="0">
              <a:spAutoFit/>
            </a:bodyPr>
            <a:lstStyle/>
            <a:p>
              <a:pPr defTabSz="1218565">
                <a:defRPr/>
              </a:pPr>
              <a:r>
                <a:rPr lang="en-US" altLang="zh-CN" sz="4800" i="1" kern="0" dirty="0">
                  <a:solidFill>
                    <a:sysClr val="window" lastClr="FFFFFF"/>
                  </a:solidFill>
                  <a:latin typeface="Impact" panose="020B0806030902050204" pitchFamily="34" charset="0"/>
                  <a:ea typeface="微软雅黑" panose="020B0503020204020204" pitchFamily="34" charset="-122"/>
                </a:rPr>
                <a:t>201</a:t>
              </a:r>
              <a:r>
                <a:rPr lang="en-US" sz="4800" i="1" kern="0" dirty="0">
                  <a:solidFill>
                    <a:sysClr val="window" lastClr="FFFFFF"/>
                  </a:solidFill>
                  <a:latin typeface="Impact" panose="020B0806030902050204" pitchFamily="34" charset="0"/>
                  <a:ea typeface="微软雅黑" panose="020B0503020204020204" pitchFamily="34" charset="-122"/>
                </a:rPr>
                <a:t>7</a:t>
              </a:r>
              <a:endParaRPr lang="en-US" sz="4800" i="1" kern="0" dirty="0">
                <a:solidFill>
                  <a:sysClr val="window" lastClr="FFFFFF"/>
                </a:solidFill>
                <a:latin typeface="Impact" panose="020B0806030902050204" pitchFamily="34" charset="0"/>
                <a:ea typeface="微软雅黑" panose="020B0503020204020204" pitchFamily="34" charset="-122"/>
              </a:endParaRPr>
            </a:p>
          </p:txBody>
        </p:sp>
      </p:grpSp>
      <p:sp>
        <p:nvSpPr>
          <p:cNvPr id="108" name="AutoShape 7"/>
          <p:cNvSpPr>
            <a:spLocks noChangeArrowheads="1"/>
          </p:cNvSpPr>
          <p:nvPr/>
        </p:nvSpPr>
        <p:spPr bwMode="auto">
          <a:xfrm>
            <a:off x="357786" y="2961375"/>
            <a:ext cx="8910427" cy="1221316"/>
          </a:xfrm>
          <a:prstGeom prst="homePlate">
            <a:avLst>
              <a:gd name="adj" fmla="val 40030"/>
            </a:avLst>
          </a:prstGeom>
          <a:gradFill rotWithShape="1">
            <a:gsLst>
              <a:gs pos="0">
                <a:srgbClr val="B2B2B2">
                  <a:gamma/>
                  <a:tint val="5882"/>
                  <a:invGamma/>
                </a:srgbClr>
              </a:gs>
              <a:gs pos="100000">
                <a:srgbClr val="EAEAEA"/>
              </a:gs>
            </a:gsLst>
            <a:lin ang="5400000" scaled="1"/>
          </a:gradFill>
          <a:ln w="9525">
            <a:solidFill>
              <a:srgbClr val="EAEAEA"/>
            </a:solidFill>
            <a:miter lim="800000"/>
          </a:ln>
          <a:effectLst/>
        </p:spPr>
        <p:txBody>
          <a:bodyPr wrap="none" lIns="121908" tIns="60954" rIns="121908" bIns="60954" anchor="ctr"/>
          <a:lstStyle/>
          <a:p>
            <a:pPr marL="476250" indent="-476250">
              <a:lnSpc>
                <a:spcPct val="120000"/>
              </a:lnSpc>
              <a:defRPr/>
            </a:pPr>
            <a:endParaRPr lang="zh-CN" altLang="en-US" sz="1600" kern="0" dirty="0">
              <a:solidFill>
                <a:schemeClr val="tx1">
                  <a:lumMod val="50000"/>
                  <a:lumOff val="50000"/>
                </a:schemeClr>
              </a:solidFill>
              <a:latin typeface="Arial" panose="020B0604020202020204" pitchFamily="34" charset="0"/>
              <a:ea typeface="微软雅黑" panose="020B0503020204020204" pitchFamily="34" charset="-122"/>
            </a:endParaRPr>
          </a:p>
        </p:txBody>
      </p:sp>
      <p:sp>
        <p:nvSpPr>
          <p:cNvPr id="109" name="AutoShape 8"/>
          <p:cNvSpPr>
            <a:spLocks noChangeArrowheads="1"/>
          </p:cNvSpPr>
          <p:nvPr/>
        </p:nvSpPr>
        <p:spPr bwMode="auto">
          <a:xfrm>
            <a:off x="6388541" y="2943935"/>
            <a:ext cx="756340" cy="1250949"/>
          </a:xfrm>
          <a:prstGeom prst="chevron">
            <a:avLst>
              <a:gd name="adj" fmla="val 55472"/>
            </a:avLst>
          </a:prstGeom>
          <a:solidFill>
            <a:schemeClr val="accent2"/>
          </a:solidFill>
          <a:ln w="25400" cap="flat" cmpd="sng" algn="ctr">
            <a:noFill/>
            <a:prstDash val="solid"/>
          </a:ln>
          <a:effectLst/>
        </p:spPr>
        <p:txBody>
          <a:bodyPr lIns="121908" tIns="60954" rIns="121908" bIns="60954" rtlCol="0" anchor="ctr"/>
          <a:lstStyle/>
          <a:p>
            <a:pPr algn="ctr"/>
            <a:endParaRPr lang="zh-CN" altLang="en-US" sz="2700" b="1"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0" name="AutoShape 8"/>
          <p:cNvSpPr>
            <a:spLocks noChangeArrowheads="1"/>
          </p:cNvSpPr>
          <p:nvPr/>
        </p:nvSpPr>
        <p:spPr bwMode="auto">
          <a:xfrm>
            <a:off x="4008490" y="2943935"/>
            <a:ext cx="756340" cy="1250949"/>
          </a:xfrm>
          <a:prstGeom prst="chevron">
            <a:avLst>
              <a:gd name="adj" fmla="val 55472"/>
            </a:avLst>
          </a:prstGeom>
          <a:solidFill>
            <a:schemeClr val="accent3"/>
          </a:solidFill>
          <a:ln w="25400" cap="flat" cmpd="sng" algn="ctr">
            <a:noFill/>
            <a:prstDash val="solid"/>
          </a:ln>
          <a:effectLst/>
        </p:spPr>
        <p:txBody>
          <a:bodyPr lIns="121908" tIns="60954" rIns="121908" bIns="60954" rtlCol="0" anchor="ctr"/>
          <a:lstStyle/>
          <a:p>
            <a:pPr algn="ctr"/>
            <a:endParaRPr lang="zh-CN" altLang="en-US" sz="2700" b="1"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1" name="AutoShape 8"/>
          <p:cNvSpPr>
            <a:spLocks noChangeArrowheads="1"/>
          </p:cNvSpPr>
          <p:nvPr/>
        </p:nvSpPr>
        <p:spPr bwMode="auto">
          <a:xfrm>
            <a:off x="1628440" y="2943935"/>
            <a:ext cx="756340" cy="1250949"/>
          </a:xfrm>
          <a:prstGeom prst="chevron">
            <a:avLst>
              <a:gd name="adj" fmla="val 55472"/>
            </a:avLst>
          </a:prstGeom>
          <a:solidFill>
            <a:schemeClr val="accent4"/>
          </a:solidFill>
          <a:ln w="25400" cap="flat" cmpd="sng" algn="ctr">
            <a:noFill/>
            <a:prstDash val="solid"/>
          </a:ln>
          <a:effectLst/>
        </p:spPr>
        <p:txBody>
          <a:bodyPr lIns="121908" tIns="60954" rIns="121908" bIns="60954" rtlCol="0" anchor="ctr"/>
          <a:lstStyle/>
          <a:p>
            <a:pPr algn="ctr"/>
            <a:endParaRPr lang="zh-CN" altLang="en-US" sz="2700" b="1"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2" name="AutoShape 8"/>
          <p:cNvSpPr>
            <a:spLocks noChangeArrowheads="1"/>
          </p:cNvSpPr>
          <p:nvPr/>
        </p:nvSpPr>
        <p:spPr bwMode="auto">
          <a:xfrm>
            <a:off x="8768593" y="2943935"/>
            <a:ext cx="756340" cy="1250949"/>
          </a:xfrm>
          <a:prstGeom prst="chevron">
            <a:avLst>
              <a:gd name="adj" fmla="val 55472"/>
            </a:avLst>
          </a:prstGeom>
          <a:solidFill>
            <a:schemeClr val="accent1"/>
          </a:solidFill>
          <a:ln w="25400" cap="flat" cmpd="sng" algn="ctr">
            <a:noFill/>
            <a:prstDash val="solid"/>
          </a:ln>
          <a:effectLst/>
        </p:spPr>
        <p:txBody>
          <a:bodyPr lIns="121908" tIns="60954" rIns="121908" bIns="60954" rtlCol="0" anchor="ctr"/>
          <a:lstStyle/>
          <a:p>
            <a:pPr algn="ctr"/>
            <a:endParaRPr lang="zh-CN" altLang="en-US" sz="2700" b="1"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3" name="TextBox 112"/>
          <p:cNvSpPr txBox="1"/>
          <p:nvPr/>
        </p:nvSpPr>
        <p:spPr>
          <a:xfrm>
            <a:off x="633834" y="3325812"/>
            <a:ext cx="688340" cy="397510"/>
          </a:xfrm>
          <a:prstGeom prst="rect">
            <a:avLst/>
          </a:prstGeom>
          <a:noFill/>
        </p:spPr>
        <p:txBody>
          <a:bodyPr wrap="none" lIns="121908" tIns="60954" rIns="121908" bIns="60954" rtlCol="0">
            <a:spAutoFit/>
          </a:bodyPr>
          <a:lstStyle>
            <a:defPPr>
              <a:defRPr lang="zh-CN"/>
            </a:defPPr>
            <a:lvl1pPr>
              <a:defRPr i="1">
                <a:solidFill>
                  <a:srgbClr val="646464"/>
                </a:solidFill>
              </a:defRPr>
            </a:lvl1pPr>
          </a:lstStyle>
          <a:p>
            <a:pPr>
              <a:defRPr/>
            </a:pPr>
            <a:r>
              <a:rPr lang="en-US" altLang="zh-CN" kern="0" dirty="0">
                <a:solidFill>
                  <a:schemeClr val="tx1">
                    <a:lumMod val="50000"/>
                    <a:lumOff val="50000"/>
                  </a:schemeClr>
                </a:solidFill>
                <a:latin typeface="Impact" panose="020B0806030902050204" pitchFamily="34" charset="0"/>
                <a:ea typeface="微软雅黑" panose="020B0503020204020204" pitchFamily="34" charset="-122"/>
              </a:rPr>
              <a:t>201</a:t>
            </a:r>
            <a:r>
              <a:rPr lang="en-US" kern="0" dirty="0">
                <a:solidFill>
                  <a:schemeClr val="tx1">
                    <a:lumMod val="50000"/>
                    <a:lumOff val="50000"/>
                  </a:schemeClr>
                </a:solidFill>
                <a:latin typeface="Impact" panose="020B0806030902050204" pitchFamily="34" charset="0"/>
                <a:ea typeface="微软雅黑" panose="020B0503020204020204" pitchFamily="34" charset="-122"/>
              </a:rPr>
              <a:t>3</a:t>
            </a:r>
            <a:endParaRPr lang="en-US" kern="0" dirty="0">
              <a:solidFill>
                <a:schemeClr val="tx1">
                  <a:lumMod val="50000"/>
                  <a:lumOff val="50000"/>
                </a:schemeClr>
              </a:solidFill>
              <a:latin typeface="Impact" panose="020B0806030902050204" pitchFamily="34" charset="0"/>
              <a:ea typeface="微软雅黑" panose="020B0503020204020204" pitchFamily="34" charset="-122"/>
            </a:endParaRPr>
          </a:p>
        </p:txBody>
      </p:sp>
      <p:sp>
        <p:nvSpPr>
          <p:cNvPr id="114" name="TextBox 113"/>
          <p:cNvSpPr txBox="1"/>
          <p:nvPr/>
        </p:nvSpPr>
        <p:spPr>
          <a:xfrm>
            <a:off x="2761530" y="3325812"/>
            <a:ext cx="681355" cy="397510"/>
          </a:xfrm>
          <a:prstGeom prst="rect">
            <a:avLst/>
          </a:prstGeom>
          <a:noFill/>
        </p:spPr>
        <p:txBody>
          <a:bodyPr wrap="none" lIns="121908" tIns="60954" rIns="121908" bIns="60954" rtlCol="0">
            <a:spAutoFit/>
          </a:bodyPr>
          <a:lstStyle>
            <a:defPPr>
              <a:defRPr lang="zh-CN"/>
            </a:defPPr>
            <a:lvl1pPr>
              <a:defRPr i="1">
                <a:solidFill>
                  <a:srgbClr val="646464"/>
                </a:solidFill>
              </a:defRPr>
            </a:lvl1pPr>
          </a:lstStyle>
          <a:p>
            <a:pPr>
              <a:defRPr/>
            </a:pPr>
            <a:r>
              <a:rPr lang="en-US" altLang="zh-CN" kern="0" dirty="0">
                <a:solidFill>
                  <a:schemeClr val="tx1">
                    <a:lumMod val="50000"/>
                    <a:lumOff val="50000"/>
                  </a:schemeClr>
                </a:solidFill>
                <a:latin typeface="Impact" panose="020B0806030902050204" pitchFamily="34" charset="0"/>
                <a:ea typeface="微软雅黑" panose="020B0503020204020204" pitchFamily="34" charset="-122"/>
              </a:rPr>
              <a:t>201</a:t>
            </a:r>
            <a:r>
              <a:rPr lang="en-US" kern="0" dirty="0">
                <a:solidFill>
                  <a:schemeClr val="tx1">
                    <a:lumMod val="50000"/>
                    <a:lumOff val="50000"/>
                  </a:schemeClr>
                </a:solidFill>
                <a:latin typeface="Impact" panose="020B0806030902050204" pitchFamily="34" charset="0"/>
                <a:ea typeface="微软雅黑" panose="020B0503020204020204" pitchFamily="34" charset="-122"/>
              </a:rPr>
              <a:t>4</a:t>
            </a:r>
            <a:endParaRPr lang="en-US" kern="0" dirty="0">
              <a:solidFill>
                <a:schemeClr val="tx1">
                  <a:lumMod val="50000"/>
                  <a:lumOff val="50000"/>
                </a:schemeClr>
              </a:solidFill>
              <a:latin typeface="Impact" panose="020B0806030902050204" pitchFamily="34" charset="0"/>
              <a:ea typeface="微软雅黑" panose="020B0503020204020204" pitchFamily="34" charset="-122"/>
            </a:endParaRPr>
          </a:p>
        </p:txBody>
      </p:sp>
      <p:sp>
        <p:nvSpPr>
          <p:cNvPr id="115" name="TextBox 114"/>
          <p:cNvSpPr txBox="1"/>
          <p:nvPr/>
        </p:nvSpPr>
        <p:spPr>
          <a:xfrm>
            <a:off x="5141580" y="3325812"/>
            <a:ext cx="689610" cy="397510"/>
          </a:xfrm>
          <a:prstGeom prst="rect">
            <a:avLst/>
          </a:prstGeom>
          <a:noFill/>
        </p:spPr>
        <p:txBody>
          <a:bodyPr wrap="none" lIns="121908" tIns="60954" rIns="121908" bIns="60954" rtlCol="0">
            <a:spAutoFit/>
          </a:bodyPr>
          <a:lstStyle/>
          <a:p>
            <a:pPr>
              <a:defRPr/>
            </a:pPr>
            <a:r>
              <a:rPr lang="en-US" altLang="zh-CN" i="1" kern="0" dirty="0">
                <a:solidFill>
                  <a:schemeClr val="tx1">
                    <a:lumMod val="50000"/>
                    <a:lumOff val="50000"/>
                  </a:schemeClr>
                </a:solidFill>
                <a:latin typeface="Impact" panose="020B0806030902050204" pitchFamily="34" charset="0"/>
                <a:ea typeface="微软雅黑" panose="020B0503020204020204" pitchFamily="34" charset="-122"/>
              </a:rPr>
              <a:t>201</a:t>
            </a:r>
            <a:r>
              <a:rPr lang="en-US" i="1" kern="0" dirty="0">
                <a:solidFill>
                  <a:schemeClr val="tx1">
                    <a:lumMod val="50000"/>
                    <a:lumOff val="50000"/>
                  </a:schemeClr>
                </a:solidFill>
                <a:latin typeface="Impact" panose="020B0806030902050204" pitchFamily="34" charset="0"/>
                <a:ea typeface="微软雅黑" panose="020B0503020204020204" pitchFamily="34" charset="-122"/>
              </a:rPr>
              <a:t>5</a:t>
            </a:r>
            <a:endParaRPr lang="en-US" i="1" kern="0" dirty="0">
              <a:solidFill>
                <a:schemeClr val="tx1">
                  <a:lumMod val="50000"/>
                  <a:lumOff val="50000"/>
                </a:schemeClr>
              </a:solidFill>
              <a:latin typeface="Impact" panose="020B0806030902050204" pitchFamily="34" charset="0"/>
              <a:ea typeface="微软雅黑" panose="020B0503020204020204" pitchFamily="34" charset="-122"/>
            </a:endParaRPr>
          </a:p>
        </p:txBody>
      </p:sp>
      <p:sp>
        <p:nvSpPr>
          <p:cNvPr id="116" name="TextBox 115"/>
          <p:cNvSpPr txBox="1"/>
          <p:nvPr/>
        </p:nvSpPr>
        <p:spPr>
          <a:xfrm>
            <a:off x="7521631" y="3325812"/>
            <a:ext cx="690880" cy="397510"/>
          </a:xfrm>
          <a:prstGeom prst="rect">
            <a:avLst/>
          </a:prstGeom>
          <a:noFill/>
        </p:spPr>
        <p:txBody>
          <a:bodyPr wrap="none" lIns="121908" tIns="60954" rIns="121908" bIns="60954" rtlCol="0">
            <a:spAutoFit/>
          </a:bodyPr>
          <a:lstStyle>
            <a:defPPr>
              <a:defRPr lang="zh-CN"/>
            </a:defPPr>
            <a:lvl1pPr>
              <a:defRPr i="1">
                <a:solidFill>
                  <a:srgbClr val="646464"/>
                </a:solidFill>
              </a:defRPr>
            </a:lvl1pPr>
          </a:lstStyle>
          <a:p>
            <a:pPr>
              <a:defRPr/>
            </a:pPr>
            <a:r>
              <a:rPr lang="en-US" altLang="zh-CN" kern="0" dirty="0">
                <a:solidFill>
                  <a:schemeClr val="tx1">
                    <a:lumMod val="50000"/>
                    <a:lumOff val="50000"/>
                  </a:schemeClr>
                </a:solidFill>
                <a:latin typeface="Impact" panose="020B0806030902050204" pitchFamily="34" charset="0"/>
                <a:ea typeface="微软雅黑" panose="020B0503020204020204" pitchFamily="34" charset="-122"/>
              </a:rPr>
              <a:t>201</a:t>
            </a:r>
            <a:r>
              <a:rPr lang="en-US" kern="0" dirty="0">
                <a:solidFill>
                  <a:schemeClr val="tx1">
                    <a:lumMod val="50000"/>
                    <a:lumOff val="50000"/>
                  </a:schemeClr>
                </a:solidFill>
                <a:latin typeface="Impact" panose="020B0806030902050204" pitchFamily="34" charset="0"/>
                <a:ea typeface="微软雅黑" panose="020B0503020204020204" pitchFamily="34" charset="-122"/>
              </a:rPr>
              <a:t>6</a:t>
            </a:r>
            <a:endParaRPr lang="en-US" kern="0" dirty="0">
              <a:solidFill>
                <a:schemeClr val="tx1">
                  <a:lumMod val="50000"/>
                  <a:lumOff val="50000"/>
                </a:schemeClr>
              </a:solidFill>
              <a:latin typeface="Impact" panose="020B0806030902050204" pitchFamily="34" charset="0"/>
              <a:ea typeface="微软雅黑" panose="020B0503020204020204" pitchFamily="34" charset="-122"/>
            </a:endParaRPr>
          </a:p>
        </p:txBody>
      </p:sp>
      <p:grpSp>
        <p:nvGrpSpPr>
          <p:cNvPr id="117" name="组合 116"/>
          <p:cNvGrpSpPr/>
          <p:nvPr/>
        </p:nvGrpSpPr>
        <p:grpSpPr>
          <a:xfrm>
            <a:off x="984476" y="3978200"/>
            <a:ext cx="2567574" cy="1811377"/>
            <a:chOff x="941884" y="3983470"/>
            <a:chExt cx="1925931" cy="1358533"/>
          </a:xfrm>
        </p:grpSpPr>
        <p:cxnSp>
          <p:nvCxnSpPr>
            <p:cNvPr id="118" name="直接连接符 117"/>
            <p:cNvCxnSpPr/>
            <p:nvPr/>
          </p:nvCxnSpPr>
          <p:spPr>
            <a:xfrm>
              <a:off x="941884" y="3983470"/>
              <a:ext cx="0" cy="1358533"/>
            </a:xfrm>
            <a:prstGeom prst="line">
              <a:avLst/>
            </a:prstGeom>
            <a:noFill/>
            <a:ln w="9525" cap="flat" cmpd="sng" algn="ctr">
              <a:solidFill>
                <a:srgbClr val="888888"/>
              </a:solidFill>
              <a:prstDash val="solid"/>
              <a:headEnd type="oval" w="med" len="med"/>
              <a:tailEnd type="oval" w="med" len="med"/>
            </a:ln>
            <a:effectLst/>
          </p:spPr>
        </p:cxnSp>
        <p:sp>
          <p:nvSpPr>
            <p:cNvPr id="119" name="TextBox 118"/>
            <p:cNvSpPr txBox="1"/>
            <p:nvPr/>
          </p:nvSpPr>
          <p:spPr>
            <a:xfrm>
              <a:off x="941884" y="4393273"/>
              <a:ext cx="1925931" cy="934871"/>
            </a:xfrm>
            <a:prstGeom prst="rect">
              <a:avLst/>
            </a:prstGeom>
            <a:noFill/>
          </p:spPr>
          <p:txBody>
            <a:bodyPr wrap="square" rtlCol="0">
              <a:spAutoFit/>
            </a:bodyPr>
            <a:lstStyle/>
            <a:p>
              <a:pPr>
                <a:lnSpc>
                  <a:spcPct val="150000"/>
                </a:lnSpc>
                <a:defRPr/>
              </a:pPr>
              <a:r>
                <a:rPr lang="zh-CN" altLang="en-US" b="1" kern="0" dirty="0">
                  <a:solidFill>
                    <a:schemeClr val="tx1">
                      <a:lumMod val="50000"/>
                      <a:lumOff val="50000"/>
                    </a:schemeClr>
                  </a:solidFill>
                  <a:latin typeface="Arial" panose="020B0604020202020204" pitchFamily="34" charset="0"/>
                  <a:ea typeface="微软雅黑" panose="020B0503020204020204" pitchFamily="34" charset="-122"/>
                </a:rPr>
                <a:t>此处添加标题</a:t>
              </a:r>
              <a:endParaRPr lang="en-US" altLang="zh-CN" b="1" kern="0" dirty="0">
                <a:solidFill>
                  <a:schemeClr val="tx1">
                    <a:lumMod val="50000"/>
                    <a:lumOff val="50000"/>
                  </a:schemeClr>
                </a:solidFill>
                <a:latin typeface="Arial" panose="020B0604020202020204" pitchFamily="34" charset="0"/>
                <a:ea typeface="微软雅黑" panose="020B0503020204020204" pitchFamily="34" charset="-122"/>
              </a:endParaRPr>
            </a:p>
            <a:p>
              <a:pPr>
                <a:lnSpc>
                  <a:spcPct val="150000"/>
                </a:lnSpc>
                <a:defRPr/>
              </a:pPr>
              <a:r>
                <a:rPr lang="zh-CN" altLang="en-US" sz="1600" kern="0" dirty="0">
                  <a:solidFill>
                    <a:schemeClr val="tx1">
                      <a:lumMod val="50000"/>
                      <a:lumOff val="50000"/>
                    </a:schemeClr>
                  </a:solidFill>
                  <a:latin typeface="Arial" panose="020B0604020202020204" pitchFamily="34" charset="0"/>
                  <a:ea typeface="微软雅黑" panose="020B0503020204020204" pitchFamily="34" charset="-122"/>
                </a:rPr>
                <a:t>点击此处添加段落文本</a:t>
              </a:r>
              <a:endParaRPr lang="zh-CN" altLang="en-US" sz="1600" kern="0" dirty="0">
                <a:solidFill>
                  <a:schemeClr val="tx1">
                    <a:lumMod val="50000"/>
                    <a:lumOff val="50000"/>
                  </a:schemeClr>
                </a:solidFill>
                <a:latin typeface="Arial" panose="020B0604020202020204" pitchFamily="34" charset="0"/>
                <a:ea typeface="微软雅黑" panose="020B0503020204020204" pitchFamily="34" charset="-122"/>
              </a:endParaRPr>
            </a:p>
            <a:p>
              <a:pPr>
                <a:lnSpc>
                  <a:spcPct val="150000"/>
                </a:lnSpc>
                <a:defRPr/>
              </a:pPr>
              <a:r>
                <a:rPr lang="zh-CN" altLang="en-US" sz="1600" kern="0" dirty="0">
                  <a:solidFill>
                    <a:schemeClr val="tx1">
                      <a:lumMod val="50000"/>
                      <a:lumOff val="50000"/>
                    </a:schemeClr>
                  </a:solidFill>
                  <a:latin typeface="Arial" panose="020B0604020202020204" pitchFamily="34" charset="0"/>
                  <a:ea typeface="微软雅黑" panose="020B0503020204020204" pitchFamily="34" charset="-122"/>
                </a:rPr>
                <a:t>点击此处添加段落文本</a:t>
              </a:r>
              <a:endParaRPr lang="zh-CN" altLang="en-US" sz="1600" kern="0" dirty="0">
                <a:solidFill>
                  <a:schemeClr val="tx1">
                    <a:lumMod val="50000"/>
                    <a:lumOff val="50000"/>
                  </a:schemeClr>
                </a:solidFill>
                <a:latin typeface="Arial" panose="020B0604020202020204" pitchFamily="34" charset="0"/>
                <a:ea typeface="微软雅黑" panose="020B0503020204020204" pitchFamily="34" charset="-122"/>
              </a:endParaRPr>
            </a:p>
          </p:txBody>
        </p:sp>
      </p:grpSp>
      <p:grpSp>
        <p:nvGrpSpPr>
          <p:cNvPr id="120" name="组合 119"/>
          <p:cNvGrpSpPr/>
          <p:nvPr/>
        </p:nvGrpSpPr>
        <p:grpSpPr>
          <a:xfrm>
            <a:off x="3115316" y="1222684"/>
            <a:ext cx="2567574" cy="2003399"/>
            <a:chOff x="2293144" y="1916832"/>
            <a:chExt cx="1925931" cy="1502549"/>
          </a:xfrm>
        </p:grpSpPr>
        <p:cxnSp>
          <p:nvCxnSpPr>
            <p:cNvPr id="121" name="直接连接符 120"/>
            <p:cNvCxnSpPr/>
            <p:nvPr/>
          </p:nvCxnSpPr>
          <p:spPr>
            <a:xfrm>
              <a:off x="2293144" y="2060848"/>
              <a:ext cx="0" cy="1358533"/>
            </a:xfrm>
            <a:prstGeom prst="line">
              <a:avLst/>
            </a:prstGeom>
            <a:noFill/>
            <a:ln w="9525" cap="flat" cmpd="sng" algn="ctr">
              <a:solidFill>
                <a:srgbClr val="888888"/>
              </a:solidFill>
              <a:prstDash val="solid"/>
              <a:headEnd type="oval" w="med" len="med"/>
              <a:tailEnd type="oval" w="med" len="med"/>
            </a:ln>
            <a:effectLst/>
          </p:spPr>
        </p:cxnSp>
        <p:sp>
          <p:nvSpPr>
            <p:cNvPr id="122" name="TextBox 121"/>
            <p:cNvSpPr txBox="1"/>
            <p:nvPr/>
          </p:nvSpPr>
          <p:spPr>
            <a:xfrm>
              <a:off x="2293144" y="1916832"/>
              <a:ext cx="1925931" cy="934871"/>
            </a:xfrm>
            <a:prstGeom prst="rect">
              <a:avLst/>
            </a:prstGeom>
            <a:noFill/>
          </p:spPr>
          <p:txBody>
            <a:bodyPr wrap="square" rtlCol="0">
              <a:spAutoFit/>
            </a:bodyPr>
            <a:lstStyle/>
            <a:p>
              <a:pPr>
                <a:lnSpc>
                  <a:spcPct val="150000"/>
                </a:lnSpc>
                <a:defRPr/>
              </a:pPr>
              <a:r>
                <a:rPr lang="zh-CN" altLang="en-US" b="1" kern="0" dirty="0">
                  <a:solidFill>
                    <a:schemeClr val="tx1">
                      <a:lumMod val="50000"/>
                      <a:lumOff val="50000"/>
                    </a:schemeClr>
                  </a:solidFill>
                  <a:latin typeface="Arial" panose="020B0604020202020204" pitchFamily="34" charset="0"/>
                  <a:ea typeface="微软雅黑" panose="020B0503020204020204" pitchFamily="34" charset="-122"/>
                </a:rPr>
                <a:t>此处添加标题</a:t>
              </a:r>
              <a:endParaRPr lang="en-US" altLang="zh-CN" b="1" kern="0" dirty="0">
                <a:solidFill>
                  <a:schemeClr val="tx1">
                    <a:lumMod val="50000"/>
                    <a:lumOff val="50000"/>
                  </a:schemeClr>
                </a:solidFill>
                <a:latin typeface="Arial" panose="020B0604020202020204" pitchFamily="34" charset="0"/>
                <a:ea typeface="微软雅黑" panose="020B0503020204020204" pitchFamily="34" charset="-122"/>
              </a:endParaRPr>
            </a:p>
            <a:p>
              <a:pPr>
                <a:lnSpc>
                  <a:spcPct val="150000"/>
                </a:lnSpc>
                <a:defRPr/>
              </a:pPr>
              <a:r>
                <a:rPr lang="zh-CN" altLang="en-US" sz="1600" kern="0" dirty="0">
                  <a:solidFill>
                    <a:schemeClr val="tx1">
                      <a:lumMod val="50000"/>
                      <a:lumOff val="50000"/>
                    </a:schemeClr>
                  </a:solidFill>
                  <a:latin typeface="Arial" panose="020B0604020202020204" pitchFamily="34" charset="0"/>
                  <a:ea typeface="微软雅黑" panose="020B0503020204020204" pitchFamily="34" charset="-122"/>
                </a:rPr>
                <a:t>点击此处添加段落文本</a:t>
              </a:r>
              <a:endParaRPr lang="zh-CN" altLang="en-US" sz="1600" kern="0" dirty="0">
                <a:solidFill>
                  <a:schemeClr val="tx1">
                    <a:lumMod val="50000"/>
                    <a:lumOff val="50000"/>
                  </a:schemeClr>
                </a:solidFill>
                <a:latin typeface="Arial" panose="020B0604020202020204" pitchFamily="34" charset="0"/>
                <a:ea typeface="微软雅黑" panose="020B0503020204020204" pitchFamily="34" charset="-122"/>
              </a:endParaRPr>
            </a:p>
            <a:p>
              <a:pPr>
                <a:lnSpc>
                  <a:spcPct val="150000"/>
                </a:lnSpc>
                <a:defRPr/>
              </a:pPr>
              <a:r>
                <a:rPr lang="zh-CN" altLang="en-US" sz="1600" kern="0" dirty="0">
                  <a:solidFill>
                    <a:schemeClr val="tx1">
                      <a:lumMod val="50000"/>
                      <a:lumOff val="50000"/>
                    </a:schemeClr>
                  </a:solidFill>
                  <a:latin typeface="Arial" panose="020B0604020202020204" pitchFamily="34" charset="0"/>
                  <a:ea typeface="微软雅黑" panose="020B0503020204020204" pitchFamily="34" charset="-122"/>
                </a:rPr>
                <a:t>点击此处添加段落文本</a:t>
              </a:r>
              <a:endParaRPr lang="zh-CN" altLang="en-US" sz="1600" kern="0" dirty="0">
                <a:solidFill>
                  <a:schemeClr val="tx1">
                    <a:lumMod val="50000"/>
                    <a:lumOff val="50000"/>
                  </a:schemeClr>
                </a:solidFill>
                <a:latin typeface="Arial" panose="020B0604020202020204" pitchFamily="34" charset="0"/>
                <a:ea typeface="微软雅黑" panose="020B0503020204020204" pitchFamily="34" charset="-122"/>
              </a:endParaRPr>
            </a:p>
          </p:txBody>
        </p:sp>
      </p:grpSp>
      <p:grpSp>
        <p:nvGrpSpPr>
          <p:cNvPr id="123" name="组合 122"/>
          <p:cNvGrpSpPr/>
          <p:nvPr/>
        </p:nvGrpSpPr>
        <p:grpSpPr>
          <a:xfrm>
            <a:off x="5445688" y="4006993"/>
            <a:ext cx="2567574" cy="1811378"/>
            <a:chOff x="3641104" y="3980384"/>
            <a:chExt cx="1925931" cy="1358533"/>
          </a:xfrm>
        </p:grpSpPr>
        <p:cxnSp>
          <p:nvCxnSpPr>
            <p:cNvPr id="124" name="直接连接符 123"/>
            <p:cNvCxnSpPr/>
            <p:nvPr/>
          </p:nvCxnSpPr>
          <p:spPr>
            <a:xfrm>
              <a:off x="3648596" y="3980384"/>
              <a:ext cx="0" cy="1358533"/>
            </a:xfrm>
            <a:prstGeom prst="line">
              <a:avLst/>
            </a:prstGeom>
            <a:noFill/>
            <a:ln w="9525" cap="flat" cmpd="sng" algn="ctr">
              <a:solidFill>
                <a:srgbClr val="888888"/>
              </a:solidFill>
              <a:prstDash val="solid"/>
              <a:headEnd type="oval" w="med" len="med"/>
              <a:tailEnd type="oval" w="med" len="med"/>
            </a:ln>
            <a:effectLst/>
          </p:spPr>
        </p:cxnSp>
        <p:sp>
          <p:nvSpPr>
            <p:cNvPr id="125" name="TextBox 124"/>
            <p:cNvSpPr txBox="1"/>
            <p:nvPr/>
          </p:nvSpPr>
          <p:spPr>
            <a:xfrm>
              <a:off x="3641104" y="4393273"/>
              <a:ext cx="1925931" cy="934871"/>
            </a:xfrm>
            <a:prstGeom prst="rect">
              <a:avLst/>
            </a:prstGeom>
            <a:noFill/>
          </p:spPr>
          <p:txBody>
            <a:bodyPr wrap="square" rtlCol="0">
              <a:spAutoFit/>
            </a:bodyPr>
            <a:lstStyle/>
            <a:p>
              <a:pPr>
                <a:lnSpc>
                  <a:spcPct val="150000"/>
                </a:lnSpc>
                <a:defRPr/>
              </a:pPr>
              <a:r>
                <a:rPr lang="zh-CN" altLang="en-US" b="1" kern="0" dirty="0">
                  <a:solidFill>
                    <a:schemeClr val="tx1">
                      <a:lumMod val="50000"/>
                      <a:lumOff val="50000"/>
                    </a:schemeClr>
                  </a:solidFill>
                  <a:latin typeface="Arial" panose="020B0604020202020204" pitchFamily="34" charset="0"/>
                  <a:ea typeface="微软雅黑" panose="020B0503020204020204" pitchFamily="34" charset="-122"/>
                </a:rPr>
                <a:t>此处添加标题</a:t>
              </a:r>
              <a:endParaRPr lang="en-US" altLang="zh-CN" b="1" kern="0" dirty="0">
                <a:solidFill>
                  <a:schemeClr val="tx1">
                    <a:lumMod val="50000"/>
                    <a:lumOff val="50000"/>
                  </a:schemeClr>
                </a:solidFill>
                <a:latin typeface="Arial" panose="020B0604020202020204" pitchFamily="34" charset="0"/>
                <a:ea typeface="微软雅黑" panose="020B0503020204020204" pitchFamily="34" charset="-122"/>
              </a:endParaRPr>
            </a:p>
            <a:p>
              <a:pPr>
                <a:lnSpc>
                  <a:spcPct val="150000"/>
                </a:lnSpc>
                <a:defRPr/>
              </a:pPr>
              <a:r>
                <a:rPr lang="zh-CN" altLang="en-US" sz="1600" kern="0" dirty="0">
                  <a:solidFill>
                    <a:schemeClr val="tx1">
                      <a:lumMod val="50000"/>
                      <a:lumOff val="50000"/>
                    </a:schemeClr>
                  </a:solidFill>
                  <a:latin typeface="Arial" panose="020B0604020202020204" pitchFamily="34" charset="0"/>
                  <a:ea typeface="微软雅黑" panose="020B0503020204020204" pitchFamily="34" charset="-122"/>
                </a:rPr>
                <a:t>点击此处添加段落文本</a:t>
              </a:r>
              <a:endParaRPr lang="zh-CN" altLang="en-US" sz="1600" kern="0" dirty="0">
                <a:solidFill>
                  <a:schemeClr val="tx1">
                    <a:lumMod val="50000"/>
                    <a:lumOff val="50000"/>
                  </a:schemeClr>
                </a:solidFill>
                <a:latin typeface="Arial" panose="020B0604020202020204" pitchFamily="34" charset="0"/>
                <a:ea typeface="微软雅黑" panose="020B0503020204020204" pitchFamily="34" charset="-122"/>
              </a:endParaRPr>
            </a:p>
            <a:p>
              <a:pPr>
                <a:lnSpc>
                  <a:spcPct val="150000"/>
                </a:lnSpc>
                <a:defRPr/>
              </a:pPr>
              <a:r>
                <a:rPr lang="zh-CN" altLang="en-US" sz="1600" kern="0" dirty="0">
                  <a:solidFill>
                    <a:schemeClr val="tx1">
                      <a:lumMod val="50000"/>
                      <a:lumOff val="50000"/>
                    </a:schemeClr>
                  </a:solidFill>
                  <a:latin typeface="Arial" panose="020B0604020202020204" pitchFamily="34" charset="0"/>
                  <a:ea typeface="微软雅黑" panose="020B0503020204020204" pitchFamily="34" charset="-122"/>
                </a:rPr>
                <a:t>点击此处添加段落文本</a:t>
              </a:r>
              <a:endParaRPr lang="zh-CN" altLang="en-US" sz="1600" kern="0" dirty="0">
                <a:solidFill>
                  <a:schemeClr val="tx1">
                    <a:lumMod val="50000"/>
                    <a:lumOff val="50000"/>
                  </a:schemeClr>
                </a:solidFill>
                <a:latin typeface="Arial" panose="020B0604020202020204" pitchFamily="34" charset="0"/>
                <a:ea typeface="微软雅黑" panose="020B0503020204020204" pitchFamily="34" charset="-122"/>
              </a:endParaRPr>
            </a:p>
          </p:txBody>
        </p:sp>
      </p:grpSp>
      <p:grpSp>
        <p:nvGrpSpPr>
          <p:cNvPr id="126" name="组合 125"/>
          <p:cNvGrpSpPr/>
          <p:nvPr/>
        </p:nvGrpSpPr>
        <p:grpSpPr>
          <a:xfrm>
            <a:off x="7870019" y="1222684"/>
            <a:ext cx="2567574" cy="2003399"/>
            <a:chOff x="5044092" y="1916832"/>
            <a:chExt cx="1925931" cy="1502549"/>
          </a:xfrm>
        </p:grpSpPr>
        <p:cxnSp>
          <p:nvCxnSpPr>
            <p:cNvPr id="127" name="直接连接符 126"/>
            <p:cNvCxnSpPr/>
            <p:nvPr/>
          </p:nvCxnSpPr>
          <p:spPr>
            <a:xfrm>
              <a:off x="5044092" y="2060848"/>
              <a:ext cx="0" cy="1358533"/>
            </a:xfrm>
            <a:prstGeom prst="line">
              <a:avLst/>
            </a:prstGeom>
            <a:noFill/>
            <a:ln w="9525" cap="flat" cmpd="sng" algn="ctr">
              <a:solidFill>
                <a:srgbClr val="888888"/>
              </a:solidFill>
              <a:prstDash val="solid"/>
              <a:headEnd type="oval" w="med" len="med"/>
              <a:tailEnd type="oval" w="med" len="med"/>
            </a:ln>
            <a:effectLst/>
          </p:spPr>
        </p:cxnSp>
        <p:sp>
          <p:nvSpPr>
            <p:cNvPr id="128" name="TextBox 127"/>
            <p:cNvSpPr txBox="1"/>
            <p:nvPr/>
          </p:nvSpPr>
          <p:spPr>
            <a:xfrm>
              <a:off x="5044092" y="1916832"/>
              <a:ext cx="1925931" cy="934871"/>
            </a:xfrm>
            <a:prstGeom prst="rect">
              <a:avLst/>
            </a:prstGeom>
            <a:noFill/>
          </p:spPr>
          <p:txBody>
            <a:bodyPr wrap="square" rtlCol="0">
              <a:spAutoFit/>
            </a:bodyPr>
            <a:lstStyle/>
            <a:p>
              <a:pPr>
                <a:lnSpc>
                  <a:spcPct val="150000"/>
                </a:lnSpc>
                <a:defRPr/>
              </a:pPr>
              <a:r>
                <a:rPr lang="zh-CN" altLang="en-US" b="1" kern="0" dirty="0">
                  <a:solidFill>
                    <a:schemeClr val="tx1">
                      <a:lumMod val="50000"/>
                      <a:lumOff val="50000"/>
                    </a:schemeClr>
                  </a:solidFill>
                  <a:latin typeface="Arial" panose="020B0604020202020204" pitchFamily="34" charset="0"/>
                  <a:ea typeface="微软雅黑" panose="020B0503020204020204" pitchFamily="34" charset="-122"/>
                </a:rPr>
                <a:t>此处添加标题</a:t>
              </a:r>
              <a:endParaRPr lang="en-US" altLang="zh-CN" b="1" kern="0" dirty="0">
                <a:solidFill>
                  <a:schemeClr val="tx1">
                    <a:lumMod val="50000"/>
                    <a:lumOff val="50000"/>
                  </a:schemeClr>
                </a:solidFill>
                <a:latin typeface="Arial" panose="020B0604020202020204" pitchFamily="34" charset="0"/>
                <a:ea typeface="微软雅黑" panose="020B0503020204020204" pitchFamily="34" charset="-122"/>
              </a:endParaRPr>
            </a:p>
            <a:p>
              <a:pPr>
                <a:lnSpc>
                  <a:spcPct val="150000"/>
                </a:lnSpc>
                <a:defRPr/>
              </a:pPr>
              <a:r>
                <a:rPr lang="zh-CN" altLang="en-US" sz="1600" kern="0" dirty="0">
                  <a:solidFill>
                    <a:schemeClr val="tx1">
                      <a:lumMod val="50000"/>
                      <a:lumOff val="50000"/>
                    </a:schemeClr>
                  </a:solidFill>
                  <a:latin typeface="Arial" panose="020B0604020202020204" pitchFamily="34" charset="0"/>
                  <a:ea typeface="微软雅黑" panose="020B0503020204020204" pitchFamily="34" charset="-122"/>
                </a:rPr>
                <a:t>点击此处添加段落文本</a:t>
              </a:r>
              <a:endParaRPr lang="zh-CN" altLang="en-US" sz="1600" kern="0" dirty="0">
                <a:solidFill>
                  <a:schemeClr val="tx1">
                    <a:lumMod val="50000"/>
                    <a:lumOff val="50000"/>
                  </a:schemeClr>
                </a:solidFill>
                <a:latin typeface="Arial" panose="020B0604020202020204" pitchFamily="34" charset="0"/>
                <a:ea typeface="微软雅黑" panose="020B0503020204020204" pitchFamily="34" charset="-122"/>
              </a:endParaRPr>
            </a:p>
            <a:p>
              <a:pPr>
                <a:lnSpc>
                  <a:spcPct val="150000"/>
                </a:lnSpc>
                <a:defRPr/>
              </a:pPr>
              <a:r>
                <a:rPr lang="zh-CN" altLang="en-US" sz="1600" kern="0" dirty="0">
                  <a:solidFill>
                    <a:schemeClr val="tx1">
                      <a:lumMod val="50000"/>
                      <a:lumOff val="50000"/>
                    </a:schemeClr>
                  </a:solidFill>
                  <a:latin typeface="Arial" panose="020B0604020202020204" pitchFamily="34" charset="0"/>
                  <a:ea typeface="微软雅黑" panose="020B0503020204020204" pitchFamily="34" charset="-122"/>
                </a:rPr>
                <a:t>点击此处添加段落文本</a:t>
              </a:r>
              <a:endParaRPr lang="zh-CN" altLang="en-US" sz="1600" kern="0" dirty="0">
                <a:solidFill>
                  <a:schemeClr val="tx1">
                    <a:lumMod val="50000"/>
                    <a:lumOff val="50000"/>
                  </a:schemeClr>
                </a:solidFill>
                <a:latin typeface="Arial" panose="020B0604020202020204" pitchFamily="34" charset="0"/>
                <a:ea typeface="微软雅黑" panose="020B0503020204020204" pitchFamily="34" charset="-122"/>
              </a:endParaRPr>
            </a:p>
          </p:txBody>
        </p:sp>
      </p:grpSp>
      <p:sp>
        <p:nvSpPr>
          <p:cNvPr id="3" name="标题 2"/>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08"/>
                                        </p:tgtEl>
                                        <p:attrNameLst>
                                          <p:attrName>style.visibility</p:attrName>
                                        </p:attrNameLst>
                                      </p:cBhvr>
                                      <p:to>
                                        <p:strVal val="visible"/>
                                      </p:to>
                                    </p:set>
                                    <p:anim calcmode="lin" valueType="num">
                                      <p:cBhvr additive="base">
                                        <p:cTn id="7" dur="500" fill="hold"/>
                                        <p:tgtEl>
                                          <p:spTgt spid="108"/>
                                        </p:tgtEl>
                                        <p:attrNameLst>
                                          <p:attrName>ppt_x</p:attrName>
                                        </p:attrNameLst>
                                      </p:cBhvr>
                                      <p:tavLst>
                                        <p:tav tm="0">
                                          <p:val>
                                            <p:strVal val="0-#ppt_w/2"/>
                                          </p:val>
                                        </p:tav>
                                        <p:tav tm="100000">
                                          <p:val>
                                            <p:strVal val="#ppt_x"/>
                                          </p:val>
                                        </p:tav>
                                      </p:tavLst>
                                    </p:anim>
                                    <p:anim calcmode="lin" valueType="num">
                                      <p:cBhvr additive="base">
                                        <p:cTn id="8" dur="500" fill="hold"/>
                                        <p:tgtEl>
                                          <p:spTgt spid="10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111"/>
                                        </p:tgtEl>
                                        <p:attrNameLst>
                                          <p:attrName>style.visibility</p:attrName>
                                        </p:attrNameLst>
                                      </p:cBhvr>
                                      <p:to>
                                        <p:strVal val="visible"/>
                                      </p:to>
                                    </p:set>
                                    <p:anim calcmode="lin" valueType="num">
                                      <p:cBhvr additive="base">
                                        <p:cTn id="12" dur="250" fill="hold"/>
                                        <p:tgtEl>
                                          <p:spTgt spid="111"/>
                                        </p:tgtEl>
                                        <p:attrNameLst>
                                          <p:attrName>ppt_x</p:attrName>
                                        </p:attrNameLst>
                                      </p:cBhvr>
                                      <p:tavLst>
                                        <p:tav tm="0">
                                          <p:val>
                                            <p:strVal val="0-#ppt_w/2"/>
                                          </p:val>
                                        </p:tav>
                                        <p:tav tm="100000">
                                          <p:val>
                                            <p:strVal val="#ppt_x"/>
                                          </p:val>
                                        </p:tav>
                                      </p:tavLst>
                                    </p:anim>
                                    <p:anim calcmode="lin" valueType="num">
                                      <p:cBhvr additive="base">
                                        <p:cTn id="13" dur="250" fill="hold"/>
                                        <p:tgtEl>
                                          <p:spTgt spid="111"/>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250"/>
                                  </p:stCondLst>
                                  <p:childTnLst>
                                    <p:set>
                                      <p:cBhvr>
                                        <p:cTn id="15" dur="1" fill="hold">
                                          <p:stCondLst>
                                            <p:cond delay="0"/>
                                          </p:stCondLst>
                                        </p:cTn>
                                        <p:tgtEl>
                                          <p:spTgt spid="110"/>
                                        </p:tgtEl>
                                        <p:attrNameLst>
                                          <p:attrName>style.visibility</p:attrName>
                                        </p:attrNameLst>
                                      </p:cBhvr>
                                      <p:to>
                                        <p:strVal val="visible"/>
                                      </p:to>
                                    </p:set>
                                    <p:anim calcmode="lin" valueType="num">
                                      <p:cBhvr additive="base">
                                        <p:cTn id="16" dur="250" fill="hold"/>
                                        <p:tgtEl>
                                          <p:spTgt spid="110"/>
                                        </p:tgtEl>
                                        <p:attrNameLst>
                                          <p:attrName>ppt_x</p:attrName>
                                        </p:attrNameLst>
                                      </p:cBhvr>
                                      <p:tavLst>
                                        <p:tav tm="0">
                                          <p:val>
                                            <p:strVal val="0-#ppt_w/2"/>
                                          </p:val>
                                        </p:tav>
                                        <p:tav tm="100000">
                                          <p:val>
                                            <p:strVal val="#ppt_x"/>
                                          </p:val>
                                        </p:tav>
                                      </p:tavLst>
                                    </p:anim>
                                    <p:anim calcmode="lin" valueType="num">
                                      <p:cBhvr additive="base">
                                        <p:cTn id="17" dur="250" fill="hold"/>
                                        <p:tgtEl>
                                          <p:spTgt spid="110"/>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500"/>
                                  </p:stCondLst>
                                  <p:childTnLst>
                                    <p:set>
                                      <p:cBhvr>
                                        <p:cTn id="19" dur="1" fill="hold">
                                          <p:stCondLst>
                                            <p:cond delay="0"/>
                                          </p:stCondLst>
                                        </p:cTn>
                                        <p:tgtEl>
                                          <p:spTgt spid="109"/>
                                        </p:tgtEl>
                                        <p:attrNameLst>
                                          <p:attrName>style.visibility</p:attrName>
                                        </p:attrNameLst>
                                      </p:cBhvr>
                                      <p:to>
                                        <p:strVal val="visible"/>
                                      </p:to>
                                    </p:set>
                                    <p:anim calcmode="lin" valueType="num">
                                      <p:cBhvr additive="base">
                                        <p:cTn id="20" dur="250" fill="hold"/>
                                        <p:tgtEl>
                                          <p:spTgt spid="109"/>
                                        </p:tgtEl>
                                        <p:attrNameLst>
                                          <p:attrName>ppt_x</p:attrName>
                                        </p:attrNameLst>
                                      </p:cBhvr>
                                      <p:tavLst>
                                        <p:tav tm="0">
                                          <p:val>
                                            <p:strVal val="0-#ppt_w/2"/>
                                          </p:val>
                                        </p:tav>
                                        <p:tav tm="100000">
                                          <p:val>
                                            <p:strVal val="#ppt_x"/>
                                          </p:val>
                                        </p:tav>
                                      </p:tavLst>
                                    </p:anim>
                                    <p:anim calcmode="lin" valueType="num">
                                      <p:cBhvr additive="base">
                                        <p:cTn id="21" dur="250" fill="hold"/>
                                        <p:tgtEl>
                                          <p:spTgt spid="109"/>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750"/>
                                  </p:stCondLst>
                                  <p:childTnLst>
                                    <p:set>
                                      <p:cBhvr>
                                        <p:cTn id="23" dur="1" fill="hold">
                                          <p:stCondLst>
                                            <p:cond delay="0"/>
                                          </p:stCondLst>
                                        </p:cTn>
                                        <p:tgtEl>
                                          <p:spTgt spid="112"/>
                                        </p:tgtEl>
                                        <p:attrNameLst>
                                          <p:attrName>style.visibility</p:attrName>
                                        </p:attrNameLst>
                                      </p:cBhvr>
                                      <p:to>
                                        <p:strVal val="visible"/>
                                      </p:to>
                                    </p:set>
                                    <p:anim calcmode="lin" valueType="num">
                                      <p:cBhvr additive="base">
                                        <p:cTn id="24" dur="250" fill="hold"/>
                                        <p:tgtEl>
                                          <p:spTgt spid="112"/>
                                        </p:tgtEl>
                                        <p:attrNameLst>
                                          <p:attrName>ppt_x</p:attrName>
                                        </p:attrNameLst>
                                      </p:cBhvr>
                                      <p:tavLst>
                                        <p:tav tm="0">
                                          <p:val>
                                            <p:strVal val="0-#ppt_w/2"/>
                                          </p:val>
                                        </p:tav>
                                        <p:tav tm="100000">
                                          <p:val>
                                            <p:strVal val="#ppt_x"/>
                                          </p:val>
                                        </p:tav>
                                      </p:tavLst>
                                    </p:anim>
                                    <p:anim calcmode="lin" valueType="num">
                                      <p:cBhvr additive="base">
                                        <p:cTn id="25" dur="250" fill="hold"/>
                                        <p:tgtEl>
                                          <p:spTgt spid="112"/>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47" presetClass="entr" presetSubtype="0" fill="hold" grpId="0" nodeType="afterEffect">
                                  <p:stCondLst>
                                    <p:cond delay="0"/>
                                  </p:stCondLst>
                                  <p:childTnLst>
                                    <p:set>
                                      <p:cBhvr>
                                        <p:cTn id="28" dur="1" fill="hold">
                                          <p:stCondLst>
                                            <p:cond delay="0"/>
                                          </p:stCondLst>
                                        </p:cTn>
                                        <p:tgtEl>
                                          <p:spTgt spid="113"/>
                                        </p:tgtEl>
                                        <p:attrNameLst>
                                          <p:attrName>style.visibility</p:attrName>
                                        </p:attrNameLst>
                                      </p:cBhvr>
                                      <p:to>
                                        <p:strVal val="visible"/>
                                      </p:to>
                                    </p:set>
                                    <p:animEffect transition="in" filter="fade">
                                      <p:cBhvr>
                                        <p:cTn id="29" dur="500"/>
                                        <p:tgtEl>
                                          <p:spTgt spid="113"/>
                                        </p:tgtEl>
                                      </p:cBhvr>
                                    </p:animEffect>
                                    <p:anim calcmode="lin" valueType="num">
                                      <p:cBhvr>
                                        <p:cTn id="30" dur="500" fill="hold"/>
                                        <p:tgtEl>
                                          <p:spTgt spid="113"/>
                                        </p:tgtEl>
                                        <p:attrNameLst>
                                          <p:attrName>ppt_x</p:attrName>
                                        </p:attrNameLst>
                                      </p:cBhvr>
                                      <p:tavLst>
                                        <p:tav tm="0">
                                          <p:val>
                                            <p:strVal val="#ppt_x"/>
                                          </p:val>
                                        </p:tav>
                                        <p:tav tm="100000">
                                          <p:val>
                                            <p:strVal val="#ppt_x"/>
                                          </p:val>
                                        </p:tav>
                                      </p:tavLst>
                                    </p:anim>
                                    <p:anim calcmode="lin" valueType="num">
                                      <p:cBhvr>
                                        <p:cTn id="31" dur="500" fill="hold"/>
                                        <p:tgtEl>
                                          <p:spTgt spid="113"/>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14"/>
                                        </p:tgtEl>
                                        <p:attrNameLst>
                                          <p:attrName>style.visibility</p:attrName>
                                        </p:attrNameLst>
                                      </p:cBhvr>
                                      <p:to>
                                        <p:strVal val="visible"/>
                                      </p:to>
                                    </p:set>
                                    <p:animEffect transition="in" filter="fade">
                                      <p:cBhvr>
                                        <p:cTn id="34" dur="500"/>
                                        <p:tgtEl>
                                          <p:spTgt spid="114"/>
                                        </p:tgtEl>
                                      </p:cBhvr>
                                    </p:animEffect>
                                    <p:anim calcmode="lin" valueType="num">
                                      <p:cBhvr>
                                        <p:cTn id="35" dur="500" fill="hold"/>
                                        <p:tgtEl>
                                          <p:spTgt spid="114"/>
                                        </p:tgtEl>
                                        <p:attrNameLst>
                                          <p:attrName>ppt_x</p:attrName>
                                        </p:attrNameLst>
                                      </p:cBhvr>
                                      <p:tavLst>
                                        <p:tav tm="0">
                                          <p:val>
                                            <p:strVal val="#ppt_x"/>
                                          </p:val>
                                        </p:tav>
                                        <p:tav tm="100000">
                                          <p:val>
                                            <p:strVal val="#ppt_x"/>
                                          </p:val>
                                        </p:tav>
                                      </p:tavLst>
                                    </p:anim>
                                    <p:anim calcmode="lin" valueType="num">
                                      <p:cBhvr>
                                        <p:cTn id="36" dur="500" fill="hold"/>
                                        <p:tgtEl>
                                          <p:spTgt spid="114"/>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115"/>
                                        </p:tgtEl>
                                        <p:attrNameLst>
                                          <p:attrName>style.visibility</p:attrName>
                                        </p:attrNameLst>
                                      </p:cBhvr>
                                      <p:to>
                                        <p:strVal val="visible"/>
                                      </p:to>
                                    </p:set>
                                    <p:animEffect transition="in" filter="fade">
                                      <p:cBhvr>
                                        <p:cTn id="39" dur="500"/>
                                        <p:tgtEl>
                                          <p:spTgt spid="115"/>
                                        </p:tgtEl>
                                      </p:cBhvr>
                                    </p:animEffect>
                                    <p:anim calcmode="lin" valueType="num">
                                      <p:cBhvr>
                                        <p:cTn id="40" dur="500" fill="hold"/>
                                        <p:tgtEl>
                                          <p:spTgt spid="115"/>
                                        </p:tgtEl>
                                        <p:attrNameLst>
                                          <p:attrName>ppt_x</p:attrName>
                                        </p:attrNameLst>
                                      </p:cBhvr>
                                      <p:tavLst>
                                        <p:tav tm="0">
                                          <p:val>
                                            <p:strVal val="#ppt_x"/>
                                          </p:val>
                                        </p:tav>
                                        <p:tav tm="100000">
                                          <p:val>
                                            <p:strVal val="#ppt_x"/>
                                          </p:val>
                                        </p:tav>
                                      </p:tavLst>
                                    </p:anim>
                                    <p:anim calcmode="lin" valueType="num">
                                      <p:cBhvr>
                                        <p:cTn id="41" dur="500" fill="hold"/>
                                        <p:tgtEl>
                                          <p:spTgt spid="115"/>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16"/>
                                        </p:tgtEl>
                                        <p:attrNameLst>
                                          <p:attrName>style.visibility</p:attrName>
                                        </p:attrNameLst>
                                      </p:cBhvr>
                                      <p:to>
                                        <p:strVal val="visible"/>
                                      </p:to>
                                    </p:set>
                                    <p:animEffect transition="in" filter="fade">
                                      <p:cBhvr>
                                        <p:cTn id="44" dur="500"/>
                                        <p:tgtEl>
                                          <p:spTgt spid="116"/>
                                        </p:tgtEl>
                                      </p:cBhvr>
                                    </p:animEffect>
                                    <p:anim calcmode="lin" valueType="num">
                                      <p:cBhvr>
                                        <p:cTn id="45" dur="500" fill="hold"/>
                                        <p:tgtEl>
                                          <p:spTgt spid="116"/>
                                        </p:tgtEl>
                                        <p:attrNameLst>
                                          <p:attrName>ppt_x</p:attrName>
                                        </p:attrNameLst>
                                      </p:cBhvr>
                                      <p:tavLst>
                                        <p:tav tm="0">
                                          <p:val>
                                            <p:strVal val="#ppt_x"/>
                                          </p:val>
                                        </p:tav>
                                        <p:tav tm="100000">
                                          <p:val>
                                            <p:strVal val="#ppt_x"/>
                                          </p:val>
                                        </p:tav>
                                      </p:tavLst>
                                    </p:anim>
                                    <p:anim calcmode="lin" valueType="num">
                                      <p:cBhvr>
                                        <p:cTn id="46" dur="500" fill="hold"/>
                                        <p:tgtEl>
                                          <p:spTgt spid="116"/>
                                        </p:tgtEl>
                                        <p:attrNameLst>
                                          <p:attrName>ppt_y</p:attrName>
                                        </p:attrNameLst>
                                      </p:cBhvr>
                                      <p:tavLst>
                                        <p:tav tm="0">
                                          <p:val>
                                            <p:strVal val="#ppt_y+.1"/>
                                          </p:val>
                                        </p:tav>
                                        <p:tav tm="100000">
                                          <p:val>
                                            <p:strVal val="#ppt_y"/>
                                          </p:val>
                                        </p:tav>
                                      </p:tavLst>
                                    </p:anim>
                                  </p:childTnLst>
                                </p:cTn>
                              </p:par>
                            </p:childTnLst>
                          </p:cTn>
                        </p:par>
                        <p:par>
                          <p:cTn id="47" fill="hold">
                            <p:stCondLst>
                              <p:cond delay="1500"/>
                            </p:stCondLst>
                            <p:childTnLst>
                              <p:par>
                                <p:cTn id="48" presetID="42" presetClass="entr" presetSubtype="0" fill="hold" nodeType="afterEffect">
                                  <p:stCondLst>
                                    <p:cond delay="0"/>
                                  </p:stCondLst>
                                  <p:childTnLst>
                                    <p:set>
                                      <p:cBhvr>
                                        <p:cTn id="49" dur="1" fill="hold">
                                          <p:stCondLst>
                                            <p:cond delay="0"/>
                                          </p:stCondLst>
                                        </p:cTn>
                                        <p:tgtEl>
                                          <p:spTgt spid="102"/>
                                        </p:tgtEl>
                                        <p:attrNameLst>
                                          <p:attrName>style.visibility</p:attrName>
                                        </p:attrNameLst>
                                      </p:cBhvr>
                                      <p:to>
                                        <p:strVal val="visible"/>
                                      </p:to>
                                    </p:set>
                                    <p:animEffect transition="in" filter="fade">
                                      <p:cBhvr>
                                        <p:cTn id="50" dur="1000"/>
                                        <p:tgtEl>
                                          <p:spTgt spid="102"/>
                                        </p:tgtEl>
                                      </p:cBhvr>
                                    </p:animEffect>
                                    <p:anim calcmode="lin" valueType="num">
                                      <p:cBhvr>
                                        <p:cTn id="51" dur="1000" fill="hold"/>
                                        <p:tgtEl>
                                          <p:spTgt spid="102"/>
                                        </p:tgtEl>
                                        <p:attrNameLst>
                                          <p:attrName>ppt_x</p:attrName>
                                        </p:attrNameLst>
                                      </p:cBhvr>
                                      <p:tavLst>
                                        <p:tav tm="0">
                                          <p:val>
                                            <p:strVal val="#ppt_x"/>
                                          </p:val>
                                        </p:tav>
                                        <p:tav tm="100000">
                                          <p:val>
                                            <p:strVal val="#ppt_x"/>
                                          </p:val>
                                        </p:tav>
                                      </p:tavLst>
                                    </p:anim>
                                    <p:anim calcmode="lin" valueType="num">
                                      <p:cBhvr>
                                        <p:cTn id="52" dur="1000" fill="hold"/>
                                        <p:tgtEl>
                                          <p:spTgt spid="102"/>
                                        </p:tgtEl>
                                        <p:attrNameLst>
                                          <p:attrName>ppt_y</p:attrName>
                                        </p:attrNameLst>
                                      </p:cBhvr>
                                      <p:tavLst>
                                        <p:tav tm="0">
                                          <p:val>
                                            <p:strVal val="#ppt_y+.1"/>
                                          </p:val>
                                        </p:tav>
                                        <p:tav tm="100000">
                                          <p:val>
                                            <p:strVal val="#ppt_y"/>
                                          </p:val>
                                        </p:tav>
                                      </p:tavLst>
                                    </p:anim>
                                  </p:childTnLst>
                                </p:cTn>
                              </p:par>
                            </p:childTnLst>
                          </p:cTn>
                        </p:par>
                        <p:par>
                          <p:cTn id="53" fill="hold">
                            <p:stCondLst>
                              <p:cond delay="2500"/>
                            </p:stCondLst>
                            <p:childTnLst>
                              <p:par>
                                <p:cTn id="54" presetID="22" presetClass="entr" presetSubtype="4" fill="hold" nodeType="afterEffect">
                                  <p:stCondLst>
                                    <p:cond delay="0"/>
                                  </p:stCondLst>
                                  <p:childTnLst>
                                    <p:set>
                                      <p:cBhvr>
                                        <p:cTn id="55" dur="1" fill="hold">
                                          <p:stCondLst>
                                            <p:cond delay="0"/>
                                          </p:stCondLst>
                                        </p:cTn>
                                        <p:tgtEl>
                                          <p:spTgt spid="117"/>
                                        </p:tgtEl>
                                        <p:attrNameLst>
                                          <p:attrName>style.visibility</p:attrName>
                                        </p:attrNameLst>
                                      </p:cBhvr>
                                      <p:to>
                                        <p:strVal val="visible"/>
                                      </p:to>
                                    </p:set>
                                    <p:animEffect transition="in" filter="wipe(down)">
                                      <p:cBhvr>
                                        <p:cTn id="56" dur="250"/>
                                        <p:tgtEl>
                                          <p:spTgt spid="117"/>
                                        </p:tgtEl>
                                      </p:cBhvr>
                                    </p:animEffect>
                                  </p:childTnLst>
                                </p:cTn>
                              </p:par>
                              <p:par>
                                <p:cTn id="57" presetID="22" presetClass="entr" presetSubtype="4" fill="hold" nodeType="withEffect">
                                  <p:stCondLst>
                                    <p:cond delay="0"/>
                                  </p:stCondLst>
                                  <p:childTnLst>
                                    <p:set>
                                      <p:cBhvr>
                                        <p:cTn id="58" dur="1" fill="hold">
                                          <p:stCondLst>
                                            <p:cond delay="0"/>
                                          </p:stCondLst>
                                        </p:cTn>
                                        <p:tgtEl>
                                          <p:spTgt spid="120"/>
                                        </p:tgtEl>
                                        <p:attrNameLst>
                                          <p:attrName>style.visibility</p:attrName>
                                        </p:attrNameLst>
                                      </p:cBhvr>
                                      <p:to>
                                        <p:strVal val="visible"/>
                                      </p:to>
                                    </p:set>
                                    <p:animEffect transition="in" filter="wipe(down)">
                                      <p:cBhvr>
                                        <p:cTn id="59" dur="250"/>
                                        <p:tgtEl>
                                          <p:spTgt spid="120"/>
                                        </p:tgtEl>
                                      </p:cBhvr>
                                    </p:animEffect>
                                  </p:childTnLst>
                                </p:cTn>
                              </p:par>
                              <p:par>
                                <p:cTn id="60" presetID="22" presetClass="entr" presetSubtype="4" fill="hold" nodeType="with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down)">
                                      <p:cBhvr>
                                        <p:cTn id="62" dur="250"/>
                                        <p:tgtEl>
                                          <p:spTgt spid="123"/>
                                        </p:tgtEl>
                                      </p:cBhvr>
                                    </p:animEffect>
                                  </p:childTnLst>
                                </p:cTn>
                              </p:par>
                              <p:par>
                                <p:cTn id="63" presetID="22" presetClass="entr" presetSubtype="4" fill="hold" nodeType="withEffect">
                                  <p:stCondLst>
                                    <p:cond delay="0"/>
                                  </p:stCondLst>
                                  <p:childTnLst>
                                    <p:set>
                                      <p:cBhvr>
                                        <p:cTn id="64" dur="1" fill="hold">
                                          <p:stCondLst>
                                            <p:cond delay="0"/>
                                          </p:stCondLst>
                                        </p:cTn>
                                        <p:tgtEl>
                                          <p:spTgt spid="126"/>
                                        </p:tgtEl>
                                        <p:attrNameLst>
                                          <p:attrName>style.visibility</p:attrName>
                                        </p:attrNameLst>
                                      </p:cBhvr>
                                      <p:to>
                                        <p:strVal val="visible"/>
                                      </p:to>
                                    </p:set>
                                    <p:animEffect transition="in" filter="wipe(down)">
                                      <p:cBhvr>
                                        <p:cTn id="65" dur="250"/>
                                        <p:tgtEl>
                                          <p:spTgt spid="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 grpId="0" animBg="1"/>
      <p:bldP spid="109" grpId="0" animBg="1"/>
      <p:bldP spid="110" grpId="0" animBg="1"/>
      <p:bldP spid="111" grpId="0" animBg="1"/>
      <p:bldP spid="112" grpId="0" animBg="1"/>
      <p:bldP spid="113" grpId="0"/>
      <p:bldP spid="114" grpId="0"/>
      <p:bldP spid="115" grpId="0"/>
      <p:bldP spid="1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94" y="0"/>
            <a:ext cx="609520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9"/>
          <p:cNvSpPr txBox="1"/>
          <p:nvPr/>
        </p:nvSpPr>
        <p:spPr>
          <a:xfrm>
            <a:off x="8904313" y="273422"/>
            <a:ext cx="2980303" cy="923330"/>
          </a:xfrm>
          <a:prstGeom prst="rect">
            <a:avLst/>
          </a:prstGeom>
          <a:noFill/>
        </p:spPr>
        <p:txBody>
          <a:bodyPr wrap="none" rtlCol="0">
            <a:spAutoFit/>
          </a:bodyPr>
          <a:lstStyle/>
          <a:p>
            <a:pPr algn="ctr"/>
            <a:r>
              <a:rPr lang="en-US" altLang="zh-CN" sz="5400" dirty="0">
                <a:solidFill>
                  <a:schemeClr val="bg1"/>
                </a:solidFill>
                <a:latin typeface="Impact" panose="020B0806030902050204" pitchFamily="34" charset="0"/>
              </a:rPr>
              <a:t>CONTENTS</a:t>
            </a:r>
            <a:endParaRPr lang="zh-CN" altLang="en-US" sz="5400" dirty="0">
              <a:solidFill>
                <a:schemeClr val="bg1"/>
              </a:solidFill>
              <a:latin typeface="Impact" panose="020B0806030902050204" pitchFamily="34" charset="0"/>
            </a:endParaRPr>
          </a:p>
        </p:txBody>
      </p:sp>
      <p:grpSp>
        <p:nvGrpSpPr>
          <p:cNvPr id="4" name="组合 3"/>
          <p:cNvGrpSpPr/>
          <p:nvPr/>
        </p:nvGrpSpPr>
        <p:grpSpPr>
          <a:xfrm>
            <a:off x="1659838" y="1065359"/>
            <a:ext cx="581412" cy="579310"/>
            <a:chOff x="914013" y="1298671"/>
            <a:chExt cx="610809" cy="608601"/>
          </a:xfrm>
        </p:grpSpPr>
        <p:sp>
          <p:nvSpPr>
            <p:cNvPr id="5" name="矩形 4"/>
            <p:cNvSpPr/>
            <p:nvPr/>
          </p:nvSpPr>
          <p:spPr>
            <a:xfrm rot="2700000">
              <a:off x="915118" y="1298671"/>
              <a:ext cx="608601" cy="6086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6" name="文本框 11"/>
            <p:cNvSpPr txBox="1"/>
            <p:nvPr/>
          </p:nvSpPr>
          <p:spPr>
            <a:xfrm>
              <a:off x="914013" y="1310583"/>
              <a:ext cx="610809" cy="549675"/>
            </a:xfrm>
            <a:prstGeom prst="rect">
              <a:avLst/>
            </a:prstGeom>
            <a:noFill/>
          </p:spPr>
          <p:txBody>
            <a:bodyPr wrap="square" rtlCol="0">
              <a:spAutoFit/>
            </a:bodyPr>
            <a:lstStyle/>
            <a:p>
              <a:pPr algn="ctr"/>
              <a:r>
                <a:rPr lang="en-US" altLang="zh-CN" sz="2800" dirty="0">
                  <a:solidFill>
                    <a:schemeClr val="bg1"/>
                  </a:solidFill>
                  <a:latin typeface="Impact" panose="020B0806030902050204" pitchFamily="34" charset="0"/>
                </a:rPr>
                <a:t>01</a:t>
              </a:r>
              <a:endParaRPr lang="zh-CN" altLang="en-US" sz="2800" dirty="0">
                <a:solidFill>
                  <a:schemeClr val="bg1"/>
                </a:solidFill>
                <a:latin typeface="Impact" panose="020B0806030902050204" pitchFamily="34" charset="0"/>
              </a:endParaRPr>
            </a:p>
          </p:txBody>
        </p:sp>
      </p:grpSp>
      <p:grpSp>
        <p:nvGrpSpPr>
          <p:cNvPr id="7" name="组合 6"/>
          <p:cNvGrpSpPr/>
          <p:nvPr/>
        </p:nvGrpSpPr>
        <p:grpSpPr>
          <a:xfrm>
            <a:off x="1659838" y="2428221"/>
            <a:ext cx="581412" cy="579310"/>
            <a:chOff x="914013" y="1298671"/>
            <a:chExt cx="610809" cy="608601"/>
          </a:xfrm>
        </p:grpSpPr>
        <p:sp>
          <p:nvSpPr>
            <p:cNvPr id="8" name="矩形 7"/>
            <p:cNvSpPr/>
            <p:nvPr/>
          </p:nvSpPr>
          <p:spPr>
            <a:xfrm rot="2700000">
              <a:off x="915118" y="1298671"/>
              <a:ext cx="608601" cy="6086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9" name="文本框 15"/>
            <p:cNvSpPr txBox="1"/>
            <p:nvPr/>
          </p:nvSpPr>
          <p:spPr>
            <a:xfrm>
              <a:off x="914013" y="1310583"/>
              <a:ext cx="610809" cy="549675"/>
            </a:xfrm>
            <a:prstGeom prst="rect">
              <a:avLst/>
            </a:prstGeom>
            <a:noFill/>
          </p:spPr>
          <p:txBody>
            <a:bodyPr wrap="square" rtlCol="0">
              <a:spAutoFit/>
            </a:bodyPr>
            <a:lstStyle/>
            <a:p>
              <a:pPr algn="ctr"/>
              <a:r>
                <a:rPr lang="en-US" altLang="zh-CN" sz="2800" dirty="0">
                  <a:solidFill>
                    <a:schemeClr val="bg1"/>
                  </a:solidFill>
                  <a:latin typeface="Impact" panose="020B0806030902050204" pitchFamily="34" charset="0"/>
                </a:rPr>
                <a:t>02</a:t>
              </a:r>
              <a:endParaRPr lang="zh-CN" altLang="en-US" sz="2800" dirty="0">
                <a:solidFill>
                  <a:schemeClr val="bg1"/>
                </a:solidFill>
                <a:latin typeface="Impact" panose="020B0806030902050204" pitchFamily="34" charset="0"/>
              </a:endParaRPr>
            </a:p>
          </p:txBody>
        </p:sp>
      </p:grpSp>
      <p:grpSp>
        <p:nvGrpSpPr>
          <p:cNvPr id="10" name="组合 9"/>
          <p:cNvGrpSpPr/>
          <p:nvPr/>
        </p:nvGrpSpPr>
        <p:grpSpPr>
          <a:xfrm>
            <a:off x="1597365" y="3791083"/>
            <a:ext cx="700342" cy="579310"/>
            <a:chOff x="956316" y="3814845"/>
            <a:chExt cx="735752" cy="608601"/>
          </a:xfrm>
        </p:grpSpPr>
        <p:sp>
          <p:nvSpPr>
            <p:cNvPr id="11" name="矩形 10"/>
            <p:cNvSpPr/>
            <p:nvPr/>
          </p:nvSpPr>
          <p:spPr>
            <a:xfrm rot="2700000">
              <a:off x="1019893" y="3814845"/>
              <a:ext cx="608601" cy="6086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2" name="文本框 18"/>
            <p:cNvSpPr txBox="1"/>
            <p:nvPr/>
          </p:nvSpPr>
          <p:spPr>
            <a:xfrm>
              <a:off x="956316" y="3826757"/>
              <a:ext cx="735752" cy="549675"/>
            </a:xfrm>
            <a:prstGeom prst="rect">
              <a:avLst/>
            </a:prstGeom>
            <a:noFill/>
          </p:spPr>
          <p:txBody>
            <a:bodyPr wrap="square" rtlCol="0">
              <a:spAutoFit/>
            </a:bodyPr>
            <a:lstStyle/>
            <a:p>
              <a:pPr algn="ctr"/>
              <a:r>
                <a:rPr lang="en-US" altLang="zh-CN" sz="2800" dirty="0">
                  <a:solidFill>
                    <a:schemeClr val="bg1"/>
                  </a:solidFill>
                  <a:latin typeface="Impact" panose="020B0806030902050204" pitchFamily="34" charset="0"/>
                </a:rPr>
                <a:t>03</a:t>
              </a:r>
              <a:endParaRPr lang="zh-CN" altLang="en-US" sz="2800" dirty="0">
                <a:solidFill>
                  <a:schemeClr val="bg1"/>
                </a:solidFill>
                <a:latin typeface="Impact" panose="020B0806030902050204" pitchFamily="34" charset="0"/>
              </a:endParaRPr>
            </a:p>
          </p:txBody>
        </p:sp>
      </p:grpSp>
      <p:grpSp>
        <p:nvGrpSpPr>
          <p:cNvPr id="13" name="组合 12"/>
          <p:cNvGrpSpPr/>
          <p:nvPr/>
        </p:nvGrpSpPr>
        <p:grpSpPr>
          <a:xfrm>
            <a:off x="1659838" y="5153946"/>
            <a:ext cx="581412" cy="579310"/>
            <a:chOff x="914013" y="1298671"/>
            <a:chExt cx="610809" cy="608601"/>
          </a:xfrm>
        </p:grpSpPr>
        <p:sp>
          <p:nvSpPr>
            <p:cNvPr id="14" name="矩形 13"/>
            <p:cNvSpPr/>
            <p:nvPr/>
          </p:nvSpPr>
          <p:spPr>
            <a:xfrm rot="2700000">
              <a:off x="915118" y="1298671"/>
              <a:ext cx="608601" cy="608601"/>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p>
          </p:txBody>
        </p:sp>
        <p:sp>
          <p:nvSpPr>
            <p:cNvPr id="15" name="文本框 21"/>
            <p:cNvSpPr txBox="1"/>
            <p:nvPr/>
          </p:nvSpPr>
          <p:spPr>
            <a:xfrm>
              <a:off x="914013" y="1310583"/>
              <a:ext cx="610809" cy="549675"/>
            </a:xfrm>
            <a:prstGeom prst="rect">
              <a:avLst/>
            </a:prstGeom>
            <a:noFill/>
          </p:spPr>
          <p:txBody>
            <a:bodyPr wrap="square" rtlCol="0">
              <a:spAutoFit/>
            </a:bodyPr>
            <a:lstStyle/>
            <a:p>
              <a:pPr algn="ctr"/>
              <a:r>
                <a:rPr lang="en-US" altLang="zh-CN" sz="2800" dirty="0">
                  <a:solidFill>
                    <a:schemeClr val="bg1"/>
                  </a:solidFill>
                  <a:latin typeface="Impact" panose="020B0806030902050204" pitchFamily="34" charset="0"/>
                </a:rPr>
                <a:t>04</a:t>
              </a:r>
              <a:endParaRPr lang="zh-CN" altLang="en-US" sz="2800" dirty="0">
                <a:solidFill>
                  <a:schemeClr val="bg1"/>
                </a:solidFill>
                <a:latin typeface="Impact" panose="020B0806030902050204" pitchFamily="34" charset="0"/>
              </a:endParaRPr>
            </a:p>
          </p:txBody>
        </p:sp>
      </p:grpSp>
      <p:sp>
        <p:nvSpPr>
          <p:cNvPr id="16" name="文本框 23"/>
          <p:cNvSpPr txBox="1"/>
          <p:nvPr/>
        </p:nvSpPr>
        <p:spPr>
          <a:xfrm>
            <a:off x="2479109" y="1118289"/>
            <a:ext cx="2031325" cy="461665"/>
          </a:xfrm>
          <a:prstGeom prst="rect">
            <a:avLst/>
          </a:prstGeom>
          <a:noFill/>
        </p:spPr>
        <p:txBody>
          <a:bodyPr wrap="none" rtlCol="0">
            <a:spAutoFit/>
          </a:bodyPr>
          <a:lstStyle/>
          <a:p>
            <a:r>
              <a:rPr lang="zh-CN" altLang="en-US" sz="2400" dirty="0" smtClean="0">
                <a:solidFill>
                  <a:schemeClr val="tx1">
                    <a:lumMod val="65000"/>
                    <a:lumOff val="35000"/>
                  </a:schemeClr>
                </a:solidFill>
                <a:latin typeface="Impact" panose="020B0806030902050204" pitchFamily="34" charset="0"/>
              </a:rPr>
              <a:t>添加目录内容</a:t>
            </a:r>
            <a:endParaRPr lang="zh-CN" altLang="en-US" sz="2400" dirty="0">
              <a:solidFill>
                <a:schemeClr val="tx1">
                  <a:lumMod val="65000"/>
                  <a:lumOff val="35000"/>
                </a:schemeClr>
              </a:solidFill>
              <a:latin typeface="Impact" panose="020B0806030902050204" pitchFamily="34" charset="0"/>
            </a:endParaRPr>
          </a:p>
        </p:txBody>
      </p:sp>
      <p:sp>
        <p:nvSpPr>
          <p:cNvPr id="17" name="文本框 16"/>
          <p:cNvSpPr txBox="1"/>
          <p:nvPr/>
        </p:nvSpPr>
        <p:spPr>
          <a:xfrm>
            <a:off x="2479109" y="2481151"/>
            <a:ext cx="2031325" cy="461665"/>
          </a:xfrm>
          <a:prstGeom prst="rect">
            <a:avLst/>
          </a:prstGeom>
          <a:noFill/>
        </p:spPr>
        <p:txBody>
          <a:bodyPr wrap="none" rtlCol="0">
            <a:spAutoFit/>
          </a:bodyPr>
          <a:lstStyle/>
          <a:p>
            <a:r>
              <a:rPr lang="zh-CN" altLang="en-US" sz="2400" dirty="0">
                <a:solidFill>
                  <a:schemeClr val="tx1">
                    <a:lumMod val="65000"/>
                    <a:lumOff val="35000"/>
                  </a:schemeClr>
                </a:solidFill>
                <a:latin typeface="Impact" panose="020B0806030902050204" pitchFamily="34" charset="0"/>
              </a:rPr>
              <a:t>添加目录内容</a:t>
            </a:r>
            <a:endParaRPr lang="zh-CN" altLang="en-US" sz="2400" dirty="0">
              <a:solidFill>
                <a:schemeClr val="tx1">
                  <a:lumMod val="65000"/>
                  <a:lumOff val="35000"/>
                </a:schemeClr>
              </a:solidFill>
              <a:latin typeface="Impact" panose="020B0806030902050204" pitchFamily="34" charset="0"/>
            </a:endParaRPr>
          </a:p>
        </p:txBody>
      </p:sp>
      <p:sp>
        <p:nvSpPr>
          <p:cNvPr id="18" name="文本框 17"/>
          <p:cNvSpPr txBox="1"/>
          <p:nvPr/>
        </p:nvSpPr>
        <p:spPr>
          <a:xfrm>
            <a:off x="2416636" y="3814716"/>
            <a:ext cx="2031325" cy="461665"/>
          </a:xfrm>
          <a:prstGeom prst="rect">
            <a:avLst/>
          </a:prstGeom>
          <a:noFill/>
        </p:spPr>
        <p:txBody>
          <a:bodyPr wrap="none" rtlCol="0">
            <a:spAutoFit/>
          </a:bodyPr>
          <a:lstStyle/>
          <a:p>
            <a:r>
              <a:rPr lang="zh-CN" altLang="en-US" sz="2400" dirty="0">
                <a:solidFill>
                  <a:schemeClr val="tx1">
                    <a:lumMod val="65000"/>
                    <a:lumOff val="35000"/>
                  </a:schemeClr>
                </a:solidFill>
                <a:latin typeface="Impact" panose="020B0806030902050204" pitchFamily="34" charset="0"/>
              </a:rPr>
              <a:t>添加目录内容</a:t>
            </a:r>
            <a:endParaRPr lang="zh-CN" altLang="en-US" sz="2400" dirty="0">
              <a:solidFill>
                <a:schemeClr val="tx1">
                  <a:lumMod val="65000"/>
                  <a:lumOff val="35000"/>
                </a:schemeClr>
              </a:solidFill>
              <a:latin typeface="Impact" panose="020B0806030902050204" pitchFamily="34" charset="0"/>
            </a:endParaRPr>
          </a:p>
        </p:txBody>
      </p:sp>
      <p:sp>
        <p:nvSpPr>
          <p:cNvPr id="19" name="文本框 18"/>
          <p:cNvSpPr txBox="1"/>
          <p:nvPr/>
        </p:nvSpPr>
        <p:spPr>
          <a:xfrm>
            <a:off x="2416636" y="5177579"/>
            <a:ext cx="2031325" cy="461665"/>
          </a:xfrm>
          <a:prstGeom prst="rect">
            <a:avLst/>
          </a:prstGeom>
          <a:noFill/>
        </p:spPr>
        <p:txBody>
          <a:bodyPr wrap="none" rtlCol="0">
            <a:spAutoFit/>
          </a:bodyPr>
          <a:lstStyle/>
          <a:p>
            <a:r>
              <a:rPr lang="zh-CN" altLang="en-US" sz="2400" dirty="0">
                <a:solidFill>
                  <a:schemeClr val="tx1">
                    <a:lumMod val="65000"/>
                    <a:lumOff val="35000"/>
                  </a:schemeClr>
                </a:solidFill>
                <a:latin typeface="Impact" panose="020B0806030902050204" pitchFamily="34" charset="0"/>
              </a:rPr>
              <a:t>添加目录内容</a:t>
            </a:r>
            <a:endParaRPr lang="zh-CN" altLang="en-US" sz="2400" dirty="0">
              <a:solidFill>
                <a:schemeClr val="tx1">
                  <a:lumMod val="65000"/>
                  <a:lumOff val="35000"/>
                </a:schemeClr>
              </a:solidFill>
              <a:latin typeface="Impact" panose="020B0806030902050204" pitchFamily="34" charset="0"/>
            </a:endParaRPr>
          </a:p>
        </p:txBody>
      </p:sp>
      <p:cxnSp>
        <p:nvCxnSpPr>
          <p:cNvPr id="20" name="直接连接符 19"/>
          <p:cNvCxnSpPr/>
          <p:nvPr/>
        </p:nvCxnSpPr>
        <p:spPr>
          <a:xfrm>
            <a:off x="1415480" y="2041277"/>
            <a:ext cx="3312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415480" y="3391776"/>
            <a:ext cx="3312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415480" y="4770410"/>
            <a:ext cx="3312368"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0-#ppt_h/2"/>
                                          </p:val>
                                        </p:tav>
                                        <p:tav tm="100000">
                                          <p:val>
                                            <p:strVal val="#ppt_y"/>
                                          </p:val>
                                        </p:tav>
                                      </p:tavLst>
                                    </p:anim>
                                  </p:childTnLst>
                                </p:cTn>
                              </p:par>
                            </p:childTnLst>
                          </p:cTn>
                        </p:par>
                        <p:par>
                          <p:cTn id="9" fill="hold">
                            <p:stCondLst>
                              <p:cond delay="0"/>
                            </p:stCondLst>
                            <p:childTnLst>
                              <p:par>
                                <p:cTn id="10" presetID="45"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750"/>
                                        <p:tgtEl>
                                          <p:spTgt spid="4"/>
                                        </p:tgtEl>
                                      </p:cBhvr>
                                    </p:animEffect>
                                    <p:anim calcmode="lin" valueType="num">
                                      <p:cBhvr>
                                        <p:cTn id="13" dur="750" fill="hold"/>
                                        <p:tgtEl>
                                          <p:spTgt spid="4"/>
                                        </p:tgtEl>
                                        <p:attrNameLst>
                                          <p:attrName>ppt_w</p:attrName>
                                        </p:attrNameLst>
                                      </p:cBhvr>
                                      <p:tavLst>
                                        <p:tav tm="0" fmla="#ppt_w*sin(2.5*pi*$)">
                                          <p:val>
                                            <p:fltVal val="0"/>
                                          </p:val>
                                        </p:tav>
                                        <p:tav tm="100000">
                                          <p:val>
                                            <p:fltVal val="1"/>
                                          </p:val>
                                        </p:tav>
                                      </p:tavLst>
                                    </p:anim>
                                    <p:anim calcmode="lin" valueType="num">
                                      <p:cBhvr>
                                        <p:cTn id="14" dur="750" fill="hold"/>
                                        <p:tgtEl>
                                          <p:spTgt spid="4"/>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50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750"/>
                                        <p:tgtEl>
                                          <p:spTgt spid="7"/>
                                        </p:tgtEl>
                                      </p:cBhvr>
                                    </p:animEffect>
                                    <p:anim calcmode="lin" valueType="num">
                                      <p:cBhvr>
                                        <p:cTn id="18" dur="750" fill="hold"/>
                                        <p:tgtEl>
                                          <p:spTgt spid="7"/>
                                        </p:tgtEl>
                                        <p:attrNameLst>
                                          <p:attrName>ppt_w</p:attrName>
                                        </p:attrNameLst>
                                      </p:cBhvr>
                                      <p:tavLst>
                                        <p:tav tm="0" fmla="#ppt_w*sin(2.5*pi*$)">
                                          <p:val>
                                            <p:fltVal val="0"/>
                                          </p:val>
                                        </p:tav>
                                        <p:tav tm="100000">
                                          <p:val>
                                            <p:fltVal val="1"/>
                                          </p:val>
                                        </p:tav>
                                      </p:tavLst>
                                    </p:anim>
                                    <p:anim calcmode="lin" valueType="num">
                                      <p:cBhvr>
                                        <p:cTn id="19" dur="750" fill="hold"/>
                                        <p:tgtEl>
                                          <p:spTgt spid="7"/>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100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750"/>
                                        <p:tgtEl>
                                          <p:spTgt spid="10"/>
                                        </p:tgtEl>
                                      </p:cBhvr>
                                    </p:animEffect>
                                    <p:anim calcmode="lin" valueType="num">
                                      <p:cBhvr>
                                        <p:cTn id="23" dur="750" fill="hold"/>
                                        <p:tgtEl>
                                          <p:spTgt spid="10"/>
                                        </p:tgtEl>
                                        <p:attrNameLst>
                                          <p:attrName>ppt_w</p:attrName>
                                        </p:attrNameLst>
                                      </p:cBhvr>
                                      <p:tavLst>
                                        <p:tav tm="0" fmla="#ppt_w*sin(2.5*pi*$)">
                                          <p:val>
                                            <p:fltVal val="0"/>
                                          </p:val>
                                        </p:tav>
                                        <p:tav tm="100000">
                                          <p:val>
                                            <p:fltVal val="1"/>
                                          </p:val>
                                        </p:tav>
                                      </p:tavLst>
                                    </p:anim>
                                    <p:anim calcmode="lin" valueType="num">
                                      <p:cBhvr>
                                        <p:cTn id="24" dur="750" fill="hold"/>
                                        <p:tgtEl>
                                          <p:spTgt spid="10"/>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150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750"/>
                                        <p:tgtEl>
                                          <p:spTgt spid="13"/>
                                        </p:tgtEl>
                                      </p:cBhvr>
                                    </p:animEffect>
                                    <p:anim calcmode="lin" valueType="num">
                                      <p:cBhvr>
                                        <p:cTn id="28" dur="750" fill="hold"/>
                                        <p:tgtEl>
                                          <p:spTgt spid="13"/>
                                        </p:tgtEl>
                                        <p:attrNameLst>
                                          <p:attrName>ppt_w</p:attrName>
                                        </p:attrNameLst>
                                      </p:cBhvr>
                                      <p:tavLst>
                                        <p:tav tm="0" fmla="#ppt_w*sin(2.5*pi*$)">
                                          <p:val>
                                            <p:fltVal val="0"/>
                                          </p:val>
                                        </p:tav>
                                        <p:tav tm="100000">
                                          <p:val>
                                            <p:fltVal val="1"/>
                                          </p:val>
                                        </p:tav>
                                      </p:tavLst>
                                    </p:anim>
                                    <p:anim calcmode="lin" valueType="num">
                                      <p:cBhvr>
                                        <p:cTn id="29" dur="750" fill="hold"/>
                                        <p:tgtEl>
                                          <p:spTgt spid="13"/>
                                        </p:tgtEl>
                                        <p:attrNameLst>
                                          <p:attrName>ppt_h</p:attrName>
                                        </p:attrNameLst>
                                      </p:cBhvr>
                                      <p:tavLst>
                                        <p:tav tm="0">
                                          <p:val>
                                            <p:strVal val="#ppt_h"/>
                                          </p:val>
                                        </p:tav>
                                        <p:tav tm="100000">
                                          <p:val>
                                            <p:strVal val="#ppt_h"/>
                                          </p:val>
                                        </p:tav>
                                      </p:tavLst>
                                    </p:anim>
                                  </p:childTnLst>
                                </p:cTn>
                              </p:par>
                            </p:childTnLst>
                          </p:cTn>
                        </p:par>
                        <p:par>
                          <p:cTn id="30" fill="hold">
                            <p:stCondLst>
                              <p:cond delay="1000"/>
                            </p:stCondLst>
                            <p:childTnLst>
                              <p:par>
                                <p:cTn id="31" presetID="12" presetClass="entr" presetSubtype="8"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 calcmode="lin" valueType="num">
                                      <p:cBhvr additive="base">
                                        <p:cTn id="33" dur="500"/>
                                        <p:tgtEl>
                                          <p:spTgt spid="16"/>
                                        </p:tgtEl>
                                        <p:attrNameLst>
                                          <p:attrName>ppt_x</p:attrName>
                                        </p:attrNameLst>
                                      </p:cBhvr>
                                      <p:tavLst>
                                        <p:tav tm="0">
                                          <p:val>
                                            <p:strVal val="#ppt_x-#ppt_w*1.125000"/>
                                          </p:val>
                                        </p:tav>
                                        <p:tav tm="100000">
                                          <p:val>
                                            <p:strVal val="#ppt_x"/>
                                          </p:val>
                                        </p:tav>
                                      </p:tavLst>
                                    </p:anim>
                                    <p:animEffect transition="in" filter="wipe(right)">
                                      <p:cBhvr>
                                        <p:cTn id="34" dur="500"/>
                                        <p:tgtEl>
                                          <p:spTgt spid="16"/>
                                        </p:tgtEl>
                                      </p:cBhvr>
                                    </p:animEffect>
                                  </p:childTnLst>
                                </p:cTn>
                              </p:par>
                              <p:par>
                                <p:cTn id="35" presetID="12" presetClass="entr" presetSubtype="8" fill="hold" grpId="0" nodeType="withEffect">
                                  <p:stCondLst>
                                    <p:cond delay="20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p:tgtEl>
                                          <p:spTgt spid="17"/>
                                        </p:tgtEl>
                                        <p:attrNameLst>
                                          <p:attrName>ppt_x</p:attrName>
                                        </p:attrNameLst>
                                      </p:cBhvr>
                                      <p:tavLst>
                                        <p:tav tm="0">
                                          <p:val>
                                            <p:strVal val="#ppt_x-#ppt_w*1.125000"/>
                                          </p:val>
                                        </p:tav>
                                        <p:tav tm="100000">
                                          <p:val>
                                            <p:strVal val="#ppt_x"/>
                                          </p:val>
                                        </p:tav>
                                      </p:tavLst>
                                    </p:anim>
                                    <p:animEffect transition="in" filter="wipe(right)">
                                      <p:cBhvr>
                                        <p:cTn id="38" dur="500"/>
                                        <p:tgtEl>
                                          <p:spTgt spid="17"/>
                                        </p:tgtEl>
                                      </p:cBhvr>
                                    </p:animEffect>
                                  </p:childTnLst>
                                </p:cTn>
                              </p:par>
                              <p:par>
                                <p:cTn id="39" presetID="12" presetClass="entr" presetSubtype="8" fill="hold" grpId="0" nodeType="withEffect">
                                  <p:stCondLst>
                                    <p:cond delay="40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p:tgtEl>
                                          <p:spTgt spid="18"/>
                                        </p:tgtEl>
                                        <p:attrNameLst>
                                          <p:attrName>ppt_x</p:attrName>
                                        </p:attrNameLst>
                                      </p:cBhvr>
                                      <p:tavLst>
                                        <p:tav tm="0">
                                          <p:val>
                                            <p:strVal val="#ppt_x-#ppt_w*1.125000"/>
                                          </p:val>
                                        </p:tav>
                                        <p:tav tm="100000">
                                          <p:val>
                                            <p:strVal val="#ppt_x"/>
                                          </p:val>
                                        </p:tav>
                                      </p:tavLst>
                                    </p:anim>
                                    <p:animEffect transition="in" filter="wipe(right)">
                                      <p:cBhvr>
                                        <p:cTn id="42" dur="500"/>
                                        <p:tgtEl>
                                          <p:spTgt spid="18"/>
                                        </p:tgtEl>
                                      </p:cBhvr>
                                    </p:animEffect>
                                  </p:childTnLst>
                                </p:cTn>
                              </p:par>
                              <p:par>
                                <p:cTn id="43" presetID="12" presetClass="entr" presetSubtype="8" fill="hold" grpId="0" nodeType="withEffect">
                                  <p:stCondLst>
                                    <p:cond delay="600"/>
                                  </p:stCondLst>
                                  <p:childTnLst>
                                    <p:set>
                                      <p:cBhvr>
                                        <p:cTn id="44" dur="1" fill="hold">
                                          <p:stCondLst>
                                            <p:cond delay="0"/>
                                          </p:stCondLst>
                                        </p:cTn>
                                        <p:tgtEl>
                                          <p:spTgt spid="19"/>
                                        </p:tgtEl>
                                        <p:attrNameLst>
                                          <p:attrName>style.visibility</p:attrName>
                                        </p:attrNameLst>
                                      </p:cBhvr>
                                      <p:to>
                                        <p:strVal val="visible"/>
                                      </p:to>
                                    </p:set>
                                    <p:anim calcmode="lin" valueType="num">
                                      <p:cBhvr additive="base">
                                        <p:cTn id="45" dur="500"/>
                                        <p:tgtEl>
                                          <p:spTgt spid="19"/>
                                        </p:tgtEl>
                                        <p:attrNameLst>
                                          <p:attrName>ppt_x</p:attrName>
                                        </p:attrNameLst>
                                      </p:cBhvr>
                                      <p:tavLst>
                                        <p:tav tm="0">
                                          <p:val>
                                            <p:strVal val="#ppt_x-#ppt_w*1.125000"/>
                                          </p:val>
                                        </p:tav>
                                        <p:tav tm="100000">
                                          <p:val>
                                            <p:strVal val="#ppt_x"/>
                                          </p:val>
                                        </p:tav>
                                      </p:tavLst>
                                    </p:anim>
                                    <p:animEffect transition="in" filter="wipe(right)">
                                      <p:cBhvr>
                                        <p:cTn id="46" dur="500"/>
                                        <p:tgtEl>
                                          <p:spTgt spid="19"/>
                                        </p:tgtEl>
                                      </p:cBhvr>
                                    </p:animEffect>
                                  </p:childTnLst>
                                </p:cTn>
                              </p:par>
                            </p:childTnLst>
                          </p:cTn>
                        </p:par>
                        <p:par>
                          <p:cTn id="47" fill="hold">
                            <p:stCondLst>
                              <p:cond delay="1500"/>
                            </p:stCondLst>
                            <p:childTnLst>
                              <p:par>
                                <p:cTn id="48" presetID="16" presetClass="entr" presetSubtype="21" fill="hold" nodeType="after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barn(inVertical)">
                                      <p:cBhvr>
                                        <p:cTn id="50" dur="500"/>
                                        <p:tgtEl>
                                          <p:spTgt spid="20"/>
                                        </p:tgtEl>
                                      </p:cBhvr>
                                    </p:animEffect>
                                  </p:childTnLst>
                                </p:cTn>
                              </p:par>
                              <p:par>
                                <p:cTn id="51" presetID="16" presetClass="entr" presetSubtype="21" fill="hold"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barn(inVertical)">
                                      <p:cBhvr>
                                        <p:cTn id="53" dur="500"/>
                                        <p:tgtEl>
                                          <p:spTgt spid="21"/>
                                        </p:tgtEl>
                                      </p:cBhvr>
                                    </p:animEffect>
                                  </p:childTnLst>
                                </p:cTn>
                              </p:par>
                              <p:par>
                                <p:cTn id="54" presetID="16" presetClass="entr" presetSubtype="21" fill="hold"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barn(inVertical)">
                                      <p:cBhvr>
                                        <p:cTn id="5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p:nvPr/>
        </p:nvGrpSpPr>
        <p:grpSpPr>
          <a:xfrm>
            <a:off x="3090700" y="2824137"/>
            <a:ext cx="6242824" cy="3259761"/>
            <a:chOff x="2830788" y="3349604"/>
            <a:chExt cx="6243637" cy="3259761"/>
          </a:xfrm>
        </p:grpSpPr>
        <p:sp>
          <p:nvSpPr>
            <p:cNvPr id="7" name="Freeform 7"/>
            <p:cNvSpPr/>
            <p:nvPr/>
          </p:nvSpPr>
          <p:spPr bwMode="auto">
            <a:xfrm>
              <a:off x="2867657" y="3624217"/>
              <a:ext cx="6173712" cy="2985148"/>
            </a:xfrm>
            <a:custGeom>
              <a:avLst/>
              <a:gdLst>
                <a:gd name="T0" fmla="*/ 3030 w 3032"/>
                <a:gd name="T1" fmla="*/ 502 h 1465"/>
                <a:gd name="T2" fmla="*/ 3031 w 3032"/>
                <a:gd name="T3" fmla="*/ 502 h 1465"/>
                <a:gd name="T4" fmla="*/ 3031 w 3032"/>
                <a:gd name="T5" fmla="*/ 366 h 1465"/>
                <a:gd name="T6" fmla="*/ 2860 w 3032"/>
                <a:gd name="T7" fmla="*/ 366 h 1465"/>
                <a:gd name="T8" fmla="*/ 2860 w 3032"/>
                <a:gd name="T9" fmla="*/ 388 h 1465"/>
                <a:gd name="T10" fmla="*/ 2119 w 3032"/>
                <a:gd name="T11" fmla="*/ 33 h 1465"/>
                <a:gd name="T12" fmla="*/ 1866 w 3032"/>
                <a:gd name="T13" fmla="*/ 33 h 1465"/>
                <a:gd name="T14" fmla="*/ 170 w 3032"/>
                <a:gd name="T15" fmla="*/ 844 h 1465"/>
                <a:gd name="T16" fmla="*/ 170 w 3032"/>
                <a:gd name="T17" fmla="*/ 824 h 1465"/>
                <a:gd name="T18" fmla="*/ 0 w 3032"/>
                <a:gd name="T19" fmla="*/ 824 h 1465"/>
                <a:gd name="T20" fmla="*/ 0 w 3032"/>
                <a:gd name="T21" fmla="*/ 961 h 1465"/>
                <a:gd name="T22" fmla="*/ 52 w 3032"/>
                <a:gd name="T23" fmla="*/ 1021 h 1465"/>
                <a:gd name="T24" fmla="*/ 911 w 3032"/>
                <a:gd name="T25" fmla="*/ 1432 h 1465"/>
                <a:gd name="T26" fmla="*/ 1164 w 3032"/>
                <a:gd name="T27" fmla="*/ 1432 h 1465"/>
                <a:gd name="T28" fmla="*/ 2978 w 3032"/>
                <a:gd name="T29" fmla="*/ 565 h 1465"/>
                <a:gd name="T30" fmla="*/ 3030 w 3032"/>
                <a:gd name="T31" fmla="*/ 502 h 1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032" h="1465">
                  <a:moveTo>
                    <a:pt x="3030" y="502"/>
                  </a:moveTo>
                  <a:cubicBezTo>
                    <a:pt x="3031" y="502"/>
                    <a:pt x="3031" y="502"/>
                    <a:pt x="3031" y="502"/>
                  </a:cubicBezTo>
                  <a:cubicBezTo>
                    <a:pt x="3031" y="366"/>
                    <a:pt x="3031" y="366"/>
                    <a:pt x="3031" y="366"/>
                  </a:cubicBezTo>
                  <a:cubicBezTo>
                    <a:pt x="2860" y="366"/>
                    <a:pt x="2860" y="366"/>
                    <a:pt x="2860" y="366"/>
                  </a:cubicBezTo>
                  <a:cubicBezTo>
                    <a:pt x="2860" y="388"/>
                    <a:pt x="2860" y="388"/>
                    <a:pt x="2860" y="388"/>
                  </a:cubicBezTo>
                  <a:cubicBezTo>
                    <a:pt x="2119" y="33"/>
                    <a:pt x="2119" y="33"/>
                    <a:pt x="2119" y="33"/>
                  </a:cubicBezTo>
                  <a:cubicBezTo>
                    <a:pt x="2049" y="0"/>
                    <a:pt x="1936" y="0"/>
                    <a:pt x="1866" y="33"/>
                  </a:cubicBezTo>
                  <a:cubicBezTo>
                    <a:pt x="170" y="844"/>
                    <a:pt x="170" y="844"/>
                    <a:pt x="170" y="844"/>
                  </a:cubicBezTo>
                  <a:cubicBezTo>
                    <a:pt x="170" y="824"/>
                    <a:pt x="170" y="824"/>
                    <a:pt x="170" y="824"/>
                  </a:cubicBezTo>
                  <a:cubicBezTo>
                    <a:pt x="0" y="824"/>
                    <a:pt x="0" y="824"/>
                    <a:pt x="0" y="824"/>
                  </a:cubicBezTo>
                  <a:cubicBezTo>
                    <a:pt x="0" y="961"/>
                    <a:pt x="0" y="961"/>
                    <a:pt x="0" y="961"/>
                  </a:cubicBezTo>
                  <a:cubicBezTo>
                    <a:pt x="0" y="983"/>
                    <a:pt x="17" y="1005"/>
                    <a:pt x="52" y="1021"/>
                  </a:cubicBezTo>
                  <a:cubicBezTo>
                    <a:pt x="911" y="1432"/>
                    <a:pt x="911" y="1432"/>
                    <a:pt x="911" y="1432"/>
                  </a:cubicBezTo>
                  <a:cubicBezTo>
                    <a:pt x="981" y="1465"/>
                    <a:pt x="1095" y="1465"/>
                    <a:pt x="1164" y="1432"/>
                  </a:cubicBezTo>
                  <a:cubicBezTo>
                    <a:pt x="2978" y="565"/>
                    <a:pt x="2978" y="565"/>
                    <a:pt x="2978" y="565"/>
                  </a:cubicBezTo>
                  <a:cubicBezTo>
                    <a:pt x="3014" y="548"/>
                    <a:pt x="3032" y="525"/>
                    <a:pt x="3030" y="502"/>
                  </a:cubicBezTo>
                </a:path>
              </a:pathLst>
            </a:custGeom>
            <a:solidFill>
              <a:schemeClr val="tx2">
                <a:lumMod val="20000"/>
                <a:lumOff val="80000"/>
              </a:schemeClr>
            </a:solidFill>
            <a:ln>
              <a:noFill/>
            </a:ln>
          </p:spPr>
          <p:txBody>
            <a:bodyPr vert="horz" wrap="square" lIns="91440" tIns="45720" rIns="91440" bIns="45720" numCol="1" anchor="t" anchorCtr="0" compatLnSpc="1"/>
            <a:lstStyle/>
            <a:p>
              <a:endParaRPr lang="id-ID"/>
            </a:p>
          </p:txBody>
        </p:sp>
        <p:sp>
          <p:nvSpPr>
            <p:cNvPr id="8" name="Freeform 8"/>
            <p:cNvSpPr/>
            <p:nvPr/>
          </p:nvSpPr>
          <p:spPr bwMode="auto">
            <a:xfrm>
              <a:off x="5510810" y="4615876"/>
              <a:ext cx="3180936" cy="1795157"/>
            </a:xfrm>
            <a:custGeom>
              <a:avLst/>
              <a:gdLst>
                <a:gd name="T0" fmla="*/ 2502 w 2502"/>
                <a:gd name="T1" fmla="*/ 0 h 1412"/>
                <a:gd name="T2" fmla="*/ 2431 w 2502"/>
                <a:gd name="T3" fmla="*/ 34 h 1412"/>
                <a:gd name="T4" fmla="*/ 0 w 2502"/>
                <a:gd name="T5" fmla="*/ 1196 h 1412"/>
                <a:gd name="T6" fmla="*/ 0 w 2502"/>
                <a:gd name="T7" fmla="*/ 1412 h 1412"/>
                <a:gd name="T8" fmla="*/ 2502 w 2502"/>
                <a:gd name="T9" fmla="*/ 215 h 1412"/>
                <a:gd name="T10" fmla="*/ 2502 w 2502"/>
                <a:gd name="T11" fmla="*/ 0 h 1412"/>
              </a:gdLst>
              <a:ahLst/>
              <a:cxnLst>
                <a:cxn ang="0">
                  <a:pos x="T0" y="T1"/>
                </a:cxn>
                <a:cxn ang="0">
                  <a:pos x="T2" y="T3"/>
                </a:cxn>
                <a:cxn ang="0">
                  <a:pos x="T4" y="T5"/>
                </a:cxn>
                <a:cxn ang="0">
                  <a:pos x="T6" y="T7"/>
                </a:cxn>
                <a:cxn ang="0">
                  <a:pos x="T8" y="T9"/>
                </a:cxn>
                <a:cxn ang="0">
                  <a:pos x="T10" y="T11"/>
                </a:cxn>
              </a:cxnLst>
              <a:rect l="0" t="0" r="r" b="b"/>
              <a:pathLst>
                <a:path w="2502" h="1412">
                  <a:moveTo>
                    <a:pt x="2502" y="0"/>
                  </a:moveTo>
                  <a:lnTo>
                    <a:pt x="2431" y="34"/>
                  </a:lnTo>
                  <a:lnTo>
                    <a:pt x="0" y="1196"/>
                  </a:lnTo>
                  <a:lnTo>
                    <a:pt x="0" y="1412"/>
                  </a:lnTo>
                  <a:lnTo>
                    <a:pt x="2502" y="215"/>
                  </a:lnTo>
                  <a:lnTo>
                    <a:pt x="2502" y="0"/>
                  </a:lnTo>
                  <a:close/>
                </a:path>
              </a:pathLst>
            </a:custGeom>
            <a:solidFill>
              <a:schemeClr val="tx1">
                <a:lumMod val="65000"/>
                <a:lumOff val="35000"/>
              </a:schemeClr>
            </a:solidFill>
            <a:ln>
              <a:noFill/>
            </a:ln>
          </p:spPr>
          <p:txBody>
            <a:bodyPr vert="horz" wrap="square" lIns="91440" tIns="45720" rIns="91440" bIns="45720" numCol="1" anchor="t" anchorCtr="0" compatLnSpc="1"/>
            <a:lstStyle/>
            <a:p>
              <a:endParaRPr lang="id-ID"/>
            </a:p>
          </p:txBody>
        </p:sp>
        <p:sp>
          <p:nvSpPr>
            <p:cNvPr id="9" name="Freeform 9"/>
            <p:cNvSpPr/>
            <p:nvPr/>
          </p:nvSpPr>
          <p:spPr bwMode="auto">
            <a:xfrm>
              <a:off x="5510810" y="4615876"/>
              <a:ext cx="3180936" cy="1795157"/>
            </a:xfrm>
            <a:custGeom>
              <a:avLst/>
              <a:gdLst>
                <a:gd name="T0" fmla="*/ 2502 w 2502"/>
                <a:gd name="T1" fmla="*/ 0 h 1412"/>
                <a:gd name="T2" fmla="*/ 2431 w 2502"/>
                <a:gd name="T3" fmla="*/ 34 h 1412"/>
                <a:gd name="T4" fmla="*/ 0 w 2502"/>
                <a:gd name="T5" fmla="*/ 1196 h 1412"/>
                <a:gd name="T6" fmla="*/ 0 w 2502"/>
                <a:gd name="T7" fmla="*/ 1412 h 1412"/>
                <a:gd name="T8" fmla="*/ 2502 w 2502"/>
                <a:gd name="T9" fmla="*/ 215 h 1412"/>
                <a:gd name="T10" fmla="*/ 2502 w 2502"/>
                <a:gd name="T11" fmla="*/ 0 h 1412"/>
              </a:gdLst>
              <a:ahLst/>
              <a:cxnLst>
                <a:cxn ang="0">
                  <a:pos x="T0" y="T1"/>
                </a:cxn>
                <a:cxn ang="0">
                  <a:pos x="T2" y="T3"/>
                </a:cxn>
                <a:cxn ang="0">
                  <a:pos x="T4" y="T5"/>
                </a:cxn>
                <a:cxn ang="0">
                  <a:pos x="T6" y="T7"/>
                </a:cxn>
                <a:cxn ang="0">
                  <a:pos x="T8" y="T9"/>
                </a:cxn>
                <a:cxn ang="0">
                  <a:pos x="T10" y="T11"/>
                </a:cxn>
              </a:cxnLst>
              <a:rect l="0" t="0" r="r" b="b"/>
              <a:pathLst>
                <a:path w="2502" h="1412">
                  <a:moveTo>
                    <a:pt x="2502" y="0"/>
                  </a:moveTo>
                  <a:lnTo>
                    <a:pt x="2431" y="34"/>
                  </a:lnTo>
                  <a:lnTo>
                    <a:pt x="0" y="1196"/>
                  </a:lnTo>
                  <a:lnTo>
                    <a:pt x="0" y="1412"/>
                  </a:lnTo>
                  <a:lnTo>
                    <a:pt x="2502" y="215"/>
                  </a:lnTo>
                  <a:lnTo>
                    <a:pt x="250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 name="Freeform 10"/>
            <p:cNvSpPr/>
            <p:nvPr/>
          </p:nvSpPr>
          <p:spPr bwMode="auto">
            <a:xfrm>
              <a:off x="2830788" y="3349604"/>
              <a:ext cx="6243637" cy="2986420"/>
            </a:xfrm>
            <a:custGeom>
              <a:avLst/>
              <a:gdLst>
                <a:gd name="T0" fmla="*/ 2137 w 3066"/>
                <a:gd name="T1" fmla="*/ 34 h 1466"/>
                <a:gd name="T2" fmla="*/ 1884 w 3066"/>
                <a:gd name="T3" fmla="*/ 34 h 1466"/>
                <a:gd name="T4" fmla="*/ 70 w 3066"/>
                <a:gd name="T5" fmla="*/ 901 h 1466"/>
                <a:gd name="T6" fmla="*/ 70 w 3066"/>
                <a:gd name="T7" fmla="*/ 1022 h 1466"/>
                <a:gd name="T8" fmla="*/ 929 w 3066"/>
                <a:gd name="T9" fmla="*/ 1432 h 1466"/>
                <a:gd name="T10" fmla="*/ 1182 w 3066"/>
                <a:gd name="T11" fmla="*/ 1432 h 1466"/>
                <a:gd name="T12" fmla="*/ 2996 w 3066"/>
                <a:gd name="T13" fmla="*/ 565 h 1466"/>
                <a:gd name="T14" fmla="*/ 2996 w 3066"/>
                <a:gd name="T15" fmla="*/ 444 h 1466"/>
                <a:gd name="T16" fmla="*/ 2137 w 3066"/>
                <a:gd name="T17" fmla="*/ 34 h 1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66" h="1466">
                  <a:moveTo>
                    <a:pt x="2137" y="34"/>
                  </a:moveTo>
                  <a:cubicBezTo>
                    <a:pt x="2067" y="0"/>
                    <a:pt x="1954" y="0"/>
                    <a:pt x="1884" y="34"/>
                  </a:cubicBezTo>
                  <a:cubicBezTo>
                    <a:pt x="70" y="901"/>
                    <a:pt x="70" y="901"/>
                    <a:pt x="70" y="901"/>
                  </a:cubicBezTo>
                  <a:cubicBezTo>
                    <a:pt x="0" y="934"/>
                    <a:pt x="0" y="988"/>
                    <a:pt x="70" y="1022"/>
                  </a:cubicBezTo>
                  <a:cubicBezTo>
                    <a:pt x="929" y="1432"/>
                    <a:pt x="929" y="1432"/>
                    <a:pt x="929" y="1432"/>
                  </a:cubicBezTo>
                  <a:cubicBezTo>
                    <a:pt x="999" y="1466"/>
                    <a:pt x="1113" y="1466"/>
                    <a:pt x="1182" y="1432"/>
                  </a:cubicBezTo>
                  <a:cubicBezTo>
                    <a:pt x="2996" y="565"/>
                    <a:pt x="2996" y="565"/>
                    <a:pt x="2996" y="565"/>
                  </a:cubicBezTo>
                  <a:cubicBezTo>
                    <a:pt x="3066" y="532"/>
                    <a:pt x="3066" y="478"/>
                    <a:pt x="2996" y="444"/>
                  </a:cubicBezTo>
                  <a:cubicBezTo>
                    <a:pt x="2137" y="34"/>
                    <a:pt x="2137" y="34"/>
                    <a:pt x="2137" y="34"/>
                  </a:cubicBezTo>
                </a:path>
              </a:pathLst>
            </a:custGeom>
            <a:solidFill>
              <a:schemeClr val="bg1">
                <a:lumMod val="95000"/>
              </a:schemeClr>
            </a:solidFill>
            <a:ln>
              <a:noFill/>
            </a:ln>
          </p:spPr>
          <p:txBody>
            <a:bodyPr vert="horz" wrap="square" lIns="91440" tIns="45720" rIns="91440" bIns="45720" numCol="1" anchor="t" anchorCtr="0" compatLnSpc="1"/>
            <a:lstStyle/>
            <a:p>
              <a:endParaRPr lang="id-ID"/>
            </a:p>
          </p:txBody>
        </p:sp>
        <p:sp>
          <p:nvSpPr>
            <p:cNvPr id="11" name="Freeform 11"/>
            <p:cNvSpPr/>
            <p:nvPr/>
          </p:nvSpPr>
          <p:spPr bwMode="auto">
            <a:xfrm>
              <a:off x="3246521" y="3530137"/>
              <a:ext cx="5450310" cy="2606283"/>
            </a:xfrm>
            <a:custGeom>
              <a:avLst/>
              <a:gdLst>
                <a:gd name="T0" fmla="*/ 0 w 4287"/>
                <a:gd name="T1" fmla="*/ 1199 h 2050"/>
                <a:gd name="T2" fmla="*/ 1781 w 4287"/>
                <a:gd name="T3" fmla="*/ 2050 h 2050"/>
                <a:gd name="T4" fmla="*/ 4287 w 4287"/>
                <a:gd name="T5" fmla="*/ 853 h 2050"/>
                <a:gd name="T6" fmla="*/ 2505 w 4287"/>
                <a:gd name="T7" fmla="*/ 0 h 2050"/>
                <a:gd name="T8" fmla="*/ 0 w 4287"/>
                <a:gd name="T9" fmla="*/ 1199 h 2050"/>
              </a:gdLst>
              <a:ahLst/>
              <a:cxnLst>
                <a:cxn ang="0">
                  <a:pos x="T0" y="T1"/>
                </a:cxn>
                <a:cxn ang="0">
                  <a:pos x="T2" y="T3"/>
                </a:cxn>
                <a:cxn ang="0">
                  <a:pos x="T4" y="T5"/>
                </a:cxn>
                <a:cxn ang="0">
                  <a:pos x="T6" y="T7"/>
                </a:cxn>
                <a:cxn ang="0">
                  <a:pos x="T8" y="T9"/>
                </a:cxn>
              </a:cxnLst>
              <a:rect l="0" t="0" r="r" b="b"/>
              <a:pathLst>
                <a:path w="4287" h="2050">
                  <a:moveTo>
                    <a:pt x="0" y="1199"/>
                  </a:moveTo>
                  <a:lnTo>
                    <a:pt x="1781" y="2050"/>
                  </a:lnTo>
                  <a:lnTo>
                    <a:pt x="4287" y="853"/>
                  </a:lnTo>
                  <a:lnTo>
                    <a:pt x="2505" y="0"/>
                  </a:lnTo>
                  <a:lnTo>
                    <a:pt x="0" y="1199"/>
                  </a:ln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id-ID"/>
            </a:p>
          </p:txBody>
        </p:sp>
        <p:sp>
          <p:nvSpPr>
            <p:cNvPr id="12" name="Freeform 12"/>
            <p:cNvSpPr/>
            <p:nvPr/>
          </p:nvSpPr>
          <p:spPr bwMode="auto">
            <a:xfrm>
              <a:off x="3246521" y="3530137"/>
              <a:ext cx="5450310" cy="2606283"/>
            </a:xfrm>
            <a:custGeom>
              <a:avLst/>
              <a:gdLst>
                <a:gd name="T0" fmla="*/ 0 w 4287"/>
                <a:gd name="T1" fmla="*/ 1199 h 2050"/>
                <a:gd name="T2" fmla="*/ 1781 w 4287"/>
                <a:gd name="T3" fmla="*/ 2050 h 2050"/>
                <a:gd name="T4" fmla="*/ 4287 w 4287"/>
                <a:gd name="T5" fmla="*/ 853 h 2050"/>
                <a:gd name="T6" fmla="*/ 2505 w 4287"/>
                <a:gd name="T7" fmla="*/ 0 h 2050"/>
                <a:gd name="T8" fmla="*/ 0 w 4287"/>
                <a:gd name="T9" fmla="*/ 1199 h 2050"/>
              </a:gdLst>
              <a:ahLst/>
              <a:cxnLst>
                <a:cxn ang="0">
                  <a:pos x="T0" y="T1"/>
                </a:cxn>
                <a:cxn ang="0">
                  <a:pos x="T2" y="T3"/>
                </a:cxn>
                <a:cxn ang="0">
                  <a:pos x="T4" y="T5"/>
                </a:cxn>
                <a:cxn ang="0">
                  <a:pos x="T6" y="T7"/>
                </a:cxn>
                <a:cxn ang="0">
                  <a:pos x="T8" y="T9"/>
                </a:cxn>
              </a:cxnLst>
              <a:rect l="0" t="0" r="r" b="b"/>
              <a:pathLst>
                <a:path w="4287" h="2050">
                  <a:moveTo>
                    <a:pt x="0" y="1199"/>
                  </a:moveTo>
                  <a:lnTo>
                    <a:pt x="1781" y="2050"/>
                  </a:lnTo>
                  <a:lnTo>
                    <a:pt x="4287" y="853"/>
                  </a:lnTo>
                  <a:lnTo>
                    <a:pt x="2505" y="0"/>
                  </a:lnTo>
                  <a:lnTo>
                    <a:pt x="0" y="119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3" name="Freeform 9"/>
            <p:cNvSpPr/>
            <p:nvPr/>
          </p:nvSpPr>
          <p:spPr bwMode="auto">
            <a:xfrm>
              <a:off x="3461381" y="5761370"/>
              <a:ext cx="794599" cy="465317"/>
            </a:xfrm>
            <a:custGeom>
              <a:avLst/>
              <a:gdLst>
                <a:gd name="T0" fmla="*/ 0 w 390"/>
                <a:gd name="T1" fmla="*/ 21 h 228"/>
                <a:gd name="T2" fmla="*/ 40 w 390"/>
                <a:gd name="T3" fmla="*/ 69 h 228"/>
                <a:gd name="T4" fmla="*/ 350 w 390"/>
                <a:gd name="T5" fmla="*/ 218 h 228"/>
                <a:gd name="T6" fmla="*/ 390 w 390"/>
                <a:gd name="T7" fmla="*/ 207 h 228"/>
                <a:gd name="T8" fmla="*/ 350 w 390"/>
                <a:gd name="T9" fmla="*/ 159 h 228"/>
                <a:gd name="T10" fmla="*/ 40 w 390"/>
                <a:gd name="T11" fmla="*/ 10 h 228"/>
                <a:gd name="T12" fmla="*/ 0 w 390"/>
                <a:gd name="T13" fmla="*/ 21 h 228"/>
              </a:gdLst>
              <a:ahLst/>
              <a:cxnLst>
                <a:cxn ang="0">
                  <a:pos x="T0" y="T1"/>
                </a:cxn>
                <a:cxn ang="0">
                  <a:pos x="T2" y="T3"/>
                </a:cxn>
                <a:cxn ang="0">
                  <a:pos x="T4" y="T5"/>
                </a:cxn>
                <a:cxn ang="0">
                  <a:pos x="T6" y="T7"/>
                </a:cxn>
                <a:cxn ang="0">
                  <a:pos x="T8" y="T9"/>
                </a:cxn>
                <a:cxn ang="0">
                  <a:pos x="T10" y="T11"/>
                </a:cxn>
                <a:cxn ang="0">
                  <a:pos x="T12" y="T13"/>
                </a:cxn>
              </a:cxnLst>
              <a:rect l="0" t="0" r="r" b="b"/>
              <a:pathLst>
                <a:path w="390" h="228">
                  <a:moveTo>
                    <a:pt x="0" y="21"/>
                  </a:moveTo>
                  <a:cubicBezTo>
                    <a:pt x="0" y="37"/>
                    <a:pt x="18" y="59"/>
                    <a:pt x="40" y="69"/>
                  </a:cubicBezTo>
                  <a:cubicBezTo>
                    <a:pt x="350" y="218"/>
                    <a:pt x="350" y="218"/>
                    <a:pt x="350" y="218"/>
                  </a:cubicBezTo>
                  <a:cubicBezTo>
                    <a:pt x="372" y="228"/>
                    <a:pt x="390" y="223"/>
                    <a:pt x="390" y="207"/>
                  </a:cubicBezTo>
                  <a:cubicBezTo>
                    <a:pt x="390" y="191"/>
                    <a:pt x="372" y="169"/>
                    <a:pt x="350" y="159"/>
                  </a:cubicBezTo>
                  <a:cubicBezTo>
                    <a:pt x="40" y="10"/>
                    <a:pt x="40" y="10"/>
                    <a:pt x="40" y="10"/>
                  </a:cubicBezTo>
                  <a:cubicBezTo>
                    <a:pt x="18" y="0"/>
                    <a:pt x="0" y="5"/>
                    <a:pt x="0" y="21"/>
                  </a:cubicBezTo>
                  <a:close/>
                </a:path>
              </a:pathLst>
            </a:custGeom>
            <a:solidFill>
              <a:schemeClr val="tx1">
                <a:lumMod val="75000"/>
                <a:lumOff val="25000"/>
              </a:schemeClr>
            </a:solidFill>
            <a:ln>
              <a:noFill/>
            </a:ln>
          </p:spPr>
          <p:txBody>
            <a:bodyPr vert="horz" wrap="square" lIns="91440" tIns="45720" rIns="91440" bIns="45720" numCol="1" anchor="t" anchorCtr="0" compatLnSpc="1"/>
            <a:lstStyle/>
            <a:p>
              <a:endParaRPr lang="id-ID"/>
            </a:p>
          </p:txBody>
        </p:sp>
      </p:grpSp>
      <p:grpSp>
        <p:nvGrpSpPr>
          <p:cNvPr id="14" name="Group 10"/>
          <p:cNvGrpSpPr/>
          <p:nvPr/>
        </p:nvGrpSpPr>
        <p:grpSpPr>
          <a:xfrm>
            <a:off x="3458760" y="2529715"/>
            <a:ext cx="5449602" cy="2650780"/>
            <a:chOff x="-257822" y="2402002"/>
            <a:chExt cx="5450311" cy="2650780"/>
          </a:xfrm>
        </p:grpSpPr>
        <p:sp>
          <p:nvSpPr>
            <p:cNvPr id="15" name="Freeform 13"/>
            <p:cNvSpPr/>
            <p:nvPr/>
          </p:nvSpPr>
          <p:spPr bwMode="auto">
            <a:xfrm>
              <a:off x="4024110" y="3237284"/>
              <a:ext cx="518714" cy="249186"/>
            </a:xfrm>
            <a:custGeom>
              <a:avLst/>
              <a:gdLst>
                <a:gd name="T0" fmla="*/ 105 w 255"/>
                <a:gd name="T1" fmla="*/ 12 h 122"/>
                <a:gd name="T2" fmla="*/ 22 w 255"/>
                <a:gd name="T3" fmla="*/ 11 h 122"/>
                <a:gd name="T4" fmla="*/ 24 w 255"/>
                <a:gd name="T5" fmla="*/ 51 h 122"/>
                <a:gd name="T6" fmla="*/ 149 w 255"/>
                <a:gd name="T7" fmla="*/ 110 h 122"/>
                <a:gd name="T8" fmla="*/ 232 w 255"/>
                <a:gd name="T9" fmla="*/ 111 h 122"/>
                <a:gd name="T10" fmla="*/ 230 w 255"/>
                <a:gd name="T11" fmla="*/ 72 h 122"/>
                <a:gd name="T12" fmla="*/ 105 w 255"/>
                <a:gd name="T13" fmla="*/ 12 h 122"/>
              </a:gdLst>
              <a:ahLst/>
              <a:cxnLst>
                <a:cxn ang="0">
                  <a:pos x="T0" y="T1"/>
                </a:cxn>
                <a:cxn ang="0">
                  <a:pos x="T2" y="T3"/>
                </a:cxn>
                <a:cxn ang="0">
                  <a:pos x="T4" y="T5"/>
                </a:cxn>
                <a:cxn ang="0">
                  <a:pos x="T6" y="T7"/>
                </a:cxn>
                <a:cxn ang="0">
                  <a:pos x="T8" y="T9"/>
                </a:cxn>
                <a:cxn ang="0">
                  <a:pos x="T10" y="T11"/>
                </a:cxn>
                <a:cxn ang="0">
                  <a:pos x="T12" y="T13"/>
                </a:cxn>
              </a:cxnLst>
              <a:rect l="0" t="0" r="r" b="b"/>
              <a:pathLst>
                <a:path w="255" h="122">
                  <a:moveTo>
                    <a:pt x="105" y="12"/>
                  </a:moveTo>
                  <a:cubicBezTo>
                    <a:pt x="82" y="1"/>
                    <a:pt x="45" y="0"/>
                    <a:pt x="22" y="11"/>
                  </a:cubicBezTo>
                  <a:cubicBezTo>
                    <a:pt x="0" y="22"/>
                    <a:pt x="1" y="39"/>
                    <a:pt x="24" y="51"/>
                  </a:cubicBezTo>
                  <a:cubicBezTo>
                    <a:pt x="149" y="110"/>
                    <a:pt x="149" y="110"/>
                    <a:pt x="149" y="110"/>
                  </a:cubicBezTo>
                  <a:cubicBezTo>
                    <a:pt x="173" y="122"/>
                    <a:pt x="210" y="122"/>
                    <a:pt x="232" y="111"/>
                  </a:cubicBezTo>
                  <a:cubicBezTo>
                    <a:pt x="255" y="101"/>
                    <a:pt x="254" y="83"/>
                    <a:pt x="230" y="72"/>
                  </a:cubicBezTo>
                  <a:cubicBezTo>
                    <a:pt x="105" y="12"/>
                    <a:pt x="105" y="12"/>
                    <a:pt x="105" y="12"/>
                  </a:cubicBezTo>
                </a:path>
              </a:pathLst>
            </a:custGeom>
            <a:solidFill>
              <a:srgbClr val="31313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 name="Freeform 18"/>
            <p:cNvSpPr/>
            <p:nvPr/>
          </p:nvSpPr>
          <p:spPr bwMode="auto">
            <a:xfrm>
              <a:off x="-257822" y="2935972"/>
              <a:ext cx="4569259" cy="1685820"/>
            </a:xfrm>
            <a:custGeom>
              <a:avLst/>
              <a:gdLst>
                <a:gd name="T0" fmla="*/ 2505 w 3594"/>
                <a:gd name="T1" fmla="*/ 0 h 1326"/>
                <a:gd name="T2" fmla="*/ 0 w 3594"/>
                <a:gd name="T3" fmla="*/ 1199 h 1326"/>
                <a:gd name="T4" fmla="*/ 267 w 3594"/>
                <a:gd name="T5" fmla="*/ 1326 h 1326"/>
                <a:gd name="T6" fmla="*/ 3594 w 3594"/>
                <a:gd name="T7" fmla="*/ 521 h 1326"/>
                <a:gd name="T8" fmla="*/ 2505 w 3594"/>
                <a:gd name="T9" fmla="*/ 0 h 1326"/>
              </a:gdLst>
              <a:ahLst/>
              <a:cxnLst>
                <a:cxn ang="0">
                  <a:pos x="T0" y="T1"/>
                </a:cxn>
                <a:cxn ang="0">
                  <a:pos x="T2" y="T3"/>
                </a:cxn>
                <a:cxn ang="0">
                  <a:pos x="T4" y="T5"/>
                </a:cxn>
                <a:cxn ang="0">
                  <a:pos x="T6" y="T7"/>
                </a:cxn>
                <a:cxn ang="0">
                  <a:pos x="T8" y="T9"/>
                </a:cxn>
              </a:cxnLst>
              <a:rect l="0" t="0" r="r" b="b"/>
              <a:pathLst>
                <a:path w="3594" h="1326">
                  <a:moveTo>
                    <a:pt x="2505" y="0"/>
                  </a:moveTo>
                  <a:lnTo>
                    <a:pt x="0" y="1199"/>
                  </a:lnTo>
                  <a:lnTo>
                    <a:pt x="267" y="1326"/>
                  </a:lnTo>
                  <a:lnTo>
                    <a:pt x="3594" y="521"/>
                  </a:lnTo>
                  <a:lnTo>
                    <a:pt x="250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7" name="Freeform 19"/>
            <p:cNvSpPr/>
            <p:nvPr/>
          </p:nvSpPr>
          <p:spPr bwMode="auto">
            <a:xfrm>
              <a:off x="4024110" y="3243640"/>
              <a:ext cx="518714" cy="236473"/>
            </a:xfrm>
            <a:custGeom>
              <a:avLst/>
              <a:gdLst>
                <a:gd name="T0" fmla="*/ 62 w 255"/>
                <a:gd name="T1" fmla="*/ 0 h 116"/>
                <a:gd name="T2" fmla="*/ 22 w 255"/>
                <a:gd name="T3" fmla="*/ 8 h 116"/>
                <a:gd name="T4" fmla="*/ 24 w 255"/>
                <a:gd name="T5" fmla="*/ 48 h 116"/>
                <a:gd name="T6" fmla="*/ 149 w 255"/>
                <a:gd name="T7" fmla="*/ 107 h 116"/>
                <a:gd name="T8" fmla="*/ 193 w 255"/>
                <a:gd name="T9" fmla="*/ 116 h 116"/>
                <a:gd name="T10" fmla="*/ 232 w 255"/>
                <a:gd name="T11" fmla="*/ 108 h 116"/>
                <a:gd name="T12" fmla="*/ 230 w 255"/>
                <a:gd name="T13" fmla="*/ 69 h 116"/>
                <a:gd name="T14" fmla="*/ 105 w 255"/>
                <a:gd name="T15" fmla="*/ 9 h 116"/>
                <a:gd name="T16" fmla="*/ 62 w 255"/>
                <a:gd name="T17" fmla="*/ 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5" h="116">
                  <a:moveTo>
                    <a:pt x="62" y="0"/>
                  </a:moveTo>
                  <a:cubicBezTo>
                    <a:pt x="47" y="0"/>
                    <a:pt x="33" y="3"/>
                    <a:pt x="22" y="8"/>
                  </a:cubicBezTo>
                  <a:cubicBezTo>
                    <a:pt x="0" y="19"/>
                    <a:pt x="1" y="36"/>
                    <a:pt x="24" y="48"/>
                  </a:cubicBezTo>
                  <a:cubicBezTo>
                    <a:pt x="149" y="107"/>
                    <a:pt x="149" y="107"/>
                    <a:pt x="149" y="107"/>
                  </a:cubicBezTo>
                  <a:cubicBezTo>
                    <a:pt x="162" y="113"/>
                    <a:pt x="177" y="116"/>
                    <a:pt x="193" y="116"/>
                  </a:cubicBezTo>
                  <a:cubicBezTo>
                    <a:pt x="207" y="116"/>
                    <a:pt x="222" y="114"/>
                    <a:pt x="232" y="108"/>
                  </a:cubicBezTo>
                  <a:cubicBezTo>
                    <a:pt x="255" y="98"/>
                    <a:pt x="254" y="80"/>
                    <a:pt x="230" y="69"/>
                  </a:cubicBezTo>
                  <a:cubicBezTo>
                    <a:pt x="105" y="9"/>
                    <a:pt x="105" y="9"/>
                    <a:pt x="105" y="9"/>
                  </a:cubicBezTo>
                  <a:cubicBezTo>
                    <a:pt x="93" y="3"/>
                    <a:pt x="77" y="0"/>
                    <a:pt x="62" y="0"/>
                  </a:cubicBezTo>
                </a:path>
              </a:pathLst>
            </a:custGeom>
            <a:solidFill>
              <a:srgbClr val="46464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 name="Freeform 20"/>
            <p:cNvSpPr/>
            <p:nvPr/>
          </p:nvSpPr>
          <p:spPr bwMode="auto">
            <a:xfrm>
              <a:off x="-257822" y="2447770"/>
              <a:ext cx="5450310" cy="2605012"/>
            </a:xfrm>
            <a:custGeom>
              <a:avLst/>
              <a:gdLst>
                <a:gd name="T0" fmla="*/ 0 w 4287"/>
                <a:gd name="T1" fmla="*/ 1197 h 2049"/>
                <a:gd name="T2" fmla="*/ 1781 w 4287"/>
                <a:gd name="T3" fmla="*/ 2049 h 2049"/>
                <a:gd name="T4" fmla="*/ 4287 w 4287"/>
                <a:gd name="T5" fmla="*/ 851 h 2049"/>
                <a:gd name="T6" fmla="*/ 2505 w 4287"/>
                <a:gd name="T7" fmla="*/ 0 h 2049"/>
                <a:gd name="T8" fmla="*/ 0 w 4287"/>
                <a:gd name="T9" fmla="*/ 1197 h 2049"/>
              </a:gdLst>
              <a:ahLst/>
              <a:cxnLst>
                <a:cxn ang="0">
                  <a:pos x="T0" y="T1"/>
                </a:cxn>
                <a:cxn ang="0">
                  <a:pos x="T2" y="T3"/>
                </a:cxn>
                <a:cxn ang="0">
                  <a:pos x="T4" y="T5"/>
                </a:cxn>
                <a:cxn ang="0">
                  <a:pos x="T6" y="T7"/>
                </a:cxn>
                <a:cxn ang="0">
                  <a:pos x="T8" y="T9"/>
                </a:cxn>
              </a:cxnLst>
              <a:rect l="0" t="0" r="r" b="b"/>
              <a:pathLst>
                <a:path w="4287" h="2049">
                  <a:moveTo>
                    <a:pt x="0" y="1197"/>
                  </a:moveTo>
                  <a:lnTo>
                    <a:pt x="1781" y="2049"/>
                  </a:lnTo>
                  <a:lnTo>
                    <a:pt x="4287" y="851"/>
                  </a:lnTo>
                  <a:lnTo>
                    <a:pt x="2505" y="0"/>
                  </a:lnTo>
                  <a:lnTo>
                    <a:pt x="0" y="1197"/>
                  </a:lnTo>
                  <a:close/>
                </a:path>
              </a:pathLst>
            </a:custGeom>
            <a:solidFill>
              <a:schemeClr val="bg2">
                <a:lumMod val="7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 name="Rectangle 21"/>
            <p:cNvSpPr>
              <a:spLocks noChangeArrowheads="1"/>
            </p:cNvSpPr>
            <p:nvPr/>
          </p:nvSpPr>
          <p:spPr bwMode="auto">
            <a:xfrm>
              <a:off x="-257822" y="3926360"/>
              <a:ext cx="64840" cy="43226"/>
            </a:xfrm>
            <a:prstGeom prst="rect">
              <a:avLst/>
            </a:prstGeom>
            <a:solidFill>
              <a:srgbClr val="41A3A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id-ID"/>
            </a:p>
          </p:txBody>
        </p:sp>
        <p:sp>
          <p:nvSpPr>
            <p:cNvPr id="20" name="Freeform 22"/>
            <p:cNvSpPr/>
            <p:nvPr/>
          </p:nvSpPr>
          <p:spPr bwMode="auto">
            <a:xfrm>
              <a:off x="2006467" y="3483927"/>
              <a:ext cx="3186022" cy="1568855"/>
            </a:xfrm>
            <a:custGeom>
              <a:avLst/>
              <a:gdLst>
                <a:gd name="T0" fmla="*/ 0 w 2506"/>
                <a:gd name="T1" fmla="*/ 1199 h 1234"/>
                <a:gd name="T2" fmla="*/ 0 w 2506"/>
                <a:gd name="T3" fmla="*/ 1234 h 1234"/>
                <a:gd name="T4" fmla="*/ 2506 w 2506"/>
                <a:gd name="T5" fmla="*/ 36 h 1234"/>
                <a:gd name="T6" fmla="*/ 2506 w 2506"/>
                <a:gd name="T7" fmla="*/ 0 h 1234"/>
                <a:gd name="T8" fmla="*/ 0 w 2506"/>
                <a:gd name="T9" fmla="*/ 1199 h 1234"/>
              </a:gdLst>
              <a:ahLst/>
              <a:cxnLst>
                <a:cxn ang="0">
                  <a:pos x="T0" y="T1"/>
                </a:cxn>
                <a:cxn ang="0">
                  <a:pos x="T2" y="T3"/>
                </a:cxn>
                <a:cxn ang="0">
                  <a:pos x="T4" y="T5"/>
                </a:cxn>
                <a:cxn ang="0">
                  <a:pos x="T6" y="T7"/>
                </a:cxn>
                <a:cxn ang="0">
                  <a:pos x="T8" y="T9"/>
                </a:cxn>
              </a:cxnLst>
              <a:rect l="0" t="0" r="r" b="b"/>
              <a:pathLst>
                <a:path w="2506" h="1234">
                  <a:moveTo>
                    <a:pt x="0" y="1199"/>
                  </a:moveTo>
                  <a:lnTo>
                    <a:pt x="0" y="1234"/>
                  </a:lnTo>
                  <a:lnTo>
                    <a:pt x="2506" y="36"/>
                  </a:lnTo>
                  <a:lnTo>
                    <a:pt x="2506" y="0"/>
                  </a:lnTo>
                  <a:lnTo>
                    <a:pt x="0" y="1199"/>
                  </a:lnTo>
                  <a:close/>
                </a:path>
              </a:pathLst>
            </a:custGeom>
            <a:solidFill>
              <a:schemeClr val="bg2"/>
            </a:solidFill>
            <a:ln>
              <a:noFill/>
            </a:ln>
          </p:spPr>
          <p:txBody>
            <a:bodyPr vert="horz" wrap="square" lIns="91440" tIns="45720" rIns="91440" bIns="45720" numCol="1" anchor="t" anchorCtr="0" compatLnSpc="1"/>
            <a:lstStyle/>
            <a:p>
              <a:endParaRPr lang="id-ID"/>
            </a:p>
          </p:txBody>
        </p:sp>
        <p:sp>
          <p:nvSpPr>
            <p:cNvPr id="21" name="Freeform 23"/>
            <p:cNvSpPr/>
            <p:nvPr/>
          </p:nvSpPr>
          <p:spPr bwMode="auto">
            <a:xfrm>
              <a:off x="-257822" y="2402002"/>
              <a:ext cx="5450310" cy="2606283"/>
            </a:xfrm>
            <a:custGeom>
              <a:avLst/>
              <a:gdLst>
                <a:gd name="T0" fmla="*/ 0 w 4287"/>
                <a:gd name="T1" fmla="*/ 1197 h 2050"/>
                <a:gd name="T2" fmla="*/ 1781 w 4287"/>
                <a:gd name="T3" fmla="*/ 2050 h 2050"/>
                <a:gd name="T4" fmla="*/ 4287 w 4287"/>
                <a:gd name="T5" fmla="*/ 851 h 2050"/>
                <a:gd name="T6" fmla="*/ 2505 w 4287"/>
                <a:gd name="T7" fmla="*/ 0 h 2050"/>
                <a:gd name="T8" fmla="*/ 0 w 4287"/>
                <a:gd name="T9" fmla="*/ 1197 h 2050"/>
              </a:gdLst>
              <a:ahLst/>
              <a:cxnLst>
                <a:cxn ang="0">
                  <a:pos x="T0" y="T1"/>
                </a:cxn>
                <a:cxn ang="0">
                  <a:pos x="T2" y="T3"/>
                </a:cxn>
                <a:cxn ang="0">
                  <a:pos x="T4" y="T5"/>
                </a:cxn>
                <a:cxn ang="0">
                  <a:pos x="T6" y="T7"/>
                </a:cxn>
                <a:cxn ang="0">
                  <a:pos x="T8" y="T9"/>
                </a:cxn>
              </a:cxnLst>
              <a:rect l="0" t="0" r="r" b="b"/>
              <a:pathLst>
                <a:path w="4287" h="2050">
                  <a:moveTo>
                    <a:pt x="0" y="1197"/>
                  </a:moveTo>
                  <a:lnTo>
                    <a:pt x="1781" y="2050"/>
                  </a:lnTo>
                  <a:lnTo>
                    <a:pt x="4287" y="851"/>
                  </a:lnTo>
                  <a:lnTo>
                    <a:pt x="2505" y="0"/>
                  </a:lnTo>
                  <a:lnTo>
                    <a:pt x="0" y="1197"/>
                  </a:lnTo>
                  <a:close/>
                </a:path>
              </a:pathLst>
            </a:custGeom>
            <a:solidFill>
              <a:schemeClr val="bg2">
                <a:lumMod val="60000"/>
                <a:lumOff val="40000"/>
              </a:schemeClr>
            </a:solidFill>
            <a:ln>
              <a:noFill/>
            </a:ln>
          </p:spPr>
          <p:txBody>
            <a:bodyPr vert="horz" wrap="square" lIns="91440" tIns="45720" rIns="91440" bIns="45720" numCol="1" anchor="t" anchorCtr="0" compatLnSpc="1"/>
            <a:lstStyle/>
            <a:p>
              <a:endParaRPr lang="id-ID"/>
            </a:p>
          </p:txBody>
        </p:sp>
        <p:sp>
          <p:nvSpPr>
            <p:cNvPr id="22" name="Freeform 24"/>
            <p:cNvSpPr/>
            <p:nvPr/>
          </p:nvSpPr>
          <p:spPr bwMode="auto">
            <a:xfrm>
              <a:off x="-257822" y="3594535"/>
              <a:ext cx="2958449" cy="1413750"/>
            </a:xfrm>
            <a:custGeom>
              <a:avLst/>
              <a:gdLst>
                <a:gd name="T0" fmla="*/ 544 w 2327"/>
                <a:gd name="T1" fmla="*/ 0 h 1112"/>
                <a:gd name="T2" fmla="*/ 0 w 2327"/>
                <a:gd name="T3" fmla="*/ 259 h 1112"/>
                <a:gd name="T4" fmla="*/ 1781 w 2327"/>
                <a:gd name="T5" fmla="*/ 1112 h 1112"/>
                <a:gd name="T6" fmla="*/ 2327 w 2327"/>
                <a:gd name="T7" fmla="*/ 851 h 1112"/>
                <a:gd name="T8" fmla="*/ 544 w 2327"/>
                <a:gd name="T9" fmla="*/ 0 h 1112"/>
              </a:gdLst>
              <a:ahLst/>
              <a:cxnLst>
                <a:cxn ang="0">
                  <a:pos x="T0" y="T1"/>
                </a:cxn>
                <a:cxn ang="0">
                  <a:pos x="T2" y="T3"/>
                </a:cxn>
                <a:cxn ang="0">
                  <a:pos x="T4" y="T5"/>
                </a:cxn>
                <a:cxn ang="0">
                  <a:pos x="T6" y="T7"/>
                </a:cxn>
                <a:cxn ang="0">
                  <a:pos x="T8" y="T9"/>
                </a:cxn>
              </a:cxnLst>
              <a:rect l="0" t="0" r="r" b="b"/>
              <a:pathLst>
                <a:path w="2327" h="1112">
                  <a:moveTo>
                    <a:pt x="544" y="0"/>
                  </a:moveTo>
                  <a:lnTo>
                    <a:pt x="0" y="259"/>
                  </a:lnTo>
                  <a:lnTo>
                    <a:pt x="1781" y="1112"/>
                  </a:lnTo>
                  <a:lnTo>
                    <a:pt x="2327" y="851"/>
                  </a:lnTo>
                  <a:lnTo>
                    <a:pt x="544" y="0"/>
                  </a:lnTo>
                  <a:close/>
                </a:path>
              </a:pathLst>
            </a:custGeom>
            <a:solidFill>
              <a:schemeClr val="accent4"/>
            </a:solidFill>
            <a:ln>
              <a:noFill/>
            </a:ln>
          </p:spPr>
          <p:txBody>
            <a:bodyPr vert="horz" wrap="square" lIns="91440" tIns="45720" rIns="91440" bIns="45720" numCol="1" anchor="t" anchorCtr="0" compatLnSpc="1"/>
            <a:lstStyle/>
            <a:p>
              <a:endParaRPr lang="id-ID"/>
            </a:p>
          </p:txBody>
        </p:sp>
        <p:sp>
          <p:nvSpPr>
            <p:cNvPr id="23" name="Freeform 36"/>
            <p:cNvSpPr/>
            <p:nvPr/>
          </p:nvSpPr>
          <p:spPr bwMode="auto">
            <a:xfrm>
              <a:off x="433797" y="3262711"/>
              <a:ext cx="2958449" cy="1413750"/>
            </a:xfrm>
            <a:custGeom>
              <a:avLst/>
              <a:gdLst>
                <a:gd name="T0" fmla="*/ 545 w 2327"/>
                <a:gd name="T1" fmla="*/ 0 h 1112"/>
                <a:gd name="T2" fmla="*/ 0 w 2327"/>
                <a:gd name="T3" fmla="*/ 261 h 1112"/>
                <a:gd name="T4" fmla="*/ 1783 w 2327"/>
                <a:gd name="T5" fmla="*/ 1112 h 1112"/>
                <a:gd name="T6" fmla="*/ 2327 w 2327"/>
                <a:gd name="T7" fmla="*/ 852 h 1112"/>
                <a:gd name="T8" fmla="*/ 545 w 2327"/>
                <a:gd name="T9" fmla="*/ 0 h 1112"/>
              </a:gdLst>
              <a:ahLst/>
              <a:cxnLst>
                <a:cxn ang="0">
                  <a:pos x="T0" y="T1"/>
                </a:cxn>
                <a:cxn ang="0">
                  <a:pos x="T2" y="T3"/>
                </a:cxn>
                <a:cxn ang="0">
                  <a:pos x="T4" y="T5"/>
                </a:cxn>
                <a:cxn ang="0">
                  <a:pos x="T6" y="T7"/>
                </a:cxn>
                <a:cxn ang="0">
                  <a:pos x="T8" y="T9"/>
                </a:cxn>
              </a:cxnLst>
              <a:rect l="0" t="0" r="r" b="b"/>
              <a:pathLst>
                <a:path w="2327" h="1112">
                  <a:moveTo>
                    <a:pt x="545" y="0"/>
                  </a:moveTo>
                  <a:lnTo>
                    <a:pt x="0" y="261"/>
                  </a:lnTo>
                  <a:lnTo>
                    <a:pt x="1783" y="1112"/>
                  </a:lnTo>
                  <a:lnTo>
                    <a:pt x="2327" y="852"/>
                  </a:lnTo>
                  <a:lnTo>
                    <a:pt x="545" y="0"/>
                  </a:lnTo>
                  <a:close/>
                </a:path>
              </a:pathLst>
            </a:custGeom>
            <a:solidFill>
              <a:schemeClr val="accent3"/>
            </a:solidFill>
            <a:ln>
              <a:noFill/>
            </a:ln>
          </p:spPr>
          <p:txBody>
            <a:bodyPr vert="horz" wrap="square" lIns="91440" tIns="45720" rIns="91440" bIns="45720" numCol="1" anchor="t" anchorCtr="0" compatLnSpc="1"/>
            <a:lstStyle/>
            <a:p>
              <a:endParaRPr lang="id-ID"/>
            </a:p>
          </p:txBody>
        </p:sp>
      </p:grpSp>
      <p:grpSp>
        <p:nvGrpSpPr>
          <p:cNvPr id="24" name="Group 20"/>
          <p:cNvGrpSpPr/>
          <p:nvPr/>
        </p:nvGrpSpPr>
        <p:grpSpPr>
          <a:xfrm>
            <a:off x="4916183" y="4009079"/>
            <a:ext cx="1324582" cy="989753"/>
            <a:chOff x="3246521" y="3898830"/>
            <a:chExt cx="1324754" cy="989753"/>
          </a:xfrm>
        </p:grpSpPr>
        <p:sp>
          <p:nvSpPr>
            <p:cNvPr id="25" name="Freeform 55"/>
            <p:cNvSpPr/>
            <p:nvPr/>
          </p:nvSpPr>
          <p:spPr bwMode="auto">
            <a:xfrm>
              <a:off x="3246521" y="4254175"/>
              <a:ext cx="1324754" cy="634408"/>
            </a:xfrm>
            <a:custGeom>
              <a:avLst/>
              <a:gdLst>
                <a:gd name="T0" fmla="*/ 1042 w 1042"/>
                <a:gd name="T1" fmla="*/ 239 h 499"/>
                <a:gd name="T2" fmla="*/ 544 w 1042"/>
                <a:gd name="T3" fmla="*/ 0 h 499"/>
                <a:gd name="T4" fmla="*/ 0 w 1042"/>
                <a:gd name="T5" fmla="*/ 260 h 499"/>
                <a:gd name="T6" fmla="*/ 498 w 1042"/>
                <a:gd name="T7" fmla="*/ 499 h 499"/>
                <a:gd name="T8" fmla="*/ 1042 w 1042"/>
                <a:gd name="T9" fmla="*/ 239 h 499"/>
              </a:gdLst>
              <a:ahLst/>
              <a:cxnLst>
                <a:cxn ang="0">
                  <a:pos x="T0" y="T1"/>
                </a:cxn>
                <a:cxn ang="0">
                  <a:pos x="T2" y="T3"/>
                </a:cxn>
                <a:cxn ang="0">
                  <a:pos x="T4" y="T5"/>
                </a:cxn>
                <a:cxn ang="0">
                  <a:pos x="T6" y="T7"/>
                </a:cxn>
                <a:cxn ang="0">
                  <a:pos x="T8" y="T9"/>
                </a:cxn>
              </a:cxnLst>
              <a:rect l="0" t="0" r="r" b="b"/>
              <a:pathLst>
                <a:path w="1042" h="499">
                  <a:moveTo>
                    <a:pt x="1042" y="239"/>
                  </a:moveTo>
                  <a:lnTo>
                    <a:pt x="544" y="0"/>
                  </a:lnTo>
                  <a:lnTo>
                    <a:pt x="0" y="260"/>
                  </a:lnTo>
                  <a:lnTo>
                    <a:pt x="498" y="499"/>
                  </a:lnTo>
                  <a:lnTo>
                    <a:pt x="1042" y="239"/>
                  </a:lnTo>
                  <a:close/>
                </a:path>
              </a:pathLst>
            </a:custGeom>
            <a:solidFill>
              <a:schemeClr val="tx1">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6" name="Freeform 55"/>
            <p:cNvSpPr/>
            <p:nvPr/>
          </p:nvSpPr>
          <p:spPr bwMode="auto">
            <a:xfrm>
              <a:off x="3246521" y="3898830"/>
              <a:ext cx="1324754" cy="634408"/>
            </a:xfrm>
            <a:custGeom>
              <a:avLst/>
              <a:gdLst>
                <a:gd name="T0" fmla="*/ 1042 w 1042"/>
                <a:gd name="T1" fmla="*/ 239 h 499"/>
                <a:gd name="T2" fmla="*/ 544 w 1042"/>
                <a:gd name="T3" fmla="*/ 0 h 499"/>
                <a:gd name="T4" fmla="*/ 0 w 1042"/>
                <a:gd name="T5" fmla="*/ 260 h 499"/>
                <a:gd name="T6" fmla="*/ 498 w 1042"/>
                <a:gd name="T7" fmla="*/ 499 h 499"/>
                <a:gd name="T8" fmla="*/ 1042 w 1042"/>
                <a:gd name="T9" fmla="*/ 239 h 499"/>
              </a:gdLst>
              <a:ahLst/>
              <a:cxnLst>
                <a:cxn ang="0">
                  <a:pos x="T0" y="T1"/>
                </a:cxn>
                <a:cxn ang="0">
                  <a:pos x="T2" y="T3"/>
                </a:cxn>
                <a:cxn ang="0">
                  <a:pos x="T4" y="T5"/>
                </a:cxn>
                <a:cxn ang="0">
                  <a:pos x="T6" y="T7"/>
                </a:cxn>
                <a:cxn ang="0">
                  <a:pos x="T8" y="T9"/>
                </a:cxn>
              </a:cxnLst>
              <a:rect l="0" t="0" r="r" b="b"/>
              <a:pathLst>
                <a:path w="1042" h="499">
                  <a:moveTo>
                    <a:pt x="1042" y="239"/>
                  </a:moveTo>
                  <a:lnTo>
                    <a:pt x="544" y="0"/>
                  </a:lnTo>
                  <a:lnTo>
                    <a:pt x="0" y="260"/>
                  </a:lnTo>
                  <a:lnTo>
                    <a:pt x="498" y="499"/>
                  </a:lnTo>
                  <a:lnTo>
                    <a:pt x="1042" y="239"/>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7" name="Freeform 56"/>
            <p:cNvSpPr/>
            <p:nvPr/>
          </p:nvSpPr>
          <p:spPr bwMode="auto">
            <a:xfrm>
              <a:off x="4121215" y="4210313"/>
              <a:ext cx="61025" cy="35598"/>
            </a:xfrm>
            <a:custGeom>
              <a:avLst/>
              <a:gdLst>
                <a:gd name="T0" fmla="*/ 25 w 30"/>
                <a:gd name="T1" fmla="*/ 14 h 17"/>
                <a:gd name="T2" fmla="*/ 7 w 30"/>
                <a:gd name="T3" fmla="*/ 14 h 17"/>
                <a:gd name="T4" fmla="*/ 5 w 30"/>
                <a:gd name="T5" fmla="*/ 3 h 17"/>
                <a:gd name="T6" fmla="*/ 23 w 30"/>
                <a:gd name="T7" fmla="*/ 3 h 17"/>
                <a:gd name="T8" fmla="*/ 25 w 30"/>
                <a:gd name="T9" fmla="*/ 14 h 17"/>
              </a:gdLst>
              <a:ahLst/>
              <a:cxnLst>
                <a:cxn ang="0">
                  <a:pos x="T0" y="T1"/>
                </a:cxn>
                <a:cxn ang="0">
                  <a:pos x="T2" y="T3"/>
                </a:cxn>
                <a:cxn ang="0">
                  <a:pos x="T4" y="T5"/>
                </a:cxn>
                <a:cxn ang="0">
                  <a:pos x="T6" y="T7"/>
                </a:cxn>
                <a:cxn ang="0">
                  <a:pos x="T8" y="T9"/>
                </a:cxn>
              </a:cxnLst>
              <a:rect l="0" t="0" r="r" b="b"/>
              <a:pathLst>
                <a:path w="30" h="17">
                  <a:moveTo>
                    <a:pt x="25" y="14"/>
                  </a:moveTo>
                  <a:cubicBezTo>
                    <a:pt x="21" y="17"/>
                    <a:pt x="13" y="17"/>
                    <a:pt x="7" y="14"/>
                  </a:cubicBezTo>
                  <a:cubicBezTo>
                    <a:pt x="1" y="11"/>
                    <a:pt x="0" y="6"/>
                    <a:pt x="5" y="3"/>
                  </a:cubicBezTo>
                  <a:cubicBezTo>
                    <a:pt x="9" y="0"/>
                    <a:pt x="17" y="0"/>
                    <a:pt x="23" y="3"/>
                  </a:cubicBezTo>
                  <a:cubicBezTo>
                    <a:pt x="29" y="5"/>
                    <a:pt x="30" y="10"/>
                    <a:pt x="25"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8" name="Freeform 57"/>
            <p:cNvSpPr/>
            <p:nvPr/>
          </p:nvSpPr>
          <p:spPr bwMode="auto">
            <a:xfrm>
              <a:off x="3856773" y="4090806"/>
              <a:ext cx="59754" cy="34327"/>
            </a:xfrm>
            <a:custGeom>
              <a:avLst/>
              <a:gdLst>
                <a:gd name="T0" fmla="*/ 25 w 29"/>
                <a:gd name="T1" fmla="*/ 14 h 17"/>
                <a:gd name="T2" fmla="*/ 7 w 29"/>
                <a:gd name="T3" fmla="*/ 14 h 17"/>
                <a:gd name="T4" fmla="*/ 4 w 29"/>
                <a:gd name="T5" fmla="*/ 3 h 17"/>
                <a:gd name="T6" fmla="*/ 23 w 29"/>
                <a:gd name="T7" fmla="*/ 3 h 17"/>
                <a:gd name="T8" fmla="*/ 25 w 29"/>
                <a:gd name="T9" fmla="*/ 14 h 17"/>
              </a:gdLst>
              <a:ahLst/>
              <a:cxnLst>
                <a:cxn ang="0">
                  <a:pos x="T0" y="T1"/>
                </a:cxn>
                <a:cxn ang="0">
                  <a:pos x="T2" y="T3"/>
                </a:cxn>
                <a:cxn ang="0">
                  <a:pos x="T4" y="T5"/>
                </a:cxn>
                <a:cxn ang="0">
                  <a:pos x="T6" y="T7"/>
                </a:cxn>
                <a:cxn ang="0">
                  <a:pos x="T8" y="T9"/>
                </a:cxn>
              </a:cxnLst>
              <a:rect l="0" t="0" r="r" b="b"/>
              <a:pathLst>
                <a:path w="29" h="17">
                  <a:moveTo>
                    <a:pt x="25" y="14"/>
                  </a:moveTo>
                  <a:cubicBezTo>
                    <a:pt x="20" y="17"/>
                    <a:pt x="12" y="17"/>
                    <a:pt x="7" y="14"/>
                  </a:cubicBezTo>
                  <a:cubicBezTo>
                    <a:pt x="1" y="11"/>
                    <a:pt x="0" y="6"/>
                    <a:pt x="4" y="3"/>
                  </a:cubicBezTo>
                  <a:cubicBezTo>
                    <a:pt x="9" y="0"/>
                    <a:pt x="17" y="0"/>
                    <a:pt x="23" y="3"/>
                  </a:cubicBezTo>
                  <a:cubicBezTo>
                    <a:pt x="28" y="6"/>
                    <a:pt x="29" y="11"/>
                    <a:pt x="25"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9" name="Freeform 58"/>
            <p:cNvSpPr/>
            <p:nvPr/>
          </p:nvSpPr>
          <p:spPr bwMode="auto">
            <a:xfrm>
              <a:off x="3944497" y="4212856"/>
              <a:ext cx="58482" cy="36870"/>
            </a:xfrm>
            <a:custGeom>
              <a:avLst/>
              <a:gdLst>
                <a:gd name="T0" fmla="*/ 25 w 29"/>
                <a:gd name="T1" fmla="*/ 14 h 18"/>
                <a:gd name="T2" fmla="*/ 7 w 29"/>
                <a:gd name="T3" fmla="*/ 15 h 18"/>
                <a:gd name="T4" fmla="*/ 4 w 29"/>
                <a:gd name="T5" fmla="*/ 3 h 18"/>
                <a:gd name="T6" fmla="*/ 22 w 29"/>
                <a:gd name="T7" fmla="*/ 3 h 18"/>
                <a:gd name="T8" fmla="*/ 25 w 29"/>
                <a:gd name="T9" fmla="*/ 14 h 18"/>
              </a:gdLst>
              <a:ahLst/>
              <a:cxnLst>
                <a:cxn ang="0">
                  <a:pos x="T0" y="T1"/>
                </a:cxn>
                <a:cxn ang="0">
                  <a:pos x="T2" y="T3"/>
                </a:cxn>
                <a:cxn ang="0">
                  <a:pos x="T4" y="T5"/>
                </a:cxn>
                <a:cxn ang="0">
                  <a:pos x="T6" y="T7"/>
                </a:cxn>
                <a:cxn ang="0">
                  <a:pos x="T8" y="T9"/>
                </a:cxn>
              </a:cxnLst>
              <a:rect l="0" t="0" r="r" b="b"/>
              <a:pathLst>
                <a:path w="29" h="18">
                  <a:moveTo>
                    <a:pt x="25" y="14"/>
                  </a:moveTo>
                  <a:cubicBezTo>
                    <a:pt x="20" y="17"/>
                    <a:pt x="12" y="18"/>
                    <a:pt x="7" y="15"/>
                  </a:cubicBezTo>
                  <a:cubicBezTo>
                    <a:pt x="1" y="12"/>
                    <a:pt x="0" y="7"/>
                    <a:pt x="4" y="3"/>
                  </a:cubicBezTo>
                  <a:cubicBezTo>
                    <a:pt x="9" y="0"/>
                    <a:pt x="17" y="0"/>
                    <a:pt x="22" y="3"/>
                  </a:cubicBezTo>
                  <a:cubicBezTo>
                    <a:pt x="28" y="6"/>
                    <a:pt x="29" y="11"/>
                    <a:pt x="25"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0" name="Freeform 59"/>
            <p:cNvSpPr>
              <a:spLocks noEditPoints="1"/>
            </p:cNvSpPr>
            <p:nvPr/>
          </p:nvSpPr>
          <p:spPr bwMode="auto">
            <a:xfrm>
              <a:off x="3649542" y="4039952"/>
              <a:ext cx="525071" cy="335638"/>
            </a:xfrm>
            <a:custGeom>
              <a:avLst/>
              <a:gdLst>
                <a:gd name="T0" fmla="*/ 238 w 258"/>
                <a:gd name="T1" fmla="*/ 103 h 165"/>
                <a:gd name="T2" fmla="*/ 198 w 258"/>
                <a:gd name="T3" fmla="*/ 111 h 165"/>
                <a:gd name="T4" fmla="*/ 228 w 258"/>
                <a:gd name="T5" fmla="*/ 93 h 165"/>
                <a:gd name="T6" fmla="*/ 221 w 258"/>
                <a:gd name="T7" fmla="*/ 86 h 165"/>
                <a:gd name="T8" fmla="*/ 241 w 258"/>
                <a:gd name="T9" fmla="*/ 81 h 165"/>
                <a:gd name="T10" fmla="*/ 211 w 258"/>
                <a:gd name="T11" fmla="*/ 28 h 165"/>
                <a:gd name="T12" fmla="*/ 62 w 258"/>
                <a:gd name="T13" fmla="*/ 137 h 165"/>
                <a:gd name="T14" fmla="*/ 255 w 258"/>
                <a:gd name="T15" fmla="*/ 103 h 165"/>
                <a:gd name="T16" fmla="*/ 214 w 258"/>
                <a:gd name="T17" fmla="*/ 84 h 165"/>
                <a:gd name="T18" fmla="*/ 214 w 258"/>
                <a:gd name="T19" fmla="*/ 43 h 165"/>
                <a:gd name="T20" fmla="*/ 201 w 258"/>
                <a:gd name="T21" fmla="*/ 35 h 165"/>
                <a:gd name="T22" fmla="*/ 183 w 258"/>
                <a:gd name="T23" fmla="*/ 72 h 165"/>
                <a:gd name="T24" fmla="*/ 146 w 258"/>
                <a:gd name="T25" fmla="*/ 53 h 165"/>
                <a:gd name="T26" fmla="*/ 201 w 258"/>
                <a:gd name="T27" fmla="*/ 35 h 165"/>
                <a:gd name="T28" fmla="*/ 101 w 258"/>
                <a:gd name="T29" fmla="*/ 25 h 165"/>
                <a:gd name="T30" fmla="*/ 106 w 258"/>
                <a:gd name="T31" fmla="*/ 20 h 165"/>
                <a:gd name="T32" fmla="*/ 132 w 258"/>
                <a:gd name="T33" fmla="*/ 27 h 165"/>
                <a:gd name="T34" fmla="*/ 182 w 258"/>
                <a:gd name="T35" fmla="*/ 27 h 165"/>
                <a:gd name="T36" fmla="*/ 140 w 258"/>
                <a:gd name="T37" fmla="*/ 49 h 165"/>
                <a:gd name="T38" fmla="*/ 123 w 258"/>
                <a:gd name="T39" fmla="*/ 45 h 165"/>
                <a:gd name="T40" fmla="*/ 112 w 258"/>
                <a:gd name="T41" fmla="*/ 67 h 165"/>
                <a:gd name="T42" fmla="*/ 106 w 258"/>
                <a:gd name="T43" fmla="*/ 43 h 165"/>
                <a:gd name="T44" fmla="*/ 100 w 258"/>
                <a:gd name="T45" fmla="*/ 39 h 165"/>
                <a:gd name="T46" fmla="*/ 57 w 258"/>
                <a:gd name="T47" fmla="*/ 37 h 165"/>
                <a:gd name="T48" fmla="*/ 33 w 258"/>
                <a:gd name="T49" fmla="*/ 70 h 165"/>
                <a:gd name="T50" fmla="*/ 76 w 258"/>
                <a:gd name="T51" fmla="*/ 54 h 165"/>
                <a:gd name="T52" fmla="*/ 33 w 258"/>
                <a:gd name="T53" fmla="*/ 70 h 165"/>
                <a:gd name="T54" fmla="*/ 51 w 258"/>
                <a:gd name="T55" fmla="*/ 80 h 165"/>
                <a:gd name="T56" fmla="*/ 32 w 258"/>
                <a:gd name="T57" fmla="*/ 76 h 165"/>
                <a:gd name="T58" fmla="*/ 67 w 258"/>
                <a:gd name="T59" fmla="*/ 127 h 165"/>
                <a:gd name="T60" fmla="*/ 74 w 258"/>
                <a:gd name="T61" fmla="*/ 100 h 165"/>
                <a:gd name="T62" fmla="*/ 60 w 258"/>
                <a:gd name="T63" fmla="*/ 122 h 165"/>
                <a:gd name="T64" fmla="*/ 59 w 258"/>
                <a:gd name="T65" fmla="*/ 82 h 165"/>
                <a:gd name="T66" fmla="*/ 70 w 258"/>
                <a:gd name="T67" fmla="*/ 84 h 165"/>
                <a:gd name="T68" fmla="*/ 62 w 258"/>
                <a:gd name="T69" fmla="*/ 78 h 165"/>
                <a:gd name="T70" fmla="*/ 107 w 258"/>
                <a:gd name="T71" fmla="*/ 70 h 165"/>
                <a:gd name="T72" fmla="*/ 98 w 258"/>
                <a:gd name="T73" fmla="*/ 83 h 165"/>
                <a:gd name="T74" fmla="*/ 114 w 258"/>
                <a:gd name="T75" fmla="*/ 74 h 165"/>
                <a:gd name="T76" fmla="*/ 144 w 258"/>
                <a:gd name="T77" fmla="*/ 86 h 165"/>
                <a:gd name="T78" fmla="*/ 119 w 258"/>
                <a:gd name="T79" fmla="*/ 70 h 165"/>
                <a:gd name="T80" fmla="*/ 158 w 258"/>
                <a:gd name="T81" fmla="*/ 67 h 165"/>
                <a:gd name="T82" fmla="*/ 169 w 258"/>
                <a:gd name="T83" fmla="*/ 84 h 165"/>
                <a:gd name="T84" fmla="*/ 175 w 258"/>
                <a:gd name="T85" fmla="*/ 88 h 165"/>
                <a:gd name="T86" fmla="*/ 211 w 258"/>
                <a:gd name="T87" fmla="*/ 88 h 165"/>
                <a:gd name="T88" fmla="*/ 177 w 258"/>
                <a:gd name="T89" fmla="*/ 100 h 165"/>
                <a:gd name="T90" fmla="*/ 171 w 258"/>
                <a:gd name="T91" fmla="*/ 104 h 165"/>
                <a:gd name="T92" fmla="*/ 157 w 258"/>
                <a:gd name="T93" fmla="*/ 128 h 165"/>
                <a:gd name="T94" fmla="*/ 152 w 258"/>
                <a:gd name="T95" fmla="*/ 105 h 165"/>
                <a:gd name="T96" fmla="*/ 146 w 258"/>
                <a:gd name="T97" fmla="*/ 101 h 165"/>
                <a:gd name="T98" fmla="*/ 114 w 258"/>
                <a:gd name="T99" fmla="*/ 100 h 165"/>
                <a:gd name="T100" fmla="*/ 101 w 258"/>
                <a:gd name="T101" fmla="*/ 100 h 165"/>
                <a:gd name="T102" fmla="*/ 108 w 258"/>
                <a:gd name="T103" fmla="*/ 103 h 165"/>
                <a:gd name="T104" fmla="*/ 78 w 258"/>
                <a:gd name="T105" fmla="*/ 133 h 165"/>
                <a:gd name="T106" fmla="*/ 92 w 258"/>
                <a:gd name="T107" fmla="*/ 138 h 165"/>
                <a:gd name="T108" fmla="*/ 132 w 258"/>
                <a:gd name="T109" fmla="*/ 117 h 165"/>
                <a:gd name="T110" fmla="*/ 92 w 258"/>
                <a:gd name="T111" fmla="*/ 138 h 165"/>
                <a:gd name="T112" fmla="*/ 155 w 258"/>
                <a:gd name="T113" fmla="*/ 134 h 165"/>
                <a:gd name="T114" fmla="*/ 112 w 258"/>
                <a:gd name="T115" fmla="*/ 144 h 165"/>
                <a:gd name="T116" fmla="*/ 162 w 258"/>
                <a:gd name="T117" fmla="*/ 132 h 165"/>
                <a:gd name="T118" fmla="*/ 217 w 258"/>
                <a:gd name="T119" fmla="*/ 128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58" h="165">
                  <a:moveTo>
                    <a:pt x="255" y="103"/>
                  </a:moveTo>
                  <a:cubicBezTo>
                    <a:pt x="250" y="105"/>
                    <a:pt x="244" y="105"/>
                    <a:pt x="238" y="103"/>
                  </a:cubicBezTo>
                  <a:cubicBezTo>
                    <a:pt x="235" y="110"/>
                    <a:pt x="230" y="118"/>
                    <a:pt x="222" y="124"/>
                  </a:cubicBezTo>
                  <a:cubicBezTo>
                    <a:pt x="198" y="111"/>
                    <a:pt x="198" y="111"/>
                    <a:pt x="198" y="111"/>
                  </a:cubicBezTo>
                  <a:cubicBezTo>
                    <a:pt x="206" y="105"/>
                    <a:pt x="213" y="98"/>
                    <a:pt x="218" y="91"/>
                  </a:cubicBezTo>
                  <a:cubicBezTo>
                    <a:pt x="221" y="92"/>
                    <a:pt x="225" y="93"/>
                    <a:pt x="228" y="93"/>
                  </a:cubicBezTo>
                  <a:cubicBezTo>
                    <a:pt x="227" y="92"/>
                    <a:pt x="228" y="90"/>
                    <a:pt x="228" y="88"/>
                  </a:cubicBezTo>
                  <a:cubicBezTo>
                    <a:pt x="226" y="88"/>
                    <a:pt x="224" y="87"/>
                    <a:pt x="221" y="86"/>
                  </a:cubicBezTo>
                  <a:cubicBezTo>
                    <a:pt x="227" y="76"/>
                    <a:pt x="230" y="66"/>
                    <a:pt x="229" y="57"/>
                  </a:cubicBezTo>
                  <a:cubicBezTo>
                    <a:pt x="236" y="65"/>
                    <a:pt x="239" y="73"/>
                    <a:pt x="241" y="81"/>
                  </a:cubicBezTo>
                  <a:cubicBezTo>
                    <a:pt x="246" y="80"/>
                    <a:pt x="253" y="81"/>
                    <a:pt x="258" y="83"/>
                  </a:cubicBezTo>
                  <a:cubicBezTo>
                    <a:pt x="255" y="63"/>
                    <a:pt x="239" y="42"/>
                    <a:pt x="211" y="28"/>
                  </a:cubicBezTo>
                  <a:cubicBezTo>
                    <a:pt x="159" y="0"/>
                    <a:pt x="82" y="2"/>
                    <a:pt x="41" y="32"/>
                  </a:cubicBezTo>
                  <a:cubicBezTo>
                    <a:pt x="0" y="63"/>
                    <a:pt x="9" y="110"/>
                    <a:pt x="62" y="137"/>
                  </a:cubicBezTo>
                  <a:cubicBezTo>
                    <a:pt x="115" y="165"/>
                    <a:pt x="191" y="163"/>
                    <a:pt x="232" y="133"/>
                  </a:cubicBezTo>
                  <a:cubicBezTo>
                    <a:pt x="244" y="124"/>
                    <a:pt x="252" y="114"/>
                    <a:pt x="255" y="103"/>
                  </a:cubicBezTo>
                  <a:close/>
                  <a:moveTo>
                    <a:pt x="217" y="46"/>
                  </a:moveTo>
                  <a:cubicBezTo>
                    <a:pt x="224" y="56"/>
                    <a:pt x="222" y="70"/>
                    <a:pt x="214" y="84"/>
                  </a:cubicBezTo>
                  <a:cubicBezTo>
                    <a:pt x="206" y="81"/>
                    <a:pt x="198" y="78"/>
                    <a:pt x="190" y="75"/>
                  </a:cubicBezTo>
                  <a:cubicBezTo>
                    <a:pt x="202" y="63"/>
                    <a:pt x="211" y="52"/>
                    <a:pt x="214" y="43"/>
                  </a:cubicBezTo>
                  <a:cubicBezTo>
                    <a:pt x="215" y="44"/>
                    <a:pt x="216" y="45"/>
                    <a:pt x="217" y="46"/>
                  </a:cubicBezTo>
                  <a:close/>
                  <a:moveTo>
                    <a:pt x="201" y="35"/>
                  </a:moveTo>
                  <a:cubicBezTo>
                    <a:pt x="203" y="36"/>
                    <a:pt x="204" y="37"/>
                    <a:pt x="206" y="38"/>
                  </a:cubicBezTo>
                  <a:cubicBezTo>
                    <a:pt x="206" y="45"/>
                    <a:pt x="199" y="57"/>
                    <a:pt x="183" y="72"/>
                  </a:cubicBezTo>
                  <a:cubicBezTo>
                    <a:pt x="176" y="69"/>
                    <a:pt x="170" y="66"/>
                    <a:pt x="164" y="63"/>
                  </a:cubicBezTo>
                  <a:cubicBezTo>
                    <a:pt x="157" y="60"/>
                    <a:pt x="151" y="56"/>
                    <a:pt x="146" y="53"/>
                  </a:cubicBezTo>
                  <a:cubicBezTo>
                    <a:pt x="167" y="40"/>
                    <a:pt x="185" y="34"/>
                    <a:pt x="196" y="33"/>
                  </a:cubicBezTo>
                  <a:cubicBezTo>
                    <a:pt x="198" y="33"/>
                    <a:pt x="199" y="34"/>
                    <a:pt x="201" y="35"/>
                  </a:cubicBezTo>
                  <a:close/>
                  <a:moveTo>
                    <a:pt x="98" y="21"/>
                  </a:moveTo>
                  <a:cubicBezTo>
                    <a:pt x="99" y="23"/>
                    <a:pt x="100" y="24"/>
                    <a:pt x="101" y="25"/>
                  </a:cubicBezTo>
                  <a:cubicBezTo>
                    <a:pt x="103" y="24"/>
                    <a:pt x="106" y="23"/>
                    <a:pt x="108" y="23"/>
                  </a:cubicBezTo>
                  <a:cubicBezTo>
                    <a:pt x="107" y="22"/>
                    <a:pt x="107" y="21"/>
                    <a:pt x="106" y="20"/>
                  </a:cubicBezTo>
                  <a:cubicBezTo>
                    <a:pt x="124" y="17"/>
                    <a:pt x="143" y="18"/>
                    <a:pt x="162" y="22"/>
                  </a:cubicBezTo>
                  <a:cubicBezTo>
                    <a:pt x="152" y="22"/>
                    <a:pt x="142" y="24"/>
                    <a:pt x="132" y="27"/>
                  </a:cubicBezTo>
                  <a:cubicBezTo>
                    <a:pt x="133" y="28"/>
                    <a:pt x="135" y="30"/>
                    <a:pt x="135" y="31"/>
                  </a:cubicBezTo>
                  <a:cubicBezTo>
                    <a:pt x="152" y="27"/>
                    <a:pt x="168" y="25"/>
                    <a:pt x="182" y="27"/>
                  </a:cubicBezTo>
                  <a:cubicBezTo>
                    <a:pt x="184" y="28"/>
                    <a:pt x="185" y="28"/>
                    <a:pt x="187" y="29"/>
                  </a:cubicBezTo>
                  <a:cubicBezTo>
                    <a:pt x="173" y="32"/>
                    <a:pt x="157" y="39"/>
                    <a:pt x="140" y="49"/>
                  </a:cubicBezTo>
                  <a:cubicBezTo>
                    <a:pt x="136" y="47"/>
                    <a:pt x="133" y="45"/>
                    <a:pt x="130" y="42"/>
                  </a:cubicBezTo>
                  <a:cubicBezTo>
                    <a:pt x="128" y="44"/>
                    <a:pt x="126" y="44"/>
                    <a:pt x="123" y="45"/>
                  </a:cubicBezTo>
                  <a:cubicBezTo>
                    <a:pt x="127" y="47"/>
                    <a:pt x="130" y="50"/>
                    <a:pt x="134" y="52"/>
                  </a:cubicBezTo>
                  <a:cubicBezTo>
                    <a:pt x="127" y="57"/>
                    <a:pt x="119" y="62"/>
                    <a:pt x="112" y="67"/>
                  </a:cubicBezTo>
                  <a:cubicBezTo>
                    <a:pt x="87" y="54"/>
                    <a:pt x="87" y="54"/>
                    <a:pt x="87" y="54"/>
                  </a:cubicBezTo>
                  <a:cubicBezTo>
                    <a:pt x="93" y="50"/>
                    <a:pt x="99" y="46"/>
                    <a:pt x="106" y="43"/>
                  </a:cubicBezTo>
                  <a:cubicBezTo>
                    <a:pt x="105" y="42"/>
                    <a:pt x="105" y="42"/>
                    <a:pt x="105" y="42"/>
                  </a:cubicBezTo>
                  <a:cubicBezTo>
                    <a:pt x="103" y="41"/>
                    <a:pt x="101" y="40"/>
                    <a:pt x="100" y="39"/>
                  </a:cubicBezTo>
                  <a:cubicBezTo>
                    <a:pt x="93" y="42"/>
                    <a:pt x="87" y="46"/>
                    <a:pt x="81" y="50"/>
                  </a:cubicBezTo>
                  <a:cubicBezTo>
                    <a:pt x="57" y="37"/>
                    <a:pt x="57" y="37"/>
                    <a:pt x="57" y="37"/>
                  </a:cubicBezTo>
                  <a:cubicBezTo>
                    <a:pt x="68" y="30"/>
                    <a:pt x="82" y="24"/>
                    <a:pt x="98" y="21"/>
                  </a:cubicBezTo>
                  <a:close/>
                  <a:moveTo>
                    <a:pt x="33" y="70"/>
                  </a:moveTo>
                  <a:cubicBezTo>
                    <a:pt x="34" y="60"/>
                    <a:pt x="41" y="50"/>
                    <a:pt x="52" y="41"/>
                  </a:cubicBezTo>
                  <a:cubicBezTo>
                    <a:pt x="76" y="54"/>
                    <a:pt x="76" y="54"/>
                    <a:pt x="76" y="54"/>
                  </a:cubicBezTo>
                  <a:cubicBezTo>
                    <a:pt x="67" y="61"/>
                    <a:pt x="60" y="68"/>
                    <a:pt x="54" y="76"/>
                  </a:cubicBezTo>
                  <a:cubicBezTo>
                    <a:pt x="47" y="73"/>
                    <a:pt x="39" y="72"/>
                    <a:pt x="33" y="70"/>
                  </a:cubicBezTo>
                  <a:close/>
                  <a:moveTo>
                    <a:pt x="32" y="76"/>
                  </a:moveTo>
                  <a:cubicBezTo>
                    <a:pt x="38" y="77"/>
                    <a:pt x="45" y="78"/>
                    <a:pt x="51" y="80"/>
                  </a:cubicBezTo>
                  <a:cubicBezTo>
                    <a:pt x="46" y="90"/>
                    <a:pt x="43" y="99"/>
                    <a:pt x="44" y="108"/>
                  </a:cubicBezTo>
                  <a:cubicBezTo>
                    <a:pt x="36" y="98"/>
                    <a:pt x="31" y="87"/>
                    <a:pt x="32" y="76"/>
                  </a:cubicBezTo>
                  <a:close/>
                  <a:moveTo>
                    <a:pt x="72" y="130"/>
                  </a:moveTo>
                  <a:cubicBezTo>
                    <a:pt x="71" y="129"/>
                    <a:pt x="69" y="128"/>
                    <a:pt x="67" y="127"/>
                  </a:cubicBezTo>
                  <a:cubicBezTo>
                    <a:pt x="67" y="122"/>
                    <a:pt x="72" y="114"/>
                    <a:pt x="81" y="103"/>
                  </a:cubicBezTo>
                  <a:cubicBezTo>
                    <a:pt x="79" y="102"/>
                    <a:pt x="76" y="102"/>
                    <a:pt x="74" y="100"/>
                  </a:cubicBezTo>
                  <a:cubicBezTo>
                    <a:pt x="74" y="100"/>
                    <a:pt x="74" y="100"/>
                    <a:pt x="74" y="100"/>
                  </a:cubicBezTo>
                  <a:cubicBezTo>
                    <a:pt x="67" y="109"/>
                    <a:pt x="62" y="116"/>
                    <a:pt x="60" y="122"/>
                  </a:cubicBezTo>
                  <a:cubicBezTo>
                    <a:pt x="58" y="121"/>
                    <a:pt x="57" y="120"/>
                    <a:pt x="56" y="120"/>
                  </a:cubicBezTo>
                  <a:cubicBezTo>
                    <a:pt x="50" y="109"/>
                    <a:pt x="51" y="96"/>
                    <a:pt x="59" y="82"/>
                  </a:cubicBezTo>
                  <a:cubicBezTo>
                    <a:pt x="62" y="83"/>
                    <a:pt x="65" y="85"/>
                    <a:pt x="68" y="86"/>
                  </a:cubicBezTo>
                  <a:cubicBezTo>
                    <a:pt x="69" y="85"/>
                    <a:pt x="69" y="84"/>
                    <a:pt x="70" y="84"/>
                  </a:cubicBezTo>
                  <a:cubicBezTo>
                    <a:pt x="71" y="83"/>
                    <a:pt x="72" y="82"/>
                    <a:pt x="73" y="82"/>
                  </a:cubicBezTo>
                  <a:cubicBezTo>
                    <a:pt x="70" y="80"/>
                    <a:pt x="66" y="79"/>
                    <a:pt x="62" y="78"/>
                  </a:cubicBezTo>
                  <a:cubicBezTo>
                    <a:pt x="67" y="71"/>
                    <a:pt x="74" y="64"/>
                    <a:pt x="82" y="57"/>
                  </a:cubicBezTo>
                  <a:cubicBezTo>
                    <a:pt x="107" y="70"/>
                    <a:pt x="107" y="70"/>
                    <a:pt x="107" y="70"/>
                  </a:cubicBezTo>
                  <a:cubicBezTo>
                    <a:pt x="103" y="74"/>
                    <a:pt x="98" y="78"/>
                    <a:pt x="94" y="81"/>
                  </a:cubicBezTo>
                  <a:cubicBezTo>
                    <a:pt x="95" y="82"/>
                    <a:pt x="96" y="82"/>
                    <a:pt x="98" y="83"/>
                  </a:cubicBezTo>
                  <a:cubicBezTo>
                    <a:pt x="99" y="83"/>
                    <a:pt x="100" y="84"/>
                    <a:pt x="100" y="85"/>
                  </a:cubicBezTo>
                  <a:cubicBezTo>
                    <a:pt x="104" y="81"/>
                    <a:pt x="109" y="77"/>
                    <a:pt x="114" y="74"/>
                  </a:cubicBezTo>
                  <a:cubicBezTo>
                    <a:pt x="142" y="88"/>
                    <a:pt x="142" y="88"/>
                    <a:pt x="142" y="88"/>
                  </a:cubicBezTo>
                  <a:cubicBezTo>
                    <a:pt x="142" y="87"/>
                    <a:pt x="143" y="87"/>
                    <a:pt x="144" y="86"/>
                  </a:cubicBezTo>
                  <a:cubicBezTo>
                    <a:pt x="145" y="85"/>
                    <a:pt x="146" y="85"/>
                    <a:pt x="146" y="84"/>
                  </a:cubicBezTo>
                  <a:cubicBezTo>
                    <a:pt x="119" y="70"/>
                    <a:pt x="119" y="70"/>
                    <a:pt x="119" y="70"/>
                  </a:cubicBezTo>
                  <a:cubicBezTo>
                    <a:pt x="126" y="65"/>
                    <a:pt x="133" y="60"/>
                    <a:pt x="140" y="56"/>
                  </a:cubicBezTo>
                  <a:cubicBezTo>
                    <a:pt x="146" y="60"/>
                    <a:pt x="152" y="63"/>
                    <a:pt x="158" y="67"/>
                  </a:cubicBezTo>
                  <a:cubicBezTo>
                    <a:pt x="165" y="70"/>
                    <a:pt x="172" y="73"/>
                    <a:pt x="178" y="76"/>
                  </a:cubicBezTo>
                  <a:cubicBezTo>
                    <a:pt x="175" y="79"/>
                    <a:pt x="172" y="81"/>
                    <a:pt x="169" y="84"/>
                  </a:cubicBezTo>
                  <a:cubicBezTo>
                    <a:pt x="170" y="84"/>
                    <a:pt x="171" y="85"/>
                    <a:pt x="171" y="85"/>
                  </a:cubicBezTo>
                  <a:cubicBezTo>
                    <a:pt x="173" y="86"/>
                    <a:pt x="174" y="87"/>
                    <a:pt x="175" y="88"/>
                  </a:cubicBezTo>
                  <a:cubicBezTo>
                    <a:pt x="179" y="85"/>
                    <a:pt x="182" y="82"/>
                    <a:pt x="185" y="79"/>
                  </a:cubicBezTo>
                  <a:cubicBezTo>
                    <a:pt x="194" y="83"/>
                    <a:pt x="202" y="86"/>
                    <a:pt x="211" y="88"/>
                  </a:cubicBezTo>
                  <a:cubicBezTo>
                    <a:pt x="206" y="95"/>
                    <a:pt x="199" y="102"/>
                    <a:pt x="191" y="108"/>
                  </a:cubicBezTo>
                  <a:cubicBezTo>
                    <a:pt x="177" y="100"/>
                    <a:pt x="177" y="100"/>
                    <a:pt x="177" y="100"/>
                  </a:cubicBezTo>
                  <a:cubicBezTo>
                    <a:pt x="176" y="101"/>
                    <a:pt x="176" y="101"/>
                    <a:pt x="175" y="102"/>
                  </a:cubicBezTo>
                  <a:cubicBezTo>
                    <a:pt x="174" y="103"/>
                    <a:pt x="172" y="103"/>
                    <a:pt x="171" y="104"/>
                  </a:cubicBezTo>
                  <a:cubicBezTo>
                    <a:pt x="186" y="112"/>
                    <a:pt x="186" y="112"/>
                    <a:pt x="186" y="112"/>
                  </a:cubicBezTo>
                  <a:cubicBezTo>
                    <a:pt x="177" y="118"/>
                    <a:pt x="167" y="123"/>
                    <a:pt x="157" y="128"/>
                  </a:cubicBezTo>
                  <a:cubicBezTo>
                    <a:pt x="151" y="123"/>
                    <a:pt x="145" y="118"/>
                    <a:pt x="138" y="114"/>
                  </a:cubicBezTo>
                  <a:cubicBezTo>
                    <a:pt x="143" y="111"/>
                    <a:pt x="148" y="108"/>
                    <a:pt x="152" y="105"/>
                  </a:cubicBezTo>
                  <a:cubicBezTo>
                    <a:pt x="151" y="104"/>
                    <a:pt x="149" y="103"/>
                    <a:pt x="148" y="103"/>
                  </a:cubicBezTo>
                  <a:cubicBezTo>
                    <a:pt x="147" y="102"/>
                    <a:pt x="146" y="102"/>
                    <a:pt x="146" y="101"/>
                  </a:cubicBezTo>
                  <a:cubicBezTo>
                    <a:pt x="141" y="105"/>
                    <a:pt x="136" y="107"/>
                    <a:pt x="132" y="110"/>
                  </a:cubicBezTo>
                  <a:cubicBezTo>
                    <a:pt x="126" y="107"/>
                    <a:pt x="120" y="103"/>
                    <a:pt x="114" y="100"/>
                  </a:cubicBezTo>
                  <a:cubicBezTo>
                    <a:pt x="111" y="98"/>
                    <a:pt x="108" y="97"/>
                    <a:pt x="105" y="95"/>
                  </a:cubicBezTo>
                  <a:cubicBezTo>
                    <a:pt x="104" y="97"/>
                    <a:pt x="103" y="98"/>
                    <a:pt x="101" y="100"/>
                  </a:cubicBezTo>
                  <a:cubicBezTo>
                    <a:pt x="101" y="100"/>
                    <a:pt x="101" y="100"/>
                    <a:pt x="101" y="100"/>
                  </a:cubicBezTo>
                  <a:cubicBezTo>
                    <a:pt x="103" y="101"/>
                    <a:pt x="106" y="102"/>
                    <a:pt x="108" y="103"/>
                  </a:cubicBezTo>
                  <a:cubicBezTo>
                    <a:pt x="115" y="107"/>
                    <a:pt x="121" y="110"/>
                    <a:pt x="126" y="113"/>
                  </a:cubicBezTo>
                  <a:cubicBezTo>
                    <a:pt x="105" y="125"/>
                    <a:pt x="88" y="131"/>
                    <a:pt x="78" y="133"/>
                  </a:cubicBezTo>
                  <a:cubicBezTo>
                    <a:pt x="76" y="132"/>
                    <a:pt x="74" y="131"/>
                    <a:pt x="72" y="130"/>
                  </a:cubicBezTo>
                  <a:close/>
                  <a:moveTo>
                    <a:pt x="92" y="138"/>
                  </a:moveTo>
                  <a:cubicBezTo>
                    <a:pt x="90" y="138"/>
                    <a:pt x="88" y="137"/>
                    <a:pt x="87" y="136"/>
                  </a:cubicBezTo>
                  <a:cubicBezTo>
                    <a:pt x="100" y="134"/>
                    <a:pt x="116" y="126"/>
                    <a:pt x="132" y="117"/>
                  </a:cubicBezTo>
                  <a:cubicBezTo>
                    <a:pt x="139" y="122"/>
                    <a:pt x="145" y="126"/>
                    <a:pt x="150" y="130"/>
                  </a:cubicBezTo>
                  <a:cubicBezTo>
                    <a:pt x="130" y="137"/>
                    <a:pt x="109" y="140"/>
                    <a:pt x="92" y="138"/>
                  </a:cubicBezTo>
                  <a:close/>
                  <a:moveTo>
                    <a:pt x="112" y="144"/>
                  </a:moveTo>
                  <a:cubicBezTo>
                    <a:pt x="126" y="143"/>
                    <a:pt x="140" y="140"/>
                    <a:pt x="155" y="134"/>
                  </a:cubicBezTo>
                  <a:cubicBezTo>
                    <a:pt x="159" y="138"/>
                    <a:pt x="163" y="142"/>
                    <a:pt x="165" y="146"/>
                  </a:cubicBezTo>
                  <a:cubicBezTo>
                    <a:pt x="148" y="148"/>
                    <a:pt x="129" y="147"/>
                    <a:pt x="112" y="144"/>
                  </a:cubicBezTo>
                  <a:close/>
                  <a:moveTo>
                    <a:pt x="173" y="144"/>
                  </a:moveTo>
                  <a:cubicBezTo>
                    <a:pt x="170" y="140"/>
                    <a:pt x="166" y="136"/>
                    <a:pt x="162" y="132"/>
                  </a:cubicBezTo>
                  <a:cubicBezTo>
                    <a:pt x="172" y="127"/>
                    <a:pt x="183" y="122"/>
                    <a:pt x="193" y="115"/>
                  </a:cubicBezTo>
                  <a:cubicBezTo>
                    <a:pt x="217" y="128"/>
                    <a:pt x="217" y="128"/>
                    <a:pt x="217" y="128"/>
                  </a:cubicBezTo>
                  <a:cubicBezTo>
                    <a:pt x="205" y="136"/>
                    <a:pt x="190" y="141"/>
                    <a:pt x="173" y="14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1" name="Freeform 60"/>
            <p:cNvSpPr/>
            <p:nvPr/>
          </p:nvSpPr>
          <p:spPr bwMode="auto">
            <a:xfrm>
              <a:off x="3793205" y="4209042"/>
              <a:ext cx="59754" cy="34327"/>
            </a:xfrm>
            <a:custGeom>
              <a:avLst/>
              <a:gdLst>
                <a:gd name="T0" fmla="*/ 25 w 29"/>
                <a:gd name="T1" fmla="*/ 14 h 17"/>
                <a:gd name="T2" fmla="*/ 7 w 29"/>
                <a:gd name="T3" fmla="*/ 14 h 17"/>
                <a:gd name="T4" fmla="*/ 4 w 29"/>
                <a:gd name="T5" fmla="*/ 3 h 17"/>
                <a:gd name="T6" fmla="*/ 23 w 29"/>
                <a:gd name="T7" fmla="*/ 3 h 17"/>
                <a:gd name="T8" fmla="*/ 25 w 29"/>
                <a:gd name="T9" fmla="*/ 14 h 17"/>
              </a:gdLst>
              <a:ahLst/>
              <a:cxnLst>
                <a:cxn ang="0">
                  <a:pos x="T0" y="T1"/>
                </a:cxn>
                <a:cxn ang="0">
                  <a:pos x="T2" y="T3"/>
                </a:cxn>
                <a:cxn ang="0">
                  <a:pos x="T4" y="T5"/>
                </a:cxn>
                <a:cxn ang="0">
                  <a:pos x="T6" y="T7"/>
                </a:cxn>
                <a:cxn ang="0">
                  <a:pos x="T8" y="T9"/>
                </a:cxn>
              </a:cxnLst>
              <a:rect l="0" t="0" r="r" b="b"/>
              <a:pathLst>
                <a:path w="29" h="17">
                  <a:moveTo>
                    <a:pt x="25" y="14"/>
                  </a:moveTo>
                  <a:cubicBezTo>
                    <a:pt x="21" y="17"/>
                    <a:pt x="12" y="17"/>
                    <a:pt x="7" y="14"/>
                  </a:cubicBezTo>
                  <a:cubicBezTo>
                    <a:pt x="1" y="11"/>
                    <a:pt x="0" y="6"/>
                    <a:pt x="4" y="3"/>
                  </a:cubicBezTo>
                  <a:cubicBezTo>
                    <a:pt x="9" y="0"/>
                    <a:pt x="17" y="0"/>
                    <a:pt x="23" y="3"/>
                  </a:cubicBezTo>
                  <a:cubicBezTo>
                    <a:pt x="28" y="6"/>
                    <a:pt x="29" y="11"/>
                    <a:pt x="25" y="1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32" name="Group 28"/>
          <p:cNvGrpSpPr/>
          <p:nvPr/>
        </p:nvGrpSpPr>
        <p:grpSpPr>
          <a:xfrm>
            <a:off x="6606233" y="2903494"/>
            <a:ext cx="341950" cy="197060"/>
            <a:chOff x="6394403" y="3369946"/>
            <a:chExt cx="341995" cy="197060"/>
          </a:xfrm>
        </p:grpSpPr>
        <p:sp>
          <p:nvSpPr>
            <p:cNvPr id="33" name="Freeform 77"/>
            <p:cNvSpPr/>
            <p:nvPr/>
          </p:nvSpPr>
          <p:spPr bwMode="auto">
            <a:xfrm>
              <a:off x="6394403" y="3369946"/>
              <a:ext cx="81367" cy="55940"/>
            </a:xfrm>
            <a:custGeom>
              <a:avLst/>
              <a:gdLst>
                <a:gd name="T0" fmla="*/ 35 w 40"/>
                <a:gd name="T1" fmla="*/ 21 h 28"/>
                <a:gd name="T2" fmla="*/ 11 w 40"/>
                <a:gd name="T3" fmla="*/ 24 h 28"/>
                <a:gd name="T4" fmla="*/ 6 w 40"/>
                <a:gd name="T5" fmla="*/ 6 h 28"/>
                <a:gd name="T6" fmla="*/ 30 w 40"/>
                <a:gd name="T7" fmla="*/ 4 h 28"/>
                <a:gd name="T8" fmla="*/ 35 w 40"/>
                <a:gd name="T9" fmla="*/ 21 h 28"/>
              </a:gdLst>
              <a:ahLst/>
              <a:cxnLst>
                <a:cxn ang="0">
                  <a:pos x="T0" y="T1"/>
                </a:cxn>
                <a:cxn ang="0">
                  <a:pos x="T2" y="T3"/>
                </a:cxn>
                <a:cxn ang="0">
                  <a:pos x="T4" y="T5"/>
                </a:cxn>
                <a:cxn ang="0">
                  <a:pos x="T6" y="T7"/>
                </a:cxn>
                <a:cxn ang="0">
                  <a:pos x="T8" y="T9"/>
                </a:cxn>
              </a:cxnLst>
              <a:rect l="0" t="0" r="r" b="b"/>
              <a:pathLst>
                <a:path w="40" h="28">
                  <a:moveTo>
                    <a:pt x="35" y="21"/>
                  </a:moveTo>
                  <a:cubicBezTo>
                    <a:pt x="30" y="27"/>
                    <a:pt x="19" y="28"/>
                    <a:pt x="11" y="24"/>
                  </a:cubicBezTo>
                  <a:cubicBezTo>
                    <a:pt x="3" y="20"/>
                    <a:pt x="0" y="12"/>
                    <a:pt x="6" y="6"/>
                  </a:cubicBezTo>
                  <a:cubicBezTo>
                    <a:pt x="11" y="1"/>
                    <a:pt x="22" y="0"/>
                    <a:pt x="30" y="4"/>
                  </a:cubicBezTo>
                  <a:cubicBezTo>
                    <a:pt x="38" y="8"/>
                    <a:pt x="40" y="16"/>
                    <a:pt x="35" y="21"/>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4" name="Freeform 78"/>
            <p:cNvSpPr/>
            <p:nvPr/>
          </p:nvSpPr>
          <p:spPr bwMode="auto">
            <a:xfrm>
              <a:off x="6522810" y="3434785"/>
              <a:ext cx="81367" cy="58482"/>
            </a:xfrm>
            <a:custGeom>
              <a:avLst/>
              <a:gdLst>
                <a:gd name="T0" fmla="*/ 35 w 40"/>
                <a:gd name="T1" fmla="*/ 22 h 29"/>
                <a:gd name="T2" fmla="*/ 11 w 40"/>
                <a:gd name="T3" fmla="*/ 25 h 29"/>
                <a:gd name="T4" fmla="*/ 5 w 40"/>
                <a:gd name="T5" fmla="*/ 7 h 29"/>
                <a:gd name="T6" fmla="*/ 30 w 40"/>
                <a:gd name="T7" fmla="*/ 4 h 29"/>
                <a:gd name="T8" fmla="*/ 35 w 40"/>
                <a:gd name="T9" fmla="*/ 22 h 29"/>
              </a:gdLst>
              <a:ahLst/>
              <a:cxnLst>
                <a:cxn ang="0">
                  <a:pos x="T0" y="T1"/>
                </a:cxn>
                <a:cxn ang="0">
                  <a:pos x="T2" y="T3"/>
                </a:cxn>
                <a:cxn ang="0">
                  <a:pos x="T4" y="T5"/>
                </a:cxn>
                <a:cxn ang="0">
                  <a:pos x="T6" y="T7"/>
                </a:cxn>
                <a:cxn ang="0">
                  <a:pos x="T8" y="T9"/>
                </a:cxn>
              </a:cxnLst>
              <a:rect l="0" t="0" r="r" b="b"/>
              <a:pathLst>
                <a:path w="40" h="29">
                  <a:moveTo>
                    <a:pt x="35" y="22"/>
                  </a:moveTo>
                  <a:cubicBezTo>
                    <a:pt x="29" y="27"/>
                    <a:pt x="19" y="29"/>
                    <a:pt x="11" y="25"/>
                  </a:cubicBezTo>
                  <a:cubicBezTo>
                    <a:pt x="2" y="20"/>
                    <a:pt x="0" y="13"/>
                    <a:pt x="5" y="7"/>
                  </a:cubicBezTo>
                  <a:cubicBezTo>
                    <a:pt x="11" y="1"/>
                    <a:pt x="22" y="0"/>
                    <a:pt x="30" y="4"/>
                  </a:cubicBezTo>
                  <a:cubicBezTo>
                    <a:pt x="38" y="8"/>
                    <a:pt x="40" y="16"/>
                    <a:pt x="35"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5" name="Freeform 79"/>
            <p:cNvSpPr/>
            <p:nvPr/>
          </p:nvSpPr>
          <p:spPr bwMode="auto">
            <a:xfrm>
              <a:off x="6655031" y="3509795"/>
              <a:ext cx="81367" cy="57211"/>
            </a:xfrm>
            <a:custGeom>
              <a:avLst/>
              <a:gdLst>
                <a:gd name="T0" fmla="*/ 35 w 40"/>
                <a:gd name="T1" fmla="*/ 22 h 28"/>
                <a:gd name="T2" fmla="*/ 11 w 40"/>
                <a:gd name="T3" fmla="*/ 24 h 28"/>
                <a:gd name="T4" fmla="*/ 6 w 40"/>
                <a:gd name="T5" fmla="*/ 7 h 28"/>
                <a:gd name="T6" fmla="*/ 30 w 40"/>
                <a:gd name="T7" fmla="*/ 4 h 28"/>
                <a:gd name="T8" fmla="*/ 35 w 40"/>
                <a:gd name="T9" fmla="*/ 22 h 28"/>
              </a:gdLst>
              <a:ahLst/>
              <a:cxnLst>
                <a:cxn ang="0">
                  <a:pos x="T0" y="T1"/>
                </a:cxn>
                <a:cxn ang="0">
                  <a:pos x="T2" y="T3"/>
                </a:cxn>
                <a:cxn ang="0">
                  <a:pos x="T4" y="T5"/>
                </a:cxn>
                <a:cxn ang="0">
                  <a:pos x="T6" y="T7"/>
                </a:cxn>
                <a:cxn ang="0">
                  <a:pos x="T8" y="T9"/>
                </a:cxn>
              </a:cxnLst>
              <a:rect l="0" t="0" r="r" b="b"/>
              <a:pathLst>
                <a:path w="40" h="28">
                  <a:moveTo>
                    <a:pt x="35" y="22"/>
                  </a:moveTo>
                  <a:cubicBezTo>
                    <a:pt x="30" y="27"/>
                    <a:pt x="19" y="28"/>
                    <a:pt x="11" y="24"/>
                  </a:cubicBezTo>
                  <a:cubicBezTo>
                    <a:pt x="3" y="20"/>
                    <a:pt x="0" y="12"/>
                    <a:pt x="6" y="7"/>
                  </a:cubicBezTo>
                  <a:cubicBezTo>
                    <a:pt x="11" y="1"/>
                    <a:pt x="22" y="0"/>
                    <a:pt x="30" y="4"/>
                  </a:cubicBezTo>
                  <a:cubicBezTo>
                    <a:pt x="38" y="8"/>
                    <a:pt x="40" y="16"/>
                    <a:pt x="35" y="2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36" name="Group 32"/>
          <p:cNvGrpSpPr/>
          <p:nvPr/>
        </p:nvGrpSpPr>
        <p:grpSpPr>
          <a:xfrm>
            <a:off x="4150289" y="2884424"/>
            <a:ext cx="1327124" cy="1255604"/>
            <a:chOff x="3938140" y="3350876"/>
            <a:chExt cx="1327297" cy="1255604"/>
          </a:xfrm>
        </p:grpSpPr>
        <p:sp>
          <p:nvSpPr>
            <p:cNvPr id="37" name="Freeform 82"/>
            <p:cNvSpPr/>
            <p:nvPr/>
          </p:nvSpPr>
          <p:spPr bwMode="auto">
            <a:xfrm>
              <a:off x="3938140" y="3972072"/>
              <a:ext cx="1327297" cy="634408"/>
            </a:xfrm>
            <a:custGeom>
              <a:avLst/>
              <a:gdLst>
                <a:gd name="T0" fmla="*/ 1044 w 1044"/>
                <a:gd name="T1" fmla="*/ 237 h 499"/>
                <a:gd name="T2" fmla="*/ 545 w 1044"/>
                <a:gd name="T3" fmla="*/ 0 h 499"/>
                <a:gd name="T4" fmla="*/ 0 w 1044"/>
                <a:gd name="T5" fmla="*/ 260 h 499"/>
                <a:gd name="T6" fmla="*/ 498 w 1044"/>
                <a:gd name="T7" fmla="*/ 499 h 499"/>
                <a:gd name="T8" fmla="*/ 1044 w 1044"/>
                <a:gd name="T9" fmla="*/ 237 h 499"/>
              </a:gdLst>
              <a:ahLst/>
              <a:cxnLst>
                <a:cxn ang="0">
                  <a:pos x="T0" y="T1"/>
                </a:cxn>
                <a:cxn ang="0">
                  <a:pos x="T2" y="T3"/>
                </a:cxn>
                <a:cxn ang="0">
                  <a:pos x="T4" y="T5"/>
                </a:cxn>
                <a:cxn ang="0">
                  <a:pos x="T6" y="T7"/>
                </a:cxn>
                <a:cxn ang="0">
                  <a:pos x="T8" y="T9"/>
                </a:cxn>
              </a:cxnLst>
              <a:rect l="0" t="0" r="r" b="b"/>
              <a:pathLst>
                <a:path w="1044" h="499">
                  <a:moveTo>
                    <a:pt x="1044" y="237"/>
                  </a:moveTo>
                  <a:lnTo>
                    <a:pt x="545" y="0"/>
                  </a:lnTo>
                  <a:lnTo>
                    <a:pt x="0" y="260"/>
                  </a:lnTo>
                  <a:lnTo>
                    <a:pt x="498" y="499"/>
                  </a:lnTo>
                  <a:lnTo>
                    <a:pt x="1044" y="237"/>
                  </a:lnTo>
                  <a:close/>
                </a:path>
              </a:pathLst>
            </a:custGeom>
            <a:solidFill>
              <a:schemeClr val="accent2">
                <a:alpha val="2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8" name="Freeform 82"/>
            <p:cNvSpPr/>
            <p:nvPr/>
          </p:nvSpPr>
          <p:spPr bwMode="auto">
            <a:xfrm>
              <a:off x="3938140" y="3350876"/>
              <a:ext cx="1327297" cy="634408"/>
            </a:xfrm>
            <a:custGeom>
              <a:avLst/>
              <a:gdLst>
                <a:gd name="T0" fmla="*/ 1044 w 1044"/>
                <a:gd name="T1" fmla="*/ 237 h 499"/>
                <a:gd name="T2" fmla="*/ 545 w 1044"/>
                <a:gd name="T3" fmla="*/ 0 h 499"/>
                <a:gd name="T4" fmla="*/ 0 w 1044"/>
                <a:gd name="T5" fmla="*/ 260 h 499"/>
                <a:gd name="T6" fmla="*/ 498 w 1044"/>
                <a:gd name="T7" fmla="*/ 499 h 499"/>
                <a:gd name="T8" fmla="*/ 1044 w 1044"/>
                <a:gd name="T9" fmla="*/ 237 h 499"/>
              </a:gdLst>
              <a:ahLst/>
              <a:cxnLst>
                <a:cxn ang="0">
                  <a:pos x="T0" y="T1"/>
                </a:cxn>
                <a:cxn ang="0">
                  <a:pos x="T2" y="T3"/>
                </a:cxn>
                <a:cxn ang="0">
                  <a:pos x="T4" y="T5"/>
                </a:cxn>
                <a:cxn ang="0">
                  <a:pos x="T6" y="T7"/>
                </a:cxn>
                <a:cxn ang="0">
                  <a:pos x="T8" y="T9"/>
                </a:cxn>
              </a:cxnLst>
              <a:rect l="0" t="0" r="r" b="b"/>
              <a:pathLst>
                <a:path w="1044" h="499">
                  <a:moveTo>
                    <a:pt x="1044" y="237"/>
                  </a:moveTo>
                  <a:lnTo>
                    <a:pt x="545" y="0"/>
                  </a:lnTo>
                  <a:lnTo>
                    <a:pt x="0" y="260"/>
                  </a:lnTo>
                  <a:lnTo>
                    <a:pt x="498" y="499"/>
                  </a:lnTo>
                  <a:lnTo>
                    <a:pt x="1044" y="237"/>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9" name="Freeform 83"/>
            <p:cNvSpPr>
              <a:spLocks noEditPoints="1"/>
            </p:cNvSpPr>
            <p:nvPr/>
          </p:nvSpPr>
          <p:spPr bwMode="auto">
            <a:xfrm>
              <a:off x="4475925" y="3491996"/>
              <a:ext cx="456418" cy="241558"/>
            </a:xfrm>
            <a:custGeom>
              <a:avLst/>
              <a:gdLst>
                <a:gd name="T0" fmla="*/ 165 w 224"/>
                <a:gd name="T1" fmla="*/ 110 h 119"/>
                <a:gd name="T2" fmla="*/ 16 w 224"/>
                <a:gd name="T3" fmla="*/ 29 h 119"/>
                <a:gd name="T4" fmla="*/ 11 w 224"/>
                <a:gd name="T5" fmla="*/ 5 h 119"/>
                <a:gd name="T6" fmla="*/ 59 w 224"/>
                <a:gd name="T7" fmla="*/ 10 h 119"/>
                <a:gd name="T8" fmla="*/ 207 w 224"/>
                <a:gd name="T9" fmla="*/ 90 h 119"/>
                <a:gd name="T10" fmla="*/ 212 w 224"/>
                <a:gd name="T11" fmla="*/ 114 h 119"/>
                <a:gd name="T12" fmla="*/ 165 w 224"/>
                <a:gd name="T13" fmla="*/ 110 h 119"/>
                <a:gd name="T14" fmla="*/ 49 w 224"/>
                <a:gd name="T15" fmla="*/ 14 h 119"/>
                <a:gd name="T16" fmla="*/ 23 w 224"/>
                <a:gd name="T17" fmla="*/ 12 h 119"/>
                <a:gd name="T18" fmla="*/ 26 w 224"/>
                <a:gd name="T19" fmla="*/ 25 h 119"/>
                <a:gd name="T20" fmla="*/ 174 w 224"/>
                <a:gd name="T21" fmla="*/ 105 h 119"/>
                <a:gd name="T22" fmla="*/ 200 w 224"/>
                <a:gd name="T23" fmla="*/ 108 h 119"/>
                <a:gd name="T24" fmla="*/ 198 w 224"/>
                <a:gd name="T25" fmla="*/ 94 h 119"/>
                <a:gd name="T26" fmla="*/ 49 w 224"/>
                <a:gd name="T27" fmla="*/ 1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4" h="119">
                  <a:moveTo>
                    <a:pt x="165" y="110"/>
                  </a:moveTo>
                  <a:cubicBezTo>
                    <a:pt x="16" y="29"/>
                    <a:pt x="16" y="29"/>
                    <a:pt x="16" y="29"/>
                  </a:cubicBezTo>
                  <a:cubicBezTo>
                    <a:pt x="2" y="21"/>
                    <a:pt x="0" y="11"/>
                    <a:pt x="11" y="5"/>
                  </a:cubicBezTo>
                  <a:cubicBezTo>
                    <a:pt x="23" y="0"/>
                    <a:pt x="44" y="2"/>
                    <a:pt x="59" y="10"/>
                  </a:cubicBezTo>
                  <a:cubicBezTo>
                    <a:pt x="207" y="90"/>
                    <a:pt x="207" y="90"/>
                    <a:pt x="207" y="90"/>
                  </a:cubicBezTo>
                  <a:cubicBezTo>
                    <a:pt x="222" y="98"/>
                    <a:pt x="224" y="109"/>
                    <a:pt x="212" y="114"/>
                  </a:cubicBezTo>
                  <a:cubicBezTo>
                    <a:pt x="200" y="119"/>
                    <a:pt x="179" y="117"/>
                    <a:pt x="165" y="110"/>
                  </a:cubicBezTo>
                  <a:close/>
                  <a:moveTo>
                    <a:pt x="49" y="14"/>
                  </a:moveTo>
                  <a:cubicBezTo>
                    <a:pt x="41" y="10"/>
                    <a:pt x="30" y="9"/>
                    <a:pt x="23" y="12"/>
                  </a:cubicBezTo>
                  <a:cubicBezTo>
                    <a:pt x="17" y="15"/>
                    <a:pt x="18" y="20"/>
                    <a:pt x="26" y="25"/>
                  </a:cubicBezTo>
                  <a:cubicBezTo>
                    <a:pt x="174" y="105"/>
                    <a:pt x="174" y="105"/>
                    <a:pt x="174" y="105"/>
                  </a:cubicBezTo>
                  <a:cubicBezTo>
                    <a:pt x="182" y="109"/>
                    <a:pt x="194" y="111"/>
                    <a:pt x="200" y="108"/>
                  </a:cubicBezTo>
                  <a:cubicBezTo>
                    <a:pt x="207" y="105"/>
                    <a:pt x="206" y="99"/>
                    <a:pt x="198" y="94"/>
                  </a:cubicBezTo>
                  <a:lnTo>
                    <a:pt x="49"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0" name="Freeform 84"/>
            <p:cNvSpPr/>
            <p:nvPr/>
          </p:nvSpPr>
          <p:spPr bwMode="auto">
            <a:xfrm>
              <a:off x="4739095" y="3631845"/>
              <a:ext cx="133493" cy="71196"/>
            </a:xfrm>
            <a:custGeom>
              <a:avLst/>
              <a:gdLst>
                <a:gd name="T0" fmla="*/ 63 w 66"/>
                <a:gd name="T1" fmla="*/ 34 h 35"/>
                <a:gd name="T2" fmla="*/ 52 w 66"/>
                <a:gd name="T3" fmla="*/ 33 h 35"/>
                <a:gd name="T4" fmla="*/ 4 w 66"/>
                <a:gd name="T5" fmla="*/ 8 h 35"/>
                <a:gd name="T6" fmla="*/ 3 w 66"/>
                <a:gd name="T7" fmla="*/ 2 h 35"/>
                <a:gd name="T8" fmla="*/ 15 w 66"/>
                <a:gd name="T9" fmla="*/ 3 h 35"/>
                <a:gd name="T10" fmla="*/ 62 w 66"/>
                <a:gd name="T11" fmla="*/ 28 h 35"/>
                <a:gd name="T12" fmla="*/ 63 w 66"/>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66" h="35">
                  <a:moveTo>
                    <a:pt x="63" y="34"/>
                  </a:moveTo>
                  <a:cubicBezTo>
                    <a:pt x="60" y="35"/>
                    <a:pt x="55" y="35"/>
                    <a:pt x="52" y="33"/>
                  </a:cubicBezTo>
                  <a:cubicBezTo>
                    <a:pt x="4" y="8"/>
                    <a:pt x="4" y="8"/>
                    <a:pt x="4" y="8"/>
                  </a:cubicBezTo>
                  <a:cubicBezTo>
                    <a:pt x="1" y="6"/>
                    <a:pt x="0" y="3"/>
                    <a:pt x="3" y="2"/>
                  </a:cubicBezTo>
                  <a:cubicBezTo>
                    <a:pt x="6" y="0"/>
                    <a:pt x="11" y="1"/>
                    <a:pt x="15" y="3"/>
                  </a:cubicBezTo>
                  <a:cubicBezTo>
                    <a:pt x="62" y="28"/>
                    <a:pt x="62" y="28"/>
                    <a:pt x="62" y="28"/>
                  </a:cubicBezTo>
                  <a:cubicBezTo>
                    <a:pt x="66" y="30"/>
                    <a:pt x="66" y="33"/>
                    <a:pt x="63"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1" name="Freeform 85"/>
            <p:cNvSpPr/>
            <p:nvPr/>
          </p:nvSpPr>
          <p:spPr bwMode="auto">
            <a:xfrm>
              <a:off x="4543306" y="3526323"/>
              <a:ext cx="30513" cy="16528"/>
            </a:xfrm>
            <a:custGeom>
              <a:avLst/>
              <a:gdLst>
                <a:gd name="T0" fmla="*/ 13 w 15"/>
                <a:gd name="T1" fmla="*/ 7 h 8"/>
                <a:gd name="T2" fmla="*/ 3 w 15"/>
                <a:gd name="T3" fmla="*/ 6 h 8"/>
                <a:gd name="T4" fmla="*/ 2 w 15"/>
                <a:gd name="T5" fmla="*/ 1 h 8"/>
                <a:gd name="T6" fmla="*/ 12 w 15"/>
                <a:gd name="T7" fmla="*/ 2 h 8"/>
                <a:gd name="T8" fmla="*/ 13 w 15"/>
                <a:gd name="T9" fmla="*/ 7 h 8"/>
              </a:gdLst>
              <a:ahLst/>
              <a:cxnLst>
                <a:cxn ang="0">
                  <a:pos x="T0" y="T1"/>
                </a:cxn>
                <a:cxn ang="0">
                  <a:pos x="T2" y="T3"/>
                </a:cxn>
                <a:cxn ang="0">
                  <a:pos x="T4" y="T5"/>
                </a:cxn>
                <a:cxn ang="0">
                  <a:pos x="T6" y="T7"/>
                </a:cxn>
                <a:cxn ang="0">
                  <a:pos x="T8" y="T9"/>
                </a:cxn>
              </a:cxnLst>
              <a:rect l="0" t="0" r="r" b="b"/>
              <a:pathLst>
                <a:path w="15" h="8">
                  <a:moveTo>
                    <a:pt x="13" y="7"/>
                  </a:moveTo>
                  <a:cubicBezTo>
                    <a:pt x="10" y="8"/>
                    <a:pt x="6" y="8"/>
                    <a:pt x="3" y="6"/>
                  </a:cubicBezTo>
                  <a:cubicBezTo>
                    <a:pt x="0" y="4"/>
                    <a:pt x="0" y="2"/>
                    <a:pt x="2" y="1"/>
                  </a:cubicBezTo>
                  <a:cubicBezTo>
                    <a:pt x="5" y="0"/>
                    <a:pt x="9" y="0"/>
                    <a:pt x="12" y="2"/>
                  </a:cubicBezTo>
                  <a:cubicBezTo>
                    <a:pt x="15" y="4"/>
                    <a:pt x="15" y="6"/>
                    <a:pt x="13"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2" name="Freeform 86"/>
            <p:cNvSpPr>
              <a:spLocks noEditPoints="1"/>
            </p:cNvSpPr>
            <p:nvPr/>
          </p:nvSpPr>
          <p:spPr bwMode="auto">
            <a:xfrm>
              <a:off x="4381844" y="3533951"/>
              <a:ext cx="456418" cy="242830"/>
            </a:xfrm>
            <a:custGeom>
              <a:avLst/>
              <a:gdLst>
                <a:gd name="T0" fmla="*/ 165 w 224"/>
                <a:gd name="T1" fmla="*/ 110 h 119"/>
                <a:gd name="T2" fmla="*/ 16 w 224"/>
                <a:gd name="T3" fmla="*/ 29 h 119"/>
                <a:gd name="T4" fmla="*/ 12 w 224"/>
                <a:gd name="T5" fmla="*/ 5 h 119"/>
                <a:gd name="T6" fmla="*/ 59 w 224"/>
                <a:gd name="T7" fmla="*/ 10 h 119"/>
                <a:gd name="T8" fmla="*/ 208 w 224"/>
                <a:gd name="T9" fmla="*/ 90 h 119"/>
                <a:gd name="T10" fmla="*/ 212 w 224"/>
                <a:gd name="T11" fmla="*/ 114 h 119"/>
                <a:gd name="T12" fmla="*/ 165 w 224"/>
                <a:gd name="T13" fmla="*/ 110 h 119"/>
                <a:gd name="T14" fmla="*/ 49 w 224"/>
                <a:gd name="T15" fmla="*/ 14 h 119"/>
                <a:gd name="T16" fmla="*/ 23 w 224"/>
                <a:gd name="T17" fmla="*/ 12 h 119"/>
                <a:gd name="T18" fmla="*/ 26 w 224"/>
                <a:gd name="T19" fmla="*/ 25 h 119"/>
                <a:gd name="T20" fmla="*/ 175 w 224"/>
                <a:gd name="T21" fmla="*/ 105 h 119"/>
                <a:gd name="T22" fmla="*/ 201 w 224"/>
                <a:gd name="T23" fmla="*/ 108 h 119"/>
                <a:gd name="T24" fmla="*/ 198 w 224"/>
                <a:gd name="T25" fmla="*/ 94 h 119"/>
                <a:gd name="T26" fmla="*/ 49 w 224"/>
                <a:gd name="T27" fmla="*/ 1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4" h="119">
                  <a:moveTo>
                    <a:pt x="165" y="110"/>
                  </a:moveTo>
                  <a:cubicBezTo>
                    <a:pt x="16" y="29"/>
                    <a:pt x="16" y="29"/>
                    <a:pt x="16" y="29"/>
                  </a:cubicBezTo>
                  <a:cubicBezTo>
                    <a:pt x="2" y="21"/>
                    <a:pt x="0" y="11"/>
                    <a:pt x="12" y="5"/>
                  </a:cubicBezTo>
                  <a:cubicBezTo>
                    <a:pt x="23" y="0"/>
                    <a:pt x="45" y="2"/>
                    <a:pt x="59" y="10"/>
                  </a:cubicBezTo>
                  <a:cubicBezTo>
                    <a:pt x="208" y="90"/>
                    <a:pt x="208" y="90"/>
                    <a:pt x="208" y="90"/>
                  </a:cubicBezTo>
                  <a:cubicBezTo>
                    <a:pt x="222" y="98"/>
                    <a:pt x="224" y="108"/>
                    <a:pt x="212" y="114"/>
                  </a:cubicBezTo>
                  <a:cubicBezTo>
                    <a:pt x="201" y="119"/>
                    <a:pt x="179" y="117"/>
                    <a:pt x="165" y="110"/>
                  </a:cubicBezTo>
                  <a:close/>
                  <a:moveTo>
                    <a:pt x="49" y="14"/>
                  </a:moveTo>
                  <a:cubicBezTo>
                    <a:pt x="41" y="10"/>
                    <a:pt x="30" y="9"/>
                    <a:pt x="23" y="12"/>
                  </a:cubicBezTo>
                  <a:cubicBezTo>
                    <a:pt x="17" y="15"/>
                    <a:pt x="18" y="20"/>
                    <a:pt x="26" y="25"/>
                  </a:cubicBezTo>
                  <a:cubicBezTo>
                    <a:pt x="175" y="105"/>
                    <a:pt x="175" y="105"/>
                    <a:pt x="175" y="105"/>
                  </a:cubicBezTo>
                  <a:cubicBezTo>
                    <a:pt x="183" y="109"/>
                    <a:pt x="194" y="110"/>
                    <a:pt x="201" y="108"/>
                  </a:cubicBezTo>
                  <a:cubicBezTo>
                    <a:pt x="207" y="105"/>
                    <a:pt x="206" y="99"/>
                    <a:pt x="198" y="94"/>
                  </a:cubicBezTo>
                  <a:lnTo>
                    <a:pt x="49"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3" name="Freeform 87"/>
            <p:cNvSpPr/>
            <p:nvPr/>
          </p:nvSpPr>
          <p:spPr bwMode="auto">
            <a:xfrm>
              <a:off x="4647557" y="3675072"/>
              <a:ext cx="132221" cy="71196"/>
            </a:xfrm>
            <a:custGeom>
              <a:avLst/>
              <a:gdLst>
                <a:gd name="T0" fmla="*/ 62 w 65"/>
                <a:gd name="T1" fmla="*/ 34 h 35"/>
                <a:gd name="T2" fmla="*/ 51 w 65"/>
                <a:gd name="T3" fmla="*/ 33 h 35"/>
                <a:gd name="T4" fmla="*/ 4 w 65"/>
                <a:gd name="T5" fmla="*/ 7 h 35"/>
                <a:gd name="T6" fmla="*/ 2 w 65"/>
                <a:gd name="T7" fmla="*/ 2 h 35"/>
                <a:gd name="T8" fmla="*/ 14 w 65"/>
                <a:gd name="T9" fmla="*/ 3 h 35"/>
                <a:gd name="T10" fmla="*/ 61 w 65"/>
                <a:gd name="T11" fmla="*/ 28 h 35"/>
                <a:gd name="T12" fmla="*/ 62 w 65"/>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65" h="35">
                  <a:moveTo>
                    <a:pt x="62" y="34"/>
                  </a:moveTo>
                  <a:cubicBezTo>
                    <a:pt x="60" y="35"/>
                    <a:pt x="54" y="35"/>
                    <a:pt x="51" y="33"/>
                  </a:cubicBezTo>
                  <a:cubicBezTo>
                    <a:pt x="4" y="7"/>
                    <a:pt x="4" y="7"/>
                    <a:pt x="4" y="7"/>
                  </a:cubicBezTo>
                  <a:cubicBezTo>
                    <a:pt x="0" y="6"/>
                    <a:pt x="0" y="3"/>
                    <a:pt x="2" y="2"/>
                  </a:cubicBezTo>
                  <a:cubicBezTo>
                    <a:pt x="5" y="0"/>
                    <a:pt x="11" y="1"/>
                    <a:pt x="14" y="3"/>
                  </a:cubicBezTo>
                  <a:cubicBezTo>
                    <a:pt x="61" y="28"/>
                    <a:pt x="61" y="28"/>
                    <a:pt x="61" y="28"/>
                  </a:cubicBezTo>
                  <a:cubicBezTo>
                    <a:pt x="65" y="30"/>
                    <a:pt x="65" y="33"/>
                    <a:pt x="62"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4" name="Freeform 88"/>
            <p:cNvSpPr/>
            <p:nvPr/>
          </p:nvSpPr>
          <p:spPr bwMode="auto">
            <a:xfrm>
              <a:off x="4449226" y="3569549"/>
              <a:ext cx="30513" cy="15256"/>
            </a:xfrm>
            <a:custGeom>
              <a:avLst/>
              <a:gdLst>
                <a:gd name="T0" fmla="*/ 13 w 15"/>
                <a:gd name="T1" fmla="*/ 7 h 8"/>
                <a:gd name="T2" fmla="*/ 3 w 15"/>
                <a:gd name="T3" fmla="*/ 6 h 8"/>
                <a:gd name="T4" fmla="*/ 2 w 15"/>
                <a:gd name="T5" fmla="*/ 1 h 8"/>
                <a:gd name="T6" fmla="*/ 12 w 15"/>
                <a:gd name="T7" fmla="*/ 2 h 8"/>
                <a:gd name="T8" fmla="*/ 13 w 15"/>
                <a:gd name="T9" fmla="*/ 7 h 8"/>
              </a:gdLst>
              <a:ahLst/>
              <a:cxnLst>
                <a:cxn ang="0">
                  <a:pos x="T0" y="T1"/>
                </a:cxn>
                <a:cxn ang="0">
                  <a:pos x="T2" y="T3"/>
                </a:cxn>
                <a:cxn ang="0">
                  <a:pos x="T4" y="T5"/>
                </a:cxn>
                <a:cxn ang="0">
                  <a:pos x="T6" y="T7"/>
                </a:cxn>
                <a:cxn ang="0">
                  <a:pos x="T8" y="T9"/>
                </a:cxn>
              </a:cxnLst>
              <a:rect l="0" t="0" r="r" b="b"/>
              <a:pathLst>
                <a:path w="15" h="8">
                  <a:moveTo>
                    <a:pt x="13" y="7"/>
                  </a:moveTo>
                  <a:cubicBezTo>
                    <a:pt x="11" y="8"/>
                    <a:pt x="6" y="8"/>
                    <a:pt x="3" y="6"/>
                  </a:cubicBezTo>
                  <a:cubicBezTo>
                    <a:pt x="0" y="4"/>
                    <a:pt x="0" y="2"/>
                    <a:pt x="2" y="1"/>
                  </a:cubicBezTo>
                  <a:cubicBezTo>
                    <a:pt x="5" y="0"/>
                    <a:pt x="9" y="0"/>
                    <a:pt x="12" y="2"/>
                  </a:cubicBezTo>
                  <a:cubicBezTo>
                    <a:pt x="15" y="4"/>
                    <a:pt x="15" y="6"/>
                    <a:pt x="13"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5" name="Freeform 89"/>
            <p:cNvSpPr>
              <a:spLocks noEditPoints="1"/>
            </p:cNvSpPr>
            <p:nvPr/>
          </p:nvSpPr>
          <p:spPr bwMode="auto">
            <a:xfrm>
              <a:off x="4289035" y="3577177"/>
              <a:ext cx="457689" cy="242830"/>
            </a:xfrm>
            <a:custGeom>
              <a:avLst/>
              <a:gdLst>
                <a:gd name="T0" fmla="*/ 165 w 225"/>
                <a:gd name="T1" fmla="*/ 110 h 119"/>
                <a:gd name="T2" fmla="*/ 17 w 225"/>
                <a:gd name="T3" fmla="*/ 29 h 119"/>
                <a:gd name="T4" fmla="*/ 12 w 225"/>
                <a:gd name="T5" fmla="*/ 5 h 119"/>
                <a:gd name="T6" fmla="*/ 59 w 225"/>
                <a:gd name="T7" fmla="*/ 10 h 119"/>
                <a:gd name="T8" fmla="*/ 208 w 225"/>
                <a:gd name="T9" fmla="*/ 90 h 119"/>
                <a:gd name="T10" fmla="*/ 213 w 225"/>
                <a:gd name="T11" fmla="*/ 114 h 119"/>
                <a:gd name="T12" fmla="*/ 165 w 225"/>
                <a:gd name="T13" fmla="*/ 110 h 119"/>
                <a:gd name="T14" fmla="*/ 50 w 225"/>
                <a:gd name="T15" fmla="*/ 14 h 119"/>
                <a:gd name="T16" fmla="*/ 24 w 225"/>
                <a:gd name="T17" fmla="*/ 12 h 119"/>
                <a:gd name="T18" fmla="*/ 26 w 225"/>
                <a:gd name="T19" fmla="*/ 25 h 119"/>
                <a:gd name="T20" fmla="*/ 175 w 225"/>
                <a:gd name="T21" fmla="*/ 105 h 119"/>
                <a:gd name="T22" fmla="*/ 201 w 225"/>
                <a:gd name="T23" fmla="*/ 108 h 119"/>
                <a:gd name="T24" fmla="*/ 198 w 225"/>
                <a:gd name="T25" fmla="*/ 94 h 119"/>
                <a:gd name="T26" fmla="*/ 50 w 225"/>
                <a:gd name="T27" fmla="*/ 1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5" h="119">
                  <a:moveTo>
                    <a:pt x="165" y="110"/>
                  </a:moveTo>
                  <a:cubicBezTo>
                    <a:pt x="17" y="29"/>
                    <a:pt x="17" y="29"/>
                    <a:pt x="17" y="29"/>
                  </a:cubicBezTo>
                  <a:cubicBezTo>
                    <a:pt x="2" y="21"/>
                    <a:pt x="0" y="11"/>
                    <a:pt x="12" y="5"/>
                  </a:cubicBezTo>
                  <a:cubicBezTo>
                    <a:pt x="24" y="0"/>
                    <a:pt x="45" y="2"/>
                    <a:pt x="59" y="10"/>
                  </a:cubicBezTo>
                  <a:cubicBezTo>
                    <a:pt x="208" y="90"/>
                    <a:pt x="208" y="90"/>
                    <a:pt x="208" y="90"/>
                  </a:cubicBezTo>
                  <a:cubicBezTo>
                    <a:pt x="222" y="98"/>
                    <a:pt x="225" y="108"/>
                    <a:pt x="213" y="114"/>
                  </a:cubicBezTo>
                  <a:cubicBezTo>
                    <a:pt x="201" y="119"/>
                    <a:pt x="180" y="117"/>
                    <a:pt x="165" y="110"/>
                  </a:cubicBezTo>
                  <a:close/>
                  <a:moveTo>
                    <a:pt x="50" y="14"/>
                  </a:moveTo>
                  <a:cubicBezTo>
                    <a:pt x="42" y="10"/>
                    <a:pt x="30" y="9"/>
                    <a:pt x="24" y="12"/>
                  </a:cubicBezTo>
                  <a:cubicBezTo>
                    <a:pt x="17" y="15"/>
                    <a:pt x="18" y="20"/>
                    <a:pt x="26" y="25"/>
                  </a:cubicBezTo>
                  <a:cubicBezTo>
                    <a:pt x="175" y="105"/>
                    <a:pt x="175" y="105"/>
                    <a:pt x="175" y="105"/>
                  </a:cubicBezTo>
                  <a:cubicBezTo>
                    <a:pt x="183" y="109"/>
                    <a:pt x="195" y="110"/>
                    <a:pt x="201" y="108"/>
                  </a:cubicBezTo>
                  <a:cubicBezTo>
                    <a:pt x="207" y="105"/>
                    <a:pt x="206" y="99"/>
                    <a:pt x="198" y="94"/>
                  </a:cubicBezTo>
                  <a:lnTo>
                    <a:pt x="50" y="1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6" name="Freeform 90"/>
            <p:cNvSpPr/>
            <p:nvPr/>
          </p:nvSpPr>
          <p:spPr bwMode="auto">
            <a:xfrm>
              <a:off x="4553477" y="3718298"/>
              <a:ext cx="134764" cy="71196"/>
            </a:xfrm>
            <a:custGeom>
              <a:avLst/>
              <a:gdLst>
                <a:gd name="T0" fmla="*/ 63 w 66"/>
                <a:gd name="T1" fmla="*/ 34 h 35"/>
                <a:gd name="T2" fmla="*/ 51 w 66"/>
                <a:gd name="T3" fmla="*/ 33 h 35"/>
                <a:gd name="T4" fmla="*/ 4 w 66"/>
                <a:gd name="T5" fmla="*/ 7 h 35"/>
                <a:gd name="T6" fmla="*/ 3 w 66"/>
                <a:gd name="T7" fmla="*/ 2 h 35"/>
                <a:gd name="T8" fmla="*/ 14 w 66"/>
                <a:gd name="T9" fmla="*/ 3 h 35"/>
                <a:gd name="T10" fmla="*/ 62 w 66"/>
                <a:gd name="T11" fmla="*/ 28 h 35"/>
                <a:gd name="T12" fmla="*/ 63 w 66"/>
                <a:gd name="T13" fmla="*/ 34 h 35"/>
              </a:gdLst>
              <a:ahLst/>
              <a:cxnLst>
                <a:cxn ang="0">
                  <a:pos x="T0" y="T1"/>
                </a:cxn>
                <a:cxn ang="0">
                  <a:pos x="T2" y="T3"/>
                </a:cxn>
                <a:cxn ang="0">
                  <a:pos x="T4" y="T5"/>
                </a:cxn>
                <a:cxn ang="0">
                  <a:pos x="T6" y="T7"/>
                </a:cxn>
                <a:cxn ang="0">
                  <a:pos x="T8" y="T9"/>
                </a:cxn>
                <a:cxn ang="0">
                  <a:pos x="T10" y="T11"/>
                </a:cxn>
                <a:cxn ang="0">
                  <a:pos x="T12" y="T13"/>
                </a:cxn>
              </a:cxnLst>
              <a:rect l="0" t="0" r="r" b="b"/>
              <a:pathLst>
                <a:path w="66" h="35">
                  <a:moveTo>
                    <a:pt x="63" y="34"/>
                  </a:moveTo>
                  <a:cubicBezTo>
                    <a:pt x="60" y="35"/>
                    <a:pt x="55" y="35"/>
                    <a:pt x="51" y="33"/>
                  </a:cubicBezTo>
                  <a:cubicBezTo>
                    <a:pt x="4" y="7"/>
                    <a:pt x="4" y="7"/>
                    <a:pt x="4" y="7"/>
                  </a:cubicBezTo>
                  <a:cubicBezTo>
                    <a:pt x="0" y="6"/>
                    <a:pt x="0" y="3"/>
                    <a:pt x="3" y="2"/>
                  </a:cubicBezTo>
                  <a:cubicBezTo>
                    <a:pt x="6" y="0"/>
                    <a:pt x="11" y="1"/>
                    <a:pt x="14" y="3"/>
                  </a:cubicBezTo>
                  <a:cubicBezTo>
                    <a:pt x="62" y="28"/>
                    <a:pt x="62" y="28"/>
                    <a:pt x="62" y="28"/>
                  </a:cubicBezTo>
                  <a:cubicBezTo>
                    <a:pt x="65" y="30"/>
                    <a:pt x="66" y="33"/>
                    <a:pt x="63" y="3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7" name="Freeform 91"/>
            <p:cNvSpPr/>
            <p:nvPr/>
          </p:nvSpPr>
          <p:spPr bwMode="auto">
            <a:xfrm>
              <a:off x="4355145" y="3611504"/>
              <a:ext cx="33055" cy="16528"/>
            </a:xfrm>
            <a:custGeom>
              <a:avLst/>
              <a:gdLst>
                <a:gd name="T0" fmla="*/ 13 w 16"/>
                <a:gd name="T1" fmla="*/ 7 h 8"/>
                <a:gd name="T2" fmla="*/ 4 w 16"/>
                <a:gd name="T3" fmla="*/ 6 h 8"/>
                <a:gd name="T4" fmla="*/ 3 w 16"/>
                <a:gd name="T5" fmla="*/ 1 h 8"/>
                <a:gd name="T6" fmla="*/ 12 w 16"/>
                <a:gd name="T7" fmla="*/ 2 h 8"/>
                <a:gd name="T8" fmla="*/ 13 w 16"/>
                <a:gd name="T9" fmla="*/ 7 h 8"/>
              </a:gdLst>
              <a:ahLst/>
              <a:cxnLst>
                <a:cxn ang="0">
                  <a:pos x="T0" y="T1"/>
                </a:cxn>
                <a:cxn ang="0">
                  <a:pos x="T2" y="T3"/>
                </a:cxn>
                <a:cxn ang="0">
                  <a:pos x="T4" y="T5"/>
                </a:cxn>
                <a:cxn ang="0">
                  <a:pos x="T6" y="T7"/>
                </a:cxn>
                <a:cxn ang="0">
                  <a:pos x="T8" y="T9"/>
                </a:cxn>
              </a:cxnLst>
              <a:rect l="0" t="0" r="r" b="b"/>
              <a:pathLst>
                <a:path w="16" h="8">
                  <a:moveTo>
                    <a:pt x="13" y="7"/>
                  </a:moveTo>
                  <a:cubicBezTo>
                    <a:pt x="11" y="8"/>
                    <a:pt x="7" y="8"/>
                    <a:pt x="4" y="6"/>
                  </a:cubicBezTo>
                  <a:cubicBezTo>
                    <a:pt x="1" y="4"/>
                    <a:pt x="0" y="2"/>
                    <a:pt x="3" y="1"/>
                  </a:cubicBezTo>
                  <a:cubicBezTo>
                    <a:pt x="5" y="0"/>
                    <a:pt x="9" y="0"/>
                    <a:pt x="12" y="2"/>
                  </a:cubicBezTo>
                  <a:cubicBezTo>
                    <a:pt x="15" y="4"/>
                    <a:pt x="16" y="6"/>
                    <a:pt x="13" y="7"/>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48" name="Group 44"/>
          <p:cNvGrpSpPr/>
          <p:nvPr/>
        </p:nvGrpSpPr>
        <p:grpSpPr>
          <a:xfrm>
            <a:off x="6440977" y="2277988"/>
            <a:ext cx="2467384" cy="1178549"/>
            <a:chOff x="6229126" y="2744438"/>
            <a:chExt cx="2467705" cy="1178549"/>
          </a:xfrm>
        </p:grpSpPr>
        <p:sp>
          <p:nvSpPr>
            <p:cNvPr id="49" name="Freeform 50"/>
            <p:cNvSpPr/>
            <p:nvPr/>
          </p:nvSpPr>
          <p:spPr bwMode="auto">
            <a:xfrm>
              <a:off x="6229126" y="2744438"/>
              <a:ext cx="2467705" cy="1178549"/>
            </a:xfrm>
            <a:custGeom>
              <a:avLst/>
              <a:gdLst>
                <a:gd name="T0" fmla="*/ 0 w 1941"/>
                <a:gd name="T1" fmla="*/ 75 h 927"/>
                <a:gd name="T2" fmla="*/ 1781 w 1941"/>
                <a:gd name="T3" fmla="*/ 927 h 927"/>
                <a:gd name="T4" fmla="*/ 1941 w 1941"/>
                <a:gd name="T5" fmla="*/ 851 h 927"/>
                <a:gd name="T6" fmla="*/ 159 w 1941"/>
                <a:gd name="T7" fmla="*/ 0 h 927"/>
                <a:gd name="T8" fmla="*/ 0 w 1941"/>
                <a:gd name="T9" fmla="*/ 75 h 927"/>
              </a:gdLst>
              <a:ahLst/>
              <a:cxnLst>
                <a:cxn ang="0">
                  <a:pos x="T0" y="T1"/>
                </a:cxn>
                <a:cxn ang="0">
                  <a:pos x="T2" y="T3"/>
                </a:cxn>
                <a:cxn ang="0">
                  <a:pos x="T4" y="T5"/>
                </a:cxn>
                <a:cxn ang="0">
                  <a:pos x="T6" y="T7"/>
                </a:cxn>
                <a:cxn ang="0">
                  <a:pos x="T8" y="T9"/>
                </a:cxn>
              </a:cxnLst>
              <a:rect l="0" t="0" r="r" b="b"/>
              <a:pathLst>
                <a:path w="1941" h="927">
                  <a:moveTo>
                    <a:pt x="0" y="75"/>
                  </a:moveTo>
                  <a:lnTo>
                    <a:pt x="1781" y="927"/>
                  </a:lnTo>
                  <a:lnTo>
                    <a:pt x="1941" y="851"/>
                  </a:lnTo>
                  <a:lnTo>
                    <a:pt x="159" y="0"/>
                  </a:lnTo>
                  <a:lnTo>
                    <a:pt x="0" y="75"/>
                  </a:lnTo>
                  <a:close/>
                </a:path>
              </a:pathLst>
            </a:custGeom>
            <a:solidFill>
              <a:srgbClr val="464749"/>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nvGrpSpPr>
            <p:cNvPr id="50" name="Group 46"/>
            <p:cNvGrpSpPr/>
            <p:nvPr/>
          </p:nvGrpSpPr>
          <p:grpSpPr>
            <a:xfrm>
              <a:off x="7927338" y="3540717"/>
              <a:ext cx="641086" cy="326330"/>
              <a:chOff x="7927338" y="3540717"/>
              <a:chExt cx="641086" cy="326330"/>
            </a:xfrm>
          </p:grpSpPr>
          <p:sp>
            <p:nvSpPr>
              <p:cNvPr id="51" name="Freeform 51"/>
              <p:cNvSpPr/>
              <p:nvPr/>
            </p:nvSpPr>
            <p:spPr bwMode="auto">
              <a:xfrm>
                <a:off x="8204816" y="3691600"/>
                <a:ext cx="363608" cy="175447"/>
              </a:xfrm>
              <a:custGeom>
                <a:avLst/>
                <a:gdLst>
                  <a:gd name="T0" fmla="*/ 59 w 286"/>
                  <a:gd name="T1" fmla="*/ 0 h 138"/>
                  <a:gd name="T2" fmla="*/ 0 w 286"/>
                  <a:gd name="T3" fmla="*/ 29 h 138"/>
                  <a:gd name="T4" fmla="*/ 226 w 286"/>
                  <a:gd name="T5" fmla="*/ 138 h 138"/>
                  <a:gd name="T6" fmla="*/ 286 w 286"/>
                  <a:gd name="T7" fmla="*/ 109 h 138"/>
                  <a:gd name="T8" fmla="*/ 59 w 286"/>
                  <a:gd name="T9" fmla="*/ 0 h 138"/>
                </a:gdLst>
                <a:ahLst/>
                <a:cxnLst>
                  <a:cxn ang="0">
                    <a:pos x="T0" y="T1"/>
                  </a:cxn>
                  <a:cxn ang="0">
                    <a:pos x="T2" y="T3"/>
                  </a:cxn>
                  <a:cxn ang="0">
                    <a:pos x="T4" y="T5"/>
                  </a:cxn>
                  <a:cxn ang="0">
                    <a:pos x="T6" y="T7"/>
                  </a:cxn>
                  <a:cxn ang="0">
                    <a:pos x="T8" y="T9"/>
                  </a:cxn>
                </a:cxnLst>
                <a:rect l="0" t="0" r="r" b="b"/>
                <a:pathLst>
                  <a:path w="286" h="138">
                    <a:moveTo>
                      <a:pt x="59" y="0"/>
                    </a:moveTo>
                    <a:lnTo>
                      <a:pt x="0" y="29"/>
                    </a:lnTo>
                    <a:lnTo>
                      <a:pt x="226" y="138"/>
                    </a:lnTo>
                    <a:lnTo>
                      <a:pt x="286" y="109"/>
                    </a:lnTo>
                    <a:lnTo>
                      <a:pt x="59" y="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2" name="TextBox 48"/>
              <p:cNvSpPr txBox="1"/>
              <p:nvPr/>
            </p:nvSpPr>
            <p:spPr>
              <a:xfrm rot="1811218">
                <a:off x="7927338" y="3540717"/>
                <a:ext cx="364249" cy="200055"/>
              </a:xfrm>
              <a:prstGeom prst="rect">
                <a:avLst/>
              </a:prstGeom>
              <a:noFill/>
            </p:spPr>
            <p:txBody>
              <a:bodyPr wrap="none" rtlCol="0">
                <a:spAutoFit/>
              </a:bodyPr>
              <a:lstStyle/>
              <a:p>
                <a:r>
                  <a:rPr lang="id-ID" sz="700" b="1" dirty="0">
                    <a:solidFill>
                      <a:schemeClr val="bg1"/>
                    </a:solidFill>
                  </a:rPr>
                  <a:t>80%</a:t>
                </a:r>
                <a:endParaRPr lang="id-ID" sz="700" b="1" dirty="0">
                  <a:solidFill>
                    <a:schemeClr val="bg1"/>
                  </a:solidFill>
                </a:endParaRPr>
              </a:p>
            </p:txBody>
          </p:sp>
        </p:grpSp>
      </p:grpSp>
      <p:grpSp>
        <p:nvGrpSpPr>
          <p:cNvPr id="53" name="Group 49"/>
          <p:cNvGrpSpPr/>
          <p:nvPr/>
        </p:nvGrpSpPr>
        <p:grpSpPr>
          <a:xfrm>
            <a:off x="5406226" y="2380968"/>
            <a:ext cx="1350006" cy="1186177"/>
            <a:chOff x="5194241" y="2847418"/>
            <a:chExt cx="1350182" cy="1186177"/>
          </a:xfrm>
        </p:grpSpPr>
        <p:sp>
          <p:nvSpPr>
            <p:cNvPr id="54" name="Freeform 61"/>
            <p:cNvSpPr/>
            <p:nvPr/>
          </p:nvSpPr>
          <p:spPr bwMode="auto">
            <a:xfrm>
              <a:off x="5194241" y="3385203"/>
              <a:ext cx="1350182" cy="648392"/>
            </a:xfrm>
            <a:custGeom>
              <a:avLst/>
              <a:gdLst>
                <a:gd name="T0" fmla="*/ 345 w 663"/>
                <a:gd name="T1" fmla="*/ 9 h 318"/>
                <a:gd name="T2" fmla="*/ 282 w 663"/>
                <a:gd name="T3" fmla="*/ 9 h 318"/>
                <a:gd name="T4" fmla="*/ 17 w 663"/>
                <a:gd name="T5" fmla="*/ 135 h 318"/>
                <a:gd name="T6" fmla="*/ 17 w 663"/>
                <a:gd name="T7" fmla="*/ 165 h 318"/>
                <a:gd name="T8" fmla="*/ 318 w 663"/>
                <a:gd name="T9" fmla="*/ 309 h 318"/>
                <a:gd name="T10" fmla="*/ 381 w 663"/>
                <a:gd name="T11" fmla="*/ 309 h 318"/>
                <a:gd name="T12" fmla="*/ 646 w 663"/>
                <a:gd name="T13" fmla="*/ 183 h 318"/>
                <a:gd name="T14" fmla="*/ 646 w 663"/>
                <a:gd name="T15" fmla="*/ 153 h 318"/>
                <a:gd name="T16" fmla="*/ 345 w 663"/>
                <a:gd name="T17" fmla="*/ 9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3" h="318">
                  <a:moveTo>
                    <a:pt x="345" y="9"/>
                  </a:moveTo>
                  <a:cubicBezTo>
                    <a:pt x="328" y="0"/>
                    <a:pt x="299" y="0"/>
                    <a:pt x="282" y="9"/>
                  </a:cubicBezTo>
                  <a:cubicBezTo>
                    <a:pt x="17" y="135"/>
                    <a:pt x="17" y="135"/>
                    <a:pt x="17" y="135"/>
                  </a:cubicBezTo>
                  <a:cubicBezTo>
                    <a:pt x="0" y="144"/>
                    <a:pt x="0" y="157"/>
                    <a:pt x="17" y="165"/>
                  </a:cubicBezTo>
                  <a:cubicBezTo>
                    <a:pt x="318" y="309"/>
                    <a:pt x="318" y="309"/>
                    <a:pt x="318" y="309"/>
                  </a:cubicBezTo>
                  <a:cubicBezTo>
                    <a:pt x="335" y="318"/>
                    <a:pt x="364" y="318"/>
                    <a:pt x="381" y="309"/>
                  </a:cubicBezTo>
                  <a:cubicBezTo>
                    <a:pt x="646" y="183"/>
                    <a:pt x="646" y="183"/>
                    <a:pt x="646" y="183"/>
                  </a:cubicBezTo>
                  <a:cubicBezTo>
                    <a:pt x="663" y="174"/>
                    <a:pt x="663" y="161"/>
                    <a:pt x="646" y="153"/>
                  </a:cubicBezTo>
                  <a:lnTo>
                    <a:pt x="345" y="9"/>
                  </a:lnTo>
                  <a:close/>
                </a:path>
              </a:pathLst>
            </a:custGeom>
            <a:solidFill>
              <a:schemeClr val="tx1">
                <a:alpha val="1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5" name="Freeform 61"/>
            <p:cNvSpPr/>
            <p:nvPr/>
          </p:nvSpPr>
          <p:spPr bwMode="auto">
            <a:xfrm>
              <a:off x="5194241" y="2847418"/>
              <a:ext cx="1350182" cy="648392"/>
            </a:xfrm>
            <a:custGeom>
              <a:avLst/>
              <a:gdLst>
                <a:gd name="T0" fmla="*/ 345 w 663"/>
                <a:gd name="T1" fmla="*/ 9 h 318"/>
                <a:gd name="T2" fmla="*/ 282 w 663"/>
                <a:gd name="T3" fmla="*/ 9 h 318"/>
                <a:gd name="T4" fmla="*/ 17 w 663"/>
                <a:gd name="T5" fmla="*/ 135 h 318"/>
                <a:gd name="T6" fmla="*/ 17 w 663"/>
                <a:gd name="T7" fmla="*/ 165 h 318"/>
                <a:gd name="T8" fmla="*/ 318 w 663"/>
                <a:gd name="T9" fmla="*/ 309 h 318"/>
                <a:gd name="T10" fmla="*/ 381 w 663"/>
                <a:gd name="T11" fmla="*/ 309 h 318"/>
                <a:gd name="T12" fmla="*/ 646 w 663"/>
                <a:gd name="T13" fmla="*/ 183 h 318"/>
                <a:gd name="T14" fmla="*/ 646 w 663"/>
                <a:gd name="T15" fmla="*/ 153 h 318"/>
                <a:gd name="T16" fmla="*/ 345 w 663"/>
                <a:gd name="T17" fmla="*/ 9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3" h="318">
                  <a:moveTo>
                    <a:pt x="345" y="9"/>
                  </a:moveTo>
                  <a:cubicBezTo>
                    <a:pt x="328" y="0"/>
                    <a:pt x="299" y="0"/>
                    <a:pt x="282" y="9"/>
                  </a:cubicBezTo>
                  <a:cubicBezTo>
                    <a:pt x="17" y="135"/>
                    <a:pt x="17" y="135"/>
                    <a:pt x="17" y="135"/>
                  </a:cubicBezTo>
                  <a:cubicBezTo>
                    <a:pt x="0" y="144"/>
                    <a:pt x="0" y="157"/>
                    <a:pt x="17" y="165"/>
                  </a:cubicBezTo>
                  <a:cubicBezTo>
                    <a:pt x="318" y="309"/>
                    <a:pt x="318" y="309"/>
                    <a:pt x="318" y="309"/>
                  </a:cubicBezTo>
                  <a:cubicBezTo>
                    <a:pt x="335" y="318"/>
                    <a:pt x="364" y="318"/>
                    <a:pt x="381" y="309"/>
                  </a:cubicBezTo>
                  <a:cubicBezTo>
                    <a:pt x="646" y="183"/>
                    <a:pt x="646" y="183"/>
                    <a:pt x="646" y="183"/>
                  </a:cubicBezTo>
                  <a:cubicBezTo>
                    <a:pt x="663" y="174"/>
                    <a:pt x="663" y="161"/>
                    <a:pt x="646" y="153"/>
                  </a:cubicBezTo>
                  <a:lnTo>
                    <a:pt x="345" y="9"/>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6" name="Freeform 62"/>
            <p:cNvSpPr/>
            <p:nvPr/>
          </p:nvSpPr>
          <p:spPr bwMode="auto">
            <a:xfrm>
              <a:off x="5813393" y="3153815"/>
              <a:ext cx="69925" cy="44498"/>
            </a:xfrm>
            <a:custGeom>
              <a:avLst/>
              <a:gdLst>
                <a:gd name="T0" fmla="*/ 18 w 34"/>
                <a:gd name="T1" fmla="*/ 9 h 22"/>
                <a:gd name="T2" fmla="*/ 7 w 34"/>
                <a:gd name="T3" fmla="*/ 0 h 22"/>
                <a:gd name="T4" fmla="*/ 2 w 34"/>
                <a:gd name="T5" fmla="*/ 5 h 22"/>
                <a:gd name="T6" fmla="*/ 1 w 34"/>
                <a:gd name="T7" fmla="*/ 12 h 22"/>
                <a:gd name="T8" fmla="*/ 17 w 34"/>
                <a:gd name="T9" fmla="*/ 20 h 22"/>
                <a:gd name="T10" fmla="*/ 26 w 34"/>
                <a:gd name="T11" fmla="*/ 19 h 22"/>
                <a:gd name="T12" fmla="*/ 34 w 34"/>
                <a:gd name="T13" fmla="*/ 14 h 22"/>
                <a:gd name="T14" fmla="*/ 18 w 34"/>
                <a:gd name="T15" fmla="*/ 9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22">
                  <a:moveTo>
                    <a:pt x="18" y="9"/>
                  </a:moveTo>
                  <a:cubicBezTo>
                    <a:pt x="13" y="6"/>
                    <a:pt x="9" y="3"/>
                    <a:pt x="7" y="0"/>
                  </a:cubicBezTo>
                  <a:cubicBezTo>
                    <a:pt x="5" y="1"/>
                    <a:pt x="3" y="3"/>
                    <a:pt x="2" y="5"/>
                  </a:cubicBezTo>
                  <a:cubicBezTo>
                    <a:pt x="1" y="12"/>
                    <a:pt x="1" y="12"/>
                    <a:pt x="1" y="12"/>
                  </a:cubicBezTo>
                  <a:cubicBezTo>
                    <a:pt x="0" y="19"/>
                    <a:pt x="7" y="22"/>
                    <a:pt x="17" y="20"/>
                  </a:cubicBezTo>
                  <a:cubicBezTo>
                    <a:pt x="26" y="19"/>
                    <a:pt x="26" y="19"/>
                    <a:pt x="26" y="19"/>
                  </a:cubicBezTo>
                  <a:cubicBezTo>
                    <a:pt x="31" y="18"/>
                    <a:pt x="33" y="16"/>
                    <a:pt x="34" y="14"/>
                  </a:cubicBezTo>
                  <a:cubicBezTo>
                    <a:pt x="29" y="13"/>
                    <a:pt x="23" y="11"/>
                    <a:pt x="18"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7" name="Freeform 63"/>
            <p:cNvSpPr/>
            <p:nvPr/>
          </p:nvSpPr>
          <p:spPr bwMode="auto">
            <a:xfrm>
              <a:off x="5664643" y="3181785"/>
              <a:ext cx="174176" cy="130950"/>
            </a:xfrm>
            <a:custGeom>
              <a:avLst/>
              <a:gdLst>
                <a:gd name="T0" fmla="*/ 9 w 85"/>
                <a:gd name="T1" fmla="*/ 55 h 64"/>
                <a:gd name="T2" fmla="*/ 35 w 85"/>
                <a:gd name="T3" fmla="*/ 24 h 64"/>
                <a:gd name="T4" fmla="*/ 55 w 85"/>
                <a:gd name="T5" fmla="*/ 13 h 64"/>
                <a:gd name="T6" fmla="*/ 71 w 85"/>
                <a:gd name="T7" fmla="*/ 21 h 64"/>
                <a:gd name="T8" fmla="*/ 58 w 85"/>
                <a:gd name="T9" fmla="*/ 37 h 64"/>
                <a:gd name="T10" fmla="*/ 17 w 85"/>
                <a:gd name="T11" fmla="*/ 60 h 64"/>
                <a:gd name="T12" fmla="*/ 9 w 85"/>
                <a:gd name="T13" fmla="*/ 55 h 64"/>
              </a:gdLst>
              <a:ahLst/>
              <a:cxnLst>
                <a:cxn ang="0">
                  <a:pos x="T0" y="T1"/>
                </a:cxn>
                <a:cxn ang="0">
                  <a:pos x="T2" y="T3"/>
                </a:cxn>
                <a:cxn ang="0">
                  <a:pos x="T4" y="T5"/>
                </a:cxn>
                <a:cxn ang="0">
                  <a:pos x="T6" y="T7"/>
                </a:cxn>
                <a:cxn ang="0">
                  <a:pos x="T8" y="T9"/>
                </a:cxn>
                <a:cxn ang="0">
                  <a:pos x="T10" y="T11"/>
                </a:cxn>
                <a:cxn ang="0">
                  <a:pos x="T12" y="T13"/>
                </a:cxn>
              </a:cxnLst>
              <a:rect l="0" t="0" r="r" b="b"/>
              <a:pathLst>
                <a:path w="85" h="64">
                  <a:moveTo>
                    <a:pt x="9" y="55"/>
                  </a:moveTo>
                  <a:cubicBezTo>
                    <a:pt x="0" y="50"/>
                    <a:pt x="12" y="36"/>
                    <a:pt x="35" y="24"/>
                  </a:cubicBezTo>
                  <a:cubicBezTo>
                    <a:pt x="55" y="13"/>
                    <a:pt x="55" y="13"/>
                    <a:pt x="55" y="13"/>
                  </a:cubicBezTo>
                  <a:cubicBezTo>
                    <a:pt x="78" y="0"/>
                    <a:pt x="85" y="4"/>
                    <a:pt x="71" y="21"/>
                  </a:cubicBezTo>
                  <a:cubicBezTo>
                    <a:pt x="58" y="37"/>
                    <a:pt x="58" y="37"/>
                    <a:pt x="58" y="37"/>
                  </a:cubicBezTo>
                  <a:cubicBezTo>
                    <a:pt x="44" y="54"/>
                    <a:pt x="25" y="64"/>
                    <a:pt x="17" y="60"/>
                  </a:cubicBezTo>
                  <a:lnTo>
                    <a:pt x="9" y="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8" name="Freeform 64"/>
            <p:cNvSpPr/>
            <p:nvPr/>
          </p:nvSpPr>
          <p:spPr bwMode="auto">
            <a:xfrm>
              <a:off x="5815935" y="3043207"/>
              <a:ext cx="38141" cy="47041"/>
            </a:xfrm>
            <a:custGeom>
              <a:avLst/>
              <a:gdLst>
                <a:gd name="T0" fmla="*/ 19 w 19"/>
                <a:gd name="T1" fmla="*/ 5 h 23"/>
                <a:gd name="T2" fmla="*/ 9 w 19"/>
                <a:gd name="T3" fmla="*/ 1 h 23"/>
                <a:gd name="T4" fmla="*/ 1 w 19"/>
                <a:gd name="T5" fmla="*/ 11 h 23"/>
                <a:gd name="T6" fmla="*/ 1 w 19"/>
                <a:gd name="T7" fmla="*/ 17 h 23"/>
                <a:gd name="T8" fmla="*/ 5 w 19"/>
                <a:gd name="T9" fmla="*/ 21 h 23"/>
                <a:gd name="T10" fmla="*/ 19 w 19"/>
                <a:gd name="T11" fmla="*/ 5 h 23"/>
              </a:gdLst>
              <a:ahLst/>
              <a:cxnLst>
                <a:cxn ang="0">
                  <a:pos x="T0" y="T1"/>
                </a:cxn>
                <a:cxn ang="0">
                  <a:pos x="T2" y="T3"/>
                </a:cxn>
                <a:cxn ang="0">
                  <a:pos x="T4" y="T5"/>
                </a:cxn>
                <a:cxn ang="0">
                  <a:pos x="T6" y="T7"/>
                </a:cxn>
                <a:cxn ang="0">
                  <a:pos x="T8" y="T9"/>
                </a:cxn>
                <a:cxn ang="0">
                  <a:pos x="T10" y="T11"/>
                </a:cxn>
              </a:cxnLst>
              <a:rect l="0" t="0" r="r" b="b"/>
              <a:pathLst>
                <a:path w="19" h="23">
                  <a:moveTo>
                    <a:pt x="19" y="5"/>
                  </a:moveTo>
                  <a:cubicBezTo>
                    <a:pt x="18" y="2"/>
                    <a:pt x="13" y="0"/>
                    <a:pt x="9" y="1"/>
                  </a:cubicBezTo>
                  <a:cubicBezTo>
                    <a:pt x="5" y="2"/>
                    <a:pt x="1" y="7"/>
                    <a:pt x="1" y="11"/>
                  </a:cubicBezTo>
                  <a:cubicBezTo>
                    <a:pt x="1" y="15"/>
                    <a:pt x="1" y="16"/>
                    <a:pt x="1" y="17"/>
                  </a:cubicBezTo>
                  <a:cubicBezTo>
                    <a:pt x="0" y="19"/>
                    <a:pt x="0" y="23"/>
                    <a:pt x="5" y="21"/>
                  </a:cubicBezTo>
                  <a:cubicBezTo>
                    <a:pt x="10" y="19"/>
                    <a:pt x="19" y="5"/>
                    <a:pt x="19"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59" name="Freeform 65"/>
            <p:cNvSpPr/>
            <p:nvPr/>
          </p:nvSpPr>
          <p:spPr bwMode="auto">
            <a:xfrm>
              <a:off x="5978669" y="3147458"/>
              <a:ext cx="63568" cy="30513"/>
            </a:xfrm>
            <a:custGeom>
              <a:avLst/>
              <a:gdLst>
                <a:gd name="T0" fmla="*/ 22 w 31"/>
                <a:gd name="T1" fmla="*/ 0 h 15"/>
                <a:gd name="T2" fmla="*/ 30 w 31"/>
                <a:gd name="T3" fmla="*/ 6 h 15"/>
                <a:gd name="T4" fmla="*/ 16 w 31"/>
                <a:gd name="T5" fmla="*/ 13 h 15"/>
                <a:gd name="T6" fmla="*/ 7 w 31"/>
                <a:gd name="T7" fmla="*/ 14 h 15"/>
                <a:gd name="T8" fmla="*/ 1 w 31"/>
                <a:gd name="T9" fmla="*/ 12 h 15"/>
                <a:gd name="T10" fmla="*/ 22 w 31"/>
                <a:gd name="T11" fmla="*/ 0 h 15"/>
              </a:gdLst>
              <a:ahLst/>
              <a:cxnLst>
                <a:cxn ang="0">
                  <a:pos x="T0" y="T1"/>
                </a:cxn>
                <a:cxn ang="0">
                  <a:pos x="T2" y="T3"/>
                </a:cxn>
                <a:cxn ang="0">
                  <a:pos x="T4" y="T5"/>
                </a:cxn>
                <a:cxn ang="0">
                  <a:pos x="T6" y="T7"/>
                </a:cxn>
                <a:cxn ang="0">
                  <a:pos x="T8" y="T9"/>
                </a:cxn>
                <a:cxn ang="0">
                  <a:pos x="T10" y="T11"/>
                </a:cxn>
              </a:cxnLst>
              <a:rect l="0" t="0" r="r" b="b"/>
              <a:pathLst>
                <a:path w="31" h="15">
                  <a:moveTo>
                    <a:pt x="22" y="0"/>
                  </a:moveTo>
                  <a:cubicBezTo>
                    <a:pt x="27" y="0"/>
                    <a:pt x="31" y="3"/>
                    <a:pt x="30" y="6"/>
                  </a:cubicBezTo>
                  <a:cubicBezTo>
                    <a:pt x="29" y="8"/>
                    <a:pt x="22" y="12"/>
                    <a:pt x="16" y="13"/>
                  </a:cubicBezTo>
                  <a:cubicBezTo>
                    <a:pt x="11" y="14"/>
                    <a:pt x="8" y="13"/>
                    <a:pt x="7" y="14"/>
                  </a:cubicBezTo>
                  <a:cubicBezTo>
                    <a:pt x="5" y="15"/>
                    <a:pt x="0" y="15"/>
                    <a:pt x="1" y="12"/>
                  </a:cubicBezTo>
                  <a:cubicBezTo>
                    <a:pt x="3" y="8"/>
                    <a:pt x="22" y="0"/>
                    <a:pt x="22"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0" name="Freeform 66"/>
            <p:cNvSpPr>
              <a:spLocks noEditPoints="1"/>
            </p:cNvSpPr>
            <p:nvPr/>
          </p:nvSpPr>
          <p:spPr bwMode="auto">
            <a:xfrm>
              <a:off x="5772709" y="3006337"/>
              <a:ext cx="310211" cy="208503"/>
            </a:xfrm>
            <a:custGeom>
              <a:avLst/>
              <a:gdLst>
                <a:gd name="T0" fmla="*/ 34 w 152"/>
                <a:gd name="T1" fmla="*/ 83 h 102"/>
                <a:gd name="T2" fmla="*/ 51 w 152"/>
                <a:gd name="T3" fmla="*/ 2 h 102"/>
                <a:gd name="T4" fmla="*/ 54 w 152"/>
                <a:gd name="T5" fmla="*/ 0 h 102"/>
                <a:gd name="T6" fmla="*/ 152 w 152"/>
                <a:gd name="T7" fmla="*/ 56 h 102"/>
                <a:gd name="T8" fmla="*/ 150 w 152"/>
                <a:gd name="T9" fmla="*/ 58 h 102"/>
                <a:gd name="T10" fmla="*/ 34 w 152"/>
                <a:gd name="T11" fmla="*/ 83 h 102"/>
                <a:gd name="T12" fmla="*/ 55 w 152"/>
                <a:gd name="T13" fmla="*/ 7 h 102"/>
                <a:gd name="T14" fmla="*/ 38 w 152"/>
                <a:gd name="T15" fmla="*/ 79 h 102"/>
                <a:gd name="T16" fmla="*/ 141 w 152"/>
                <a:gd name="T17" fmla="*/ 56 h 102"/>
                <a:gd name="T18" fmla="*/ 55 w 152"/>
                <a:gd name="T19" fmla="*/ 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102">
                  <a:moveTo>
                    <a:pt x="34" y="83"/>
                  </a:moveTo>
                  <a:cubicBezTo>
                    <a:pt x="0" y="64"/>
                    <a:pt x="24" y="24"/>
                    <a:pt x="51" y="2"/>
                  </a:cubicBezTo>
                  <a:cubicBezTo>
                    <a:pt x="54" y="0"/>
                    <a:pt x="54" y="0"/>
                    <a:pt x="54" y="0"/>
                  </a:cubicBezTo>
                  <a:cubicBezTo>
                    <a:pt x="152" y="56"/>
                    <a:pt x="152" y="56"/>
                    <a:pt x="152" y="56"/>
                  </a:cubicBezTo>
                  <a:cubicBezTo>
                    <a:pt x="150" y="58"/>
                    <a:pt x="150" y="58"/>
                    <a:pt x="150" y="58"/>
                  </a:cubicBezTo>
                  <a:cubicBezTo>
                    <a:pt x="123" y="79"/>
                    <a:pt x="67" y="102"/>
                    <a:pt x="34" y="83"/>
                  </a:cubicBezTo>
                  <a:close/>
                  <a:moveTo>
                    <a:pt x="55" y="7"/>
                  </a:moveTo>
                  <a:cubicBezTo>
                    <a:pt x="30" y="29"/>
                    <a:pt x="11" y="64"/>
                    <a:pt x="38" y="79"/>
                  </a:cubicBezTo>
                  <a:cubicBezTo>
                    <a:pt x="66" y="95"/>
                    <a:pt x="115" y="76"/>
                    <a:pt x="141" y="56"/>
                  </a:cubicBezTo>
                  <a:lnTo>
                    <a:pt x="55"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1" name="Freeform 67"/>
            <p:cNvSpPr/>
            <p:nvPr/>
          </p:nvSpPr>
          <p:spPr bwMode="auto">
            <a:xfrm>
              <a:off x="5836277" y="2978368"/>
              <a:ext cx="288599" cy="169091"/>
            </a:xfrm>
            <a:custGeom>
              <a:avLst/>
              <a:gdLst>
                <a:gd name="T0" fmla="*/ 30 w 142"/>
                <a:gd name="T1" fmla="*/ 29 h 83"/>
                <a:gd name="T2" fmla="*/ 44 w 142"/>
                <a:gd name="T3" fmla="*/ 46 h 83"/>
                <a:gd name="T4" fmla="*/ 40 w 142"/>
                <a:gd name="T5" fmla="*/ 34 h 83"/>
                <a:gd name="T6" fmla="*/ 74 w 142"/>
                <a:gd name="T7" fmla="*/ 63 h 83"/>
                <a:gd name="T8" fmla="*/ 63 w 142"/>
                <a:gd name="T9" fmla="*/ 47 h 83"/>
                <a:gd name="T10" fmla="*/ 109 w 142"/>
                <a:gd name="T11" fmla="*/ 83 h 83"/>
                <a:gd name="T12" fmla="*/ 127 w 142"/>
                <a:gd name="T13" fmla="*/ 36 h 83"/>
                <a:gd name="T14" fmla="*/ 45 w 142"/>
                <a:gd name="T15" fmla="*/ 4 h 83"/>
                <a:gd name="T16" fmla="*/ 0 w 142"/>
                <a:gd name="T17" fmla="*/ 21 h 83"/>
                <a:gd name="T18" fmla="*/ 30 w 142"/>
                <a:gd name="T19" fmla="*/ 2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83">
                  <a:moveTo>
                    <a:pt x="30" y="29"/>
                  </a:moveTo>
                  <a:cubicBezTo>
                    <a:pt x="30" y="29"/>
                    <a:pt x="30" y="38"/>
                    <a:pt x="44" y="46"/>
                  </a:cubicBezTo>
                  <a:cubicBezTo>
                    <a:pt x="44" y="46"/>
                    <a:pt x="38" y="40"/>
                    <a:pt x="40" y="34"/>
                  </a:cubicBezTo>
                  <a:cubicBezTo>
                    <a:pt x="40" y="34"/>
                    <a:pt x="50" y="51"/>
                    <a:pt x="74" y="63"/>
                  </a:cubicBezTo>
                  <a:cubicBezTo>
                    <a:pt x="74" y="63"/>
                    <a:pt x="65" y="57"/>
                    <a:pt x="63" y="47"/>
                  </a:cubicBezTo>
                  <a:cubicBezTo>
                    <a:pt x="63" y="47"/>
                    <a:pt x="78" y="67"/>
                    <a:pt x="109" y="83"/>
                  </a:cubicBezTo>
                  <a:cubicBezTo>
                    <a:pt x="109" y="83"/>
                    <a:pt x="142" y="60"/>
                    <a:pt x="127" y="36"/>
                  </a:cubicBezTo>
                  <a:cubicBezTo>
                    <a:pt x="111" y="10"/>
                    <a:pt x="70" y="0"/>
                    <a:pt x="45" y="4"/>
                  </a:cubicBezTo>
                  <a:cubicBezTo>
                    <a:pt x="19" y="7"/>
                    <a:pt x="16" y="26"/>
                    <a:pt x="0" y="21"/>
                  </a:cubicBezTo>
                  <a:cubicBezTo>
                    <a:pt x="0" y="21"/>
                    <a:pt x="12" y="30"/>
                    <a:pt x="30" y="2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62" name="Group 58"/>
          <p:cNvGrpSpPr/>
          <p:nvPr/>
        </p:nvGrpSpPr>
        <p:grpSpPr>
          <a:xfrm>
            <a:off x="6894157" y="3049065"/>
            <a:ext cx="1350006" cy="992930"/>
            <a:chOff x="6560951" y="3491996"/>
            <a:chExt cx="1350182" cy="992930"/>
          </a:xfrm>
        </p:grpSpPr>
        <p:sp>
          <p:nvSpPr>
            <p:cNvPr id="63" name="Freeform 69"/>
            <p:cNvSpPr/>
            <p:nvPr/>
          </p:nvSpPr>
          <p:spPr bwMode="auto">
            <a:xfrm>
              <a:off x="6560951" y="3839076"/>
              <a:ext cx="1350182" cy="645850"/>
            </a:xfrm>
            <a:custGeom>
              <a:avLst/>
              <a:gdLst>
                <a:gd name="T0" fmla="*/ 345 w 663"/>
                <a:gd name="T1" fmla="*/ 8 h 317"/>
                <a:gd name="T2" fmla="*/ 282 w 663"/>
                <a:gd name="T3" fmla="*/ 8 h 317"/>
                <a:gd name="T4" fmla="*/ 17 w 663"/>
                <a:gd name="T5" fmla="*/ 135 h 317"/>
                <a:gd name="T6" fmla="*/ 17 w 663"/>
                <a:gd name="T7" fmla="*/ 165 h 317"/>
                <a:gd name="T8" fmla="*/ 318 w 663"/>
                <a:gd name="T9" fmla="*/ 309 h 317"/>
                <a:gd name="T10" fmla="*/ 381 w 663"/>
                <a:gd name="T11" fmla="*/ 309 h 317"/>
                <a:gd name="T12" fmla="*/ 646 w 663"/>
                <a:gd name="T13" fmla="*/ 182 h 317"/>
                <a:gd name="T14" fmla="*/ 646 w 663"/>
                <a:gd name="T15" fmla="*/ 152 h 317"/>
                <a:gd name="T16" fmla="*/ 345 w 663"/>
                <a:gd name="T17" fmla="*/ 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3" h="317">
                  <a:moveTo>
                    <a:pt x="345" y="8"/>
                  </a:moveTo>
                  <a:cubicBezTo>
                    <a:pt x="328" y="0"/>
                    <a:pt x="299" y="0"/>
                    <a:pt x="282" y="8"/>
                  </a:cubicBezTo>
                  <a:cubicBezTo>
                    <a:pt x="17" y="135"/>
                    <a:pt x="17" y="135"/>
                    <a:pt x="17" y="135"/>
                  </a:cubicBezTo>
                  <a:cubicBezTo>
                    <a:pt x="0" y="143"/>
                    <a:pt x="0" y="157"/>
                    <a:pt x="17" y="165"/>
                  </a:cubicBezTo>
                  <a:cubicBezTo>
                    <a:pt x="318" y="309"/>
                    <a:pt x="318" y="309"/>
                    <a:pt x="318" y="309"/>
                  </a:cubicBezTo>
                  <a:cubicBezTo>
                    <a:pt x="336" y="317"/>
                    <a:pt x="364" y="317"/>
                    <a:pt x="381" y="309"/>
                  </a:cubicBezTo>
                  <a:cubicBezTo>
                    <a:pt x="646" y="182"/>
                    <a:pt x="646" y="182"/>
                    <a:pt x="646" y="182"/>
                  </a:cubicBezTo>
                  <a:cubicBezTo>
                    <a:pt x="663" y="174"/>
                    <a:pt x="663" y="160"/>
                    <a:pt x="646" y="152"/>
                  </a:cubicBezTo>
                  <a:lnTo>
                    <a:pt x="345" y="8"/>
                  </a:lnTo>
                  <a:close/>
                </a:path>
              </a:pathLst>
            </a:custGeom>
            <a:solidFill>
              <a:schemeClr val="tx1">
                <a:alpha val="10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4" name="Freeform 69"/>
            <p:cNvSpPr/>
            <p:nvPr/>
          </p:nvSpPr>
          <p:spPr bwMode="auto">
            <a:xfrm>
              <a:off x="6560951" y="3491996"/>
              <a:ext cx="1350182" cy="645850"/>
            </a:xfrm>
            <a:custGeom>
              <a:avLst/>
              <a:gdLst>
                <a:gd name="T0" fmla="*/ 345 w 663"/>
                <a:gd name="T1" fmla="*/ 8 h 317"/>
                <a:gd name="T2" fmla="*/ 282 w 663"/>
                <a:gd name="T3" fmla="*/ 8 h 317"/>
                <a:gd name="T4" fmla="*/ 17 w 663"/>
                <a:gd name="T5" fmla="*/ 135 h 317"/>
                <a:gd name="T6" fmla="*/ 17 w 663"/>
                <a:gd name="T7" fmla="*/ 165 h 317"/>
                <a:gd name="T8" fmla="*/ 318 w 663"/>
                <a:gd name="T9" fmla="*/ 309 h 317"/>
                <a:gd name="T10" fmla="*/ 381 w 663"/>
                <a:gd name="T11" fmla="*/ 309 h 317"/>
                <a:gd name="T12" fmla="*/ 646 w 663"/>
                <a:gd name="T13" fmla="*/ 182 h 317"/>
                <a:gd name="T14" fmla="*/ 646 w 663"/>
                <a:gd name="T15" fmla="*/ 152 h 317"/>
                <a:gd name="T16" fmla="*/ 345 w 663"/>
                <a:gd name="T17" fmla="*/ 8 h 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3" h="317">
                  <a:moveTo>
                    <a:pt x="345" y="8"/>
                  </a:moveTo>
                  <a:cubicBezTo>
                    <a:pt x="328" y="0"/>
                    <a:pt x="299" y="0"/>
                    <a:pt x="282" y="8"/>
                  </a:cubicBezTo>
                  <a:cubicBezTo>
                    <a:pt x="17" y="135"/>
                    <a:pt x="17" y="135"/>
                    <a:pt x="17" y="135"/>
                  </a:cubicBezTo>
                  <a:cubicBezTo>
                    <a:pt x="0" y="143"/>
                    <a:pt x="0" y="157"/>
                    <a:pt x="17" y="165"/>
                  </a:cubicBezTo>
                  <a:cubicBezTo>
                    <a:pt x="318" y="309"/>
                    <a:pt x="318" y="309"/>
                    <a:pt x="318" y="309"/>
                  </a:cubicBezTo>
                  <a:cubicBezTo>
                    <a:pt x="336" y="317"/>
                    <a:pt x="364" y="317"/>
                    <a:pt x="381" y="309"/>
                  </a:cubicBezTo>
                  <a:cubicBezTo>
                    <a:pt x="646" y="182"/>
                    <a:pt x="646" y="182"/>
                    <a:pt x="646" y="182"/>
                  </a:cubicBezTo>
                  <a:cubicBezTo>
                    <a:pt x="663" y="174"/>
                    <a:pt x="663" y="160"/>
                    <a:pt x="646" y="152"/>
                  </a:cubicBezTo>
                  <a:lnTo>
                    <a:pt x="345" y="8"/>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5" name="Freeform 70"/>
            <p:cNvSpPr/>
            <p:nvPr/>
          </p:nvSpPr>
          <p:spPr bwMode="auto">
            <a:xfrm>
              <a:off x="7180102" y="3795851"/>
              <a:ext cx="69925" cy="45769"/>
            </a:xfrm>
            <a:custGeom>
              <a:avLst/>
              <a:gdLst>
                <a:gd name="T0" fmla="*/ 18 w 34"/>
                <a:gd name="T1" fmla="*/ 9 h 23"/>
                <a:gd name="T2" fmla="*/ 7 w 34"/>
                <a:gd name="T3" fmla="*/ 0 h 23"/>
                <a:gd name="T4" fmla="*/ 3 w 34"/>
                <a:gd name="T5" fmla="*/ 6 h 23"/>
                <a:gd name="T6" fmla="*/ 1 w 34"/>
                <a:gd name="T7" fmla="*/ 12 h 23"/>
                <a:gd name="T8" fmla="*/ 17 w 34"/>
                <a:gd name="T9" fmla="*/ 21 h 23"/>
                <a:gd name="T10" fmla="*/ 26 w 34"/>
                <a:gd name="T11" fmla="*/ 19 h 23"/>
                <a:gd name="T12" fmla="*/ 34 w 34"/>
                <a:gd name="T13" fmla="*/ 14 h 23"/>
                <a:gd name="T14" fmla="*/ 18 w 34"/>
                <a:gd name="T15" fmla="*/ 9 h 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23">
                  <a:moveTo>
                    <a:pt x="18" y="9"/>
                  </a:moveTo>
                  <a:cubicBezTo>
                    <a:pt x="13" y="6"/>
                    <a:pt x="9" y="3"/>
                    <a:pt x="7" y="0"/>
                  </a:cubicBezTo>
                  <a:cubicBezTo>
                    <a:pt x="5" y="1"/>
                    <a:pt x="3" y="3"/>
                    <a:pt x="3" y="6"/>
                  </a:cubicBezTo>
                  <a:cubicBezTo>
                    <a:pt x="1" y="12"/>
                    <a:pt x="1" y="12"/>
                    <a:pt x="1" y="12"/>
                  </a:cubicBezTo>
                  <a:cubicBezTo>
                    <a:pt x="0" y="19"/>
                    <a:pt x="7" y="23"/>
                    <a:pt x="17" y="21"/>
                  </a:cubicBezTo>
                  <a:cubicBezTo>
                    <a:pt x="26" y="19"/>
                    <a:pt x="26" y="19"/>
                    <a:pt x="26" y="19"/>
                  </a:cubicBezTo>
                  <a:cubicBezTo>
                    <a:pt x="31" y="18"/>
                    <a:pt x="33" y="16"/>
                    <a:pt x="34" y="14"/>
                  </a:cubicBezTo>
                  <a:cubicBezTo>
                    <a:pt x="29" y="14"/>
                    <a:pt x="23" y="12"/>
                    <a:pt x="18" y="9"/>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6" name="Freeform 71"/>
            <p:cNvSpPr/>
            <p:nvPr/>
          </p:nvSpPr>
          <p:spPr bwMode="auto">
            <a:xfrm>
              <a:off x="7031353" y="3826363"/>
              <a:ext cx="172905" cy="129678"/>
            </a:xfrm>
            <a:custGeom>
              <a:avLst/>
              <a:gdLst>
                <a:gd name="T0" fmla="*/ 9 w 85"/>
                <a:gd name="T1" fmla="*/ 55 h 64"/>
                <a:gd name="T2" fmla="*/ 35 w 85"/>
                <a:gd name="T3" fmla="*/ 23 h 64"/>
                <a:gd name="T4" fmla="*/ 56 w 85"/>
                <a:gd name="T5" fmla="*/ 12 h 64"/>
                <a:gd name="T6" fmla="*/ 71 w 85"/>
                <a:gd name="T7" fmla="*/ 21 h 64"/>
                <a:gd name="T8" fmla="*/ 58 w 85"/>
                <a:gd name="T9" fmla="*/ 37 h 64"/>
                <a:gd name="T10" fmla="*/ 17 w 85"/>
                <a:gd name="T11" fmla="*/ 59 h 64"/>
                <a:gd name="T12" fmla="*/ 9 w 85"/>
                <a:gd name="T13" fmla="*/ 55 h 64"/>
              </a:gdLst>
              <a:ahLst/>
              <a:cxnLst>
                <a:cxn ang="0">
                  <a:pos x="T0" y="T1"/>
                </a:cxn>
                <a:cxn ang="0">
                  <a:pos x="T2" y="T3"/>
                </a:cxn>
                <a:cxn ang="0">
                  <a:pos x="T4" y="T5"/>
                </a:cxn>
                <a:cxn ang="0">
                  <a:pos x="T6" y="T7"/>
                </a:cxn>
                <a:cxn ang="0">
                  <a:pos x="T8" y="T9"/>
                </a:cxn>
                <a:cxn ang="0">
                  <a:pos x="T10" y="T11"/>
                </a:cxn>
                <a:cxn ang="0">
                  <a:pos x="T12" y="T13"/>
                </a:cxn>
              </a:cxnLst>
              <a:rect l="0" t="0" r="r" b="b"/>
              <a:pathLst>
                <a:path w="85" h="64">
                  <a:moveTo>
                    <a:pt x="9" y="55"/>
                  </a:moveTo>
                  <a:cubicBezTo>
                    <a:pt x="0" y="50"/>
                    <a:pt x="12" y="36"/>
                    <a:pt x="35" y="23"/>
                  </a:cubicBezTo>
                  <a:cubicBezTo>
                    <a:pt x="56" y="12"/>
                    <a:pt x="56" y="12"/>
                    <a:pt x="56" y="12"/>
                  </a:cubicBezTo>
                  <a:cubicBezTo>
                    <a:pt x="78" y="0"/>
                    <a:pt x="85" y="4"/>
                    <a:pt x="71" y="21"/>
                  </a:cubicBezTo>
                  <a:cubicBezTo>
                    <a:pt x="58" y="37"/>
                    <a:pt x="58" y="37"/>
                    <a:pt x="58" y="37"/>
                  </a:cubicBezTo>
                  <a:cubicBezTo>
                    <a:pt x="44" y="54"/>
                    <a:pt x="26" y="64"/>
                    <a:pt x="17" y="59"/>
                  </a:cubicBezTo>
                  <a:lnTo>
                    <a:pt x="9" y="55"/>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7" name="Freeform 72"/>
            <p:cNvSpPr/>
            <p:nvPr/>
          </p:nvSpPr>
          <p:spPr bwMode="auto">
            <a:xfrm>
              <a:off x="7182644" y="3685242"/>
              <a:ext cx="38141" cy="47041"/>
            </a:xfrm>
            <a:custGeom>
              <a:avLst/>
              <a:gdLst>
                <a:gd name="T0" fmla="*/ 19 w 19"/>
                <a:gd name="T1" fmla="*/ 5 h 23"/>
                <a:gd name="T2" fmla="*/ 9 w 19"/>
                <a:gd name="T3" fmla="*/ 1 h 23"/>
                <a:gd name="T4" fmla="*/ 1 w 19"/>
                <a:gd name="T5" fmla="*/ 12 h 23"/>
                <a:gd name="T6" fmla="*/ 1 w 19"/>
                <a:gd name="T7" fmla="*/ 18 h 23"/>
                <a:gd name="T8" fmla="*/ 5 w 19"/>
                <a:gd name="T9" fmla="*/ 22 h 23"/>
                <a:gd name="T10" fmla="*/ 19 w 19"/>
                <a:gd name="T11" fmla="*/ 5 h 23"/>
              </a:gdLst>
              <a:ahLst/>
              <a:cxnLst>
                <a:cxn ang="0">
                  <a:pos x="T0" y="T1"/>
                </a:cxn>
                <a:cxn ang="0">
                  <a:pos x="T2" y="T3"/>
                </a:cxn>
                <a:cxn ang="0">
                  <a:pos x="T4" y="T5"/>
                </a:cxn>
                <a:cxn ang="0">
                  <a:pos x="T6" y="T7"/>
                </a:cxn>
                <a:cxn ang="0">
                  <a:pos x="T8" y="T9"/>
                </a:cxn>
                <a:cxn ang="0">
                  <a:pos x="T10" y="T11"/>
                </a:cxn>
              </a:cxnLst>
              <a:rect l="0" t="0" r="r" b="b"/>
              <a:pathLst>
                <a:path w="19" h="23">
                  <a:moveTo>
                    <a:pt x="19" y="5"/>
                  </a:moveTo>
                  <a:cubicBezTo>
                    <a:pt x="18" y="3"/>
                    <a:pt x="13" y="0"/>
                    <a:pt x="9" y="1"/>
                  </a:cubicBezTo>
                  <a:cubicBezTo>
                    <a:pt x="5" y="2"/>
                    <a:pt x="1" y="8"/>
                    <a:pt x="1" y="12"/>
                  </a:cubicBezTo>
                  <a:cubicBezTo>
                    <a:pt x="1" y="15"/>
                    <a:pt x="2" y="17"/>
                    <a:pt x="1" y="18"/>
                  </a:cubicBezTo>
                  <a:cubicBezTo>
                    <a:pt x="0" y="19"/>
                    <a:pt x="0" y="23"/>
                    <a:pt x="5" y="22"/>
                  </a:cubicBezTo>
                  <a:cubicBezTo>
                    <a:pt x="10" y="20"/>
                    <a:pt x="19" y="5"/>
                    <a:pt x="19" y="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8" name="Freeform 73"/>
            <p:cNvSpPr/>
            <p:nvPr/>
          </p:nvSpPr>
          <p:spPr bwMode="auto">
            <a:xfrm>
              <a:off x="7345378" y="3789494"/>
              <a:ext cx="62297" cy="31784"/>
            </a:xfrm>
            <a:custGeom>
              <a:avLst/>
              <a:gdLst>
                <a:gd name="T0" fmla="*/ 23 w 31"/>
                <a:gd name="T1" fmla="*/ 0 h 16"/>
                <a:gd name="T2" fmla="*/ 30 w 31"/>
                <a:gd name="T3" fmla="*/ 7 h 16"/>
                <a:gd name="T4" fmla="*/ 16 w 31"/>
                <a:gd name="T5" fmla="*/ 13 h 16"/>
                <a:gd name="T6" fmla="*/ 7 w 31"/>
                <a:gd name="T7" fmla="*/ 15 h 16"/>
                <a:gd name="T8" fmla="*/ 1 w 31"/>
                <a:gd name="T9" fmla="*/ 13 h 16"/>
                <a:gd name="T10" fmla="*/ 23 w 31"/>
                <a:gd name="T11" fmla="*/ 0 h 16"/>
              </a:gdLst>
              <a:ahLst/>
              <a:cxnLst>
                <a:cxn ang="0">
                  <a:pos x="T0" y="T1"/>
                </a:cxn>
                <a:cxn ang="0">
                  <a:pos x="T2" y="T3"/>
                </a:cxn>
                <a:cxn ang="0">
                  <a:pos x="T4" y="T5"/>
                </a:cxn>
                <a:cxn ang="0">
                  <a:pos x="T6" y="T7"/>
                </a:cxn>
                <a:cxn ang="0">
                  <a:pos x="T8" y="T9"/>
                </a:cxn>
                <a:cxn ang="0">
                  <a:pos x="T10" y="T11"/>
                </a:cxn>
              </a:cxnLst>
              <a:rect l="0" t="0" r="r" b="b"/>
              <a:pathLst>
                <a:path w="31" h="16">
                  <a:moveTo>
                    <a:pt x="23" y="0"/>
                  </a:moveTo>
                  <a:cubicBezTo>
                    <a:pt x="27" y="1"/>
                    <a:pt x="31" y="3"/>
                    <a:pt x="30" y="7"/>
                  </a:cubicBezTo>
                  <a:cubicBezTo>
                    <a:pt x="29" y="9"/>
                    <a:pt x="22" y="13"/>
                    <a:pt x="16" y="13"/>
                  </a:cubicBezTo>
                  <a:cubicBezTo>
                    <a:pt x="11" y="14"/>
                    <a:pt x="9" y="14"/>
                    <a:pt x="7" y="15"/>
                  </a:cubicBezTo>
                  <a:cubicBezTo>
                    <a:pt x="5" y="15"/>
                    <a:pt x="0" y="16"/>
                    <a:pt x="1" y="13"/>
                  </a:cubicBezTo>
                  <a:cubicBezTo>
                    <a:pt x="3" y="9"/>
                    <a:pt x="23" y="0"/>
                    <a:pt x="23"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69" name="Freeform 74"/>
            <p:cNvSpPr>
              <a:spLocks noEditPoints="1"/>
            </p:cNvSpPr>
            <p:nvPr/>
          </p:nvSpPr>
          <p:spPr bwMode="auto">
            <a:xfrm>
              <a:off x="7139418" y="3650916"/>
              <a:ext cx="308940" cy="207232"/>
            </a:xfrm>
            <a:custGeom>
              <a:avLst/>
              <a:gdLst>
                <a:gd name="T0" fmla="*/ 34 w 152"/>
                <a:gd name="T1" fmla="*/ 83 h 102"/>
                <a:gd name="T2" fmla="*/ 51 w 152"/>
                <a:gd name="T3" fmla="*/ 2 h 102"/>
                <a:gd name="T4" fmla="*/ 54 w 152"/>
                <a:gd name="T5" fmla="*/ 0 h 102"/>
                <a:gd name="T6" fmla="*/ 152 w 152"/>
                <a:gd name="T7" fmla="*/ 55 h 102"/>
                <a:gd name="T8" fmla="*/ 150 w 152"/>
                <a:gd name="T9" fmla="*/ 57 h 102"/>
                <a:gd name="T10" fmla="*/ 34 w 152"/>
                <a:gd name="T11" fmla="*/ 83 h 102"/>
                <a:gd name="T12" fmla="*/ 55 w 152"/>
                <a:gd name="T13" fmla="*/ 7 h 102"/>
                <a:gd name="T14" fmla="*/ 39 w 152"/>
                <a:gd name="T15" fmla="*/ 79 h 102"/>
                <a:gd name="T16" fmla="*/ 141 w 152"/>
                <a:gd name="T17" fmla="*/ 56 h 102"/>
                <a:gd name="T18" fmla="*/ 55 w 152"/>
                <a:gd name="T19" fmla="*/ 7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2" h="102">
                  <a:moveTo>
                    <a:pt x="34" y="83"/>
                  </a:moveTo>
                  <a:cubicBezTo>
                    <a:pt x="0" y="64"/>
                    <a:pt x="24" y="23"/>
                    <a:pt x="51" y="2"/>
                  </a:cubicBezTo>
                  <a:cubicBezTo>
                    <a:pt x="54" y="0"/>
                    <a:pt x="54" y="0"/>
                    <a:pt x="54" y="0"/>
                  </a:cubicBezTo>
                  <a:cubicBezTo>
                    <a:pt x="152" y="55"/>
                    <a:pt x="152" y="55"/>
                    <a:pt x="152" y="55"/>
                  </a:cubicBezTo>
                  <a:cubicBezTo>
                    <a:pt x="150" y="57"/>
                    <a:pt x="150" y="57"/>
                    <a:pt x="150" y="57"/>
                  </a:cubicBezTo>
                  <a:cubicBezTo>
                    <a:pt x="123" y="79"/>
                    <a:pt x="68" y="102"/>
                    <a:pt x="34" y="83"/>
                  </a:cubicBezTo>
                  <a:close/>
                  <a:moveTo>
                    <a:pt x="55" y="7"/>
                  </a:moveTo>
                  <a:cubicBezTo>
                    <a:pt x="30" y="28"/>
                    <a:pt x="11" y="64"/>
                    <a:pt x="39" y="79"/>
                  </a:cubicBezTo>
                  <a:cubicBezTo>
                    <a:pt x="66" y="94"/>
                    <a:pt x="115" y="76"/>
                    <a:pt x="141" y="56"/>
                  </a:cubicBezTo>
                  <a:lnTo>
                    <a:pt x="55" y="7"/>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0" name="Freeform 75"/>
            <p:cNvSpPr/>
            <p:nvPr/>
          </p:nvSpPr>
          <p:spPr bwMode="auto">
            <a:xfrm>
              <a:off x="7202986" y="3621675"/>
              <a:ext cx="288599" cy="169091"/>
            </a:xfrm>
            <a:custGeom>
              <a:avLst/>
              <a:gdLst>
                <a:gd name="T0" fmla="*/ 31 w 142"/>
                <a:gd name="T1" fmla="*/ 28 h 83"/>
                <a:gd name="T2" fmla="*/ 44 w 142"/>
                <a:gd name="T3" fmla="*/ 46 h 83"/>
                <a:gd name="T4" fmla="*/ 41 w 142"/>
                <a:gd name="T5" fmla="*/ 34 h 83"/>
                <a:gd name="T6" fmla="*/ 75 w 142"/>
                <a:gd name="T7" fmla="*/ 63 h 83"/>
                <a:gd name="T8" fmla="*/ 63 w 142"/>
                <a:gd name="T9" fmla="*/ 47 h 83"/>
                <a:gd name="T10" fmla="*/ 110 w 142"/>
                <a:gd name="T11" fmla="*/ 83 h 83"/>
                <a:gd name="T12" fmla="*/ 127 w 142"/>
                <a:gd name="T13" fmla="*/ 35 h 83"/>
                <a:gd name="T14" fmla="*/ 45 w 142"/>
                <a:gd name="T15" fmla="*/ 3 h 83"/>
                <a:gd name="T16" fmla="*/ 0 w 142"/>
                <a:gd name="T17" fmla="*/ 20 h 83"/>
                <a:gd name="T18" fmla="*/ 31 w 142"/>
                <a:gd name="T19" fmla="*/ 28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83">
                  <a:moveTo>
                    <a:pt x="31" y="28"/>
                  </a:moveTo>
                  <a:cubicBezTo>
                    <a:pt x="31" y="28"/>
                    <a:pt x="30" y="38"/>
                    <a:pt x="44" y="46"/>
                  </a:cubicBezTo>
                  <a:cubicBezTo>
                    <a:pt x="44" y="46"/>
                    <a:pt x="38" y="40"/>
                    <a:pt x="41" y="34"/>
                  </a:cubicBezTo>
                  <a:cubicBezTo>
                    <a:pt x="41" y="34"/>
                    <a:pt x="50" y="50"/>
                    <a:pt x="75" y="63"/>
                  </a:cubicBezTo>
                  <a:cubicBezTo>
                    <a:pt x="75" y="63"/>
                    <a:pt x="65" y="57"/>
                    <a:pt x="63" y="47"/>
                  </a:cubicBezTo>
                  <a:cubicBezTo>
                    <a:pt x="63" y="47"/>
                    <a:pt x="78" y="66"/>
                    <a:pt x="110" y="83"/>
                  </a:cubicBezTo>
                  <a:cubicBezTo>
                    <a:pt x="110" y="83"/>
                    <a:pt x="142" y="59"/>
                    <a:pt x="127" y="35"/>
                  </a:cubicBezTo>
                  <a:cubicBezTo>
                    <a:pt x="111" y="9"/>
                    <a:pt x="70" y="0"/>
                    <a:pt x="45" y="3"/>
                  </a:cubicBezTo>
                  <a:cubicBezTo>
                    <a:pt x="19" y="7"/>
                    <a:pt x="16" y="26"/>
                    <a:pt x="0" y="20"/>
                  </a:cubicBezTo>
                  <a:cubicBezTo>
                    <a:pt x="0" y="20"/>
                    <a:pt x="12" y="30"/>
                    <a:pt x="31" y="2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71" name="Group 67"/>
          <p:cNvGrpSpPr/>
          <p:nvPr/>
        </p:nvGrpSpPr>
        <p:grpSpPr>
          <a:xfrm>
            <a:off x="6606233" y="3354011"/>
            <a:ext cx="341950" cy="197060"/>
            <a:chOff x="6394403" y="3369946"/>
            <a:chExt cx="341995" cy="197060"/>
          </a:xfrm>
          <a:solidFill>
            <a:schemeClr val="tx1">
              <a:alpha val="20000"/>
            </a:schemeClr>
          </a:solidFill>
        </p:grpSpPr>
        <p:sp>
          <p:nvSpPr>
            <p:cNvPr id="72" name="Freeform 77"/>
            <p:cNvSpPr/>
            <p:nvPr/>
          </p:nvSpPr>
          <p:spPr bwMode="auto">
            <a:xfrm>
              <a:off x="6394403" y="3369946"/>
              <a:ext cx="81367" cy="55940"/>
            </a:xfrm>
            <a:custGeom>
              <a:avLst/>
              <a:gdLst>
                <a:gd name="T0" fmla="*/ 35 w 40"/>
                <a:gd name="T1" fmla="*/ 21 h 28"/>
                <a:gd name="T2" fmla="*/ 11 w 40"/>
                <a:gd name="T3" fmla="*/ 24 h 28"/>
                <a:gd name="T4" fmla="*/ 6 w 40"/>
                <a:gd name="T5" fmla="*/ 6 h 28"/>
                <a:gd name="T6" fmla="*/ 30 w 40"/>
                <a:gd name="T7" fmla="*/ 4 h 28"/>
                <a:gd name="T8" fmla="*/ 35 w 40"/>
                <a:gd name="T9" fmla="*/ 21 h 28"/>
              </a:gdLst>
              <a:ahLst/>
              <a:cxnLst>
                <a:cxn ang="0">
                  <a:pos x="T0" y="T1"/>
                </a:cxn>
                <a:cxn ang="0">
                  <a:pos x="T2" y="T3"/>
                </a:cxn>
                <a:cxn ang="0">
                  <a:pos x="T4" y="T5"/>
                </a:cxn>
                <a:cxn ang="0">
                  <a:pos x="T6" y="T7"/>
                </a:cxn>
                <a:cxn ang="0">
                  <a:pos x="T8" y="T9"/>
                </a:cxn>
              </a:cxnLst>
              <a:rect l="0" t="0" r="r" b="b"/>
              <a:pathLst>
                <a:path w="40" h="28">
                  <a:moveTo>
                    <a:pt x="35" y="21"/>
                  </a:moveTo>
                  <a:cubicBezTo>
                    <a:pt x="30" y="27"/>
                    <a:pt x="19" y="28"/>
                    <a:pt x="11" y="24"/>
                  </a:cubicBezTo>
                  <a:cubicBezTo>
                    <a:pt x="3" y="20"/>
                    <a:pt x="0" y="12"/>
                    <a:pt x="6" y="6"/>
                  </a:cubicBezTo>
                  <a:cubicBezTo>
                    <a:pt x="11" y="1"/>
                    <a:pt x="22" y="0"/>
                    <a:pt x="30" y="4"/>
                  </a:cubicBezTo>
                  <a:cubicBezTo>
                    <a:pt x="38" y="8"/>
                    <a:pt x="40" y="16"/>
                    <a:pt x="35"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3" name="Freeform 78"/>
            <p:cNvSpPr/>
            <p:nvPr/>
          </p:nvSpPr>
          <p:spPr bwMode="auto">
            <a:xfrm>
              <a:off x="6522810" y="3434785"/>
              <a:ext cx="81367" cy="58482"/>
            </a:xfrm>
            <a:custGeom>
              <a:avLst/>
              <a:gdLst>
                <a:gd name="T0" fmla="*/ 35 w 40"/>
                <a:gd name="T1" fmla="*/ 22 h 29"/>
                <a:gd name="T2" fmla="*/ 11 w 40"/>
                <a:gd name="T3" fmla="*/ 25 h 29"/>
                <a:gd name="T4" fmla="*/ 5 w 40"/>
                <a:gd name="T5" fmla="*/ 7 h 29"/>
                <a:gd name="T6" fmla="*/ 30 w 40"/>
                <a:gd name="T7" fmla="*/ 4 h 29"/>
                <a:gd name="T8" fmla="*/ 35 w 40"/>
                <a:gd name="T9" fmla="*/ 22 h 29"/>
              </a:gdLst>
              <a:ahLst/>
              <a:cxnLst>
                <a:cxn ang="0">
                  <a:pos x="T0" y="T1"/>
                </a:cxn>
                <a:cxn ang="0">
                  <a:pos x="T2" y="T3"/>
                </a:cxn>
                <a:cxn ang="0">
                  <a:pos x="T4" y="T5"/>
                </a:cxn>
                <a:cxn ang="0">
                  <a:pos x="T6" y="T7"/>
                </a:cxn>
                <a:cxn ang="0">
                  <a:pos x="T8" y="T9"/>
                </a:cxn>
              </a:cxnLst>
              <a:rect l="0" t="0" r="r" b="b"/>
              <a:pathLst>
                <a:path w="40" h="29">
                  <a:moveTo>
                    <a:pt x="35" y="22"/>
                  </a:moveTo>
                  <a:cubicBezTo>
                    <a:pt x="29" y="27"/>
                    <a:pt x="19" y="29"/>
                    <a:pt x="11" y="25"/>
                  </a:cubicBezTo>
                  <a:cubicBezTo>
                    <a:pt x="2" y="20"/>
                    <a:pt x="0" y="13"/>
                    <a:pt x="5" y="7"/>
                  </a:cubicBezTo>
                  <a:cubicBezTo>
                    <a:pt x="11" y="1"/>
                    <a:pt x="22" y="0"/>
                    <a:pt x="30" y="4"/>
                  </a:cubicBezTo>
                  <a:cubicBezTo>
                    <a:pt x="38" y="8"/>
                    <a:pt x="40" y="16"/>
                    <a:pt x="3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4" name="Freeform 79"/>
            <p:cNvSpPr/>
            <p:nvPr/>
          </p:nvSpPr>
          <p:spPr bwMode="auto">
            <a:xfrm>
              <a:off x="6655031" y="3509795"/>
              <a:ext cx="81367" cy="57211"/>
            </a:xfrm>
            <a:custGeom>
              <a:avLst/>
              <a:gdLst>
                <a:gd name="T0" fmla="*/ 35 w 40"/>
                <a:gd name="T1" fmla="*/ 22 h 28"/>
                <a:gd name="T2" fmla="*/ 11 w 40"/>
                <a:gd name="T3" fmla="*/ 24 h 28"/>
                <a:gd name="T4" fmla="*/ 6 w 40"/>
                <a:gd name="T5" fmla="*/ 7 h 28"/>
                <a:gd name="T6" fmla="*/ 30 w 40"/>
                <a:gd name="T7" fmla="*/ 4 h 28"/>
                <a:gd name="T8" fmla="*/ 35 w 40"/>
                <a:gd name="T9" fmla="*/ 22 h 28"/>
              </a:gdLst>
              <a:ahLst/>
              <a:cxnLst>
                <a:cxn ang="0">
                  <a:pos x="T0" y="T1"/>
                </a:cxn>
                <a:cxn ang="0">
                  <a:pos x="T2" y="T3"/>
                </a:cxn>
                <a:cxn ang="0">
                  <a:pos x="T4" y="T5"/>
                </a:cxn>
                <a:cxn ang="0">
                  <a:pos x="T6" y="T7"/>
                </a:cxn>
                <a:cxn ang="0">
                  <a:pos x="T8" y="T9"/>
                </a:cxn>
              </a:cxnLst>
              <a:rect l="0" t="0" r="r" b="b"/>
              <a:pathLst>
                <a:path w="40" h="28">
                  <a:moveTo>
                    <a:pt x="35" y="22"/>
                  </a:moveTo>
                  <a:cubicBezTo>
                    <a:pt x="30" y="27"/>
                    <a:pt x="19" y="28"/>
                    <a:pt x="11" y="24"/>
                  </a:cubicBezTo>
                  <a:cubicBezTo>
                    <a:pt x="3" y="20"/>
                    <a:pt x="0" y="12"/>
                    <a:pt x="6" y="7"/>
                  </a:cubicBezTo>
                  <a:cubicBezTo>
                    <a:pt x="11" y="1"/>
                    <a:pt x="22" y="0"/>
                    <a:pt x="30" y="4"/>
                  </a:cubicBezTo>
                  <a:cubicBezTo>
                    <a:pt x="38" y="8"/>
                    <a:pt x="40" y="16"/>
                    <a:pt x="3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75" name="Group 71"/>
          <p:cNvGrpSpPr/>
          <p:nvPr/>
        </p:nvGrpSpPr>
        <p:grpSpPr>
          <a:xfrm>
            <a:off x="5463431" y="3138695"/>
            <a:ext cx="1566108" cy="748830"/>
            <a:chOff x="5251453" y="3605147"/>
            <a:chExt cx="1566312" cy="748830"/>
          </a:xfrm>
        </p:grpSpPr>
        <p:sp>
          <p:nvSpPr>
            <p:cNvPr id="76" name="Freeform 92"/>
            <p:cNvSpPr/>
            <p:nvPr/>
          </p:nvSpPr>
          <p:spPr bwMode="auto">
            <a:xfrm>
              <a:off x="5251453" y="3605147"/>
              <a:ext cx="1566312" cy="748830"/>
            </a:xfrm>
            <a:custGeom>
              <a:avLst/>
              <a:gdLst>
                <a:gd name="T0" fmla="*/ 742 w 769"/>
                <a:gd name="T1" fmla="*/ 354 h 367"/>
                <a:gd name="T2" fmla="*/ 741 w 769"/>
                <a:gd name="T3" fmla="*/ 306 h 367"/>
                <a:gd name="T4" fmla="*/ 129 w 769"/>
                <a:gd name="T5" fmla="*/ 14 h 367"/>
                <a:gd name="T6" fmla="*/ 28 w 769"/>
                <a:gd name="T7" fmla="*/ 13 h 367"/>
                <a:gd name="T8" fmla="*/ 29 w 769"/>
                <a:gd name="T9" fmla="*/ 61 h 367"/>
                <a:gd name="T10" fmla="*/ 641 w 769"/>
                <a:gd name="T11" fmla="*/ 354 h 367"/>
                <a:gd name="T12" fmla="*/ 742 w 769"/>
                <a:gd name="T13" fmla="*/ 354 h 367"/>
              </a:gdLst>
              <a:ahLst/>
              <a:cxnLst>
                <a:cxn ang="0">
                  <a:pos x="T0" y="T1"/>
                </a:cxn>
                <a:cxn ang="0">
                  <a:pos x="T2" y="T3"/>
                </a:cxn>
                <a:cxn ang="0">
                  <a:pos x="T4" y="T5"/>
                </a:cxn>
                <a:cxn ang="0">
                  <a:pos x="T6" y="T7"/>
                </a:cxn>
                <a:cxn ang="0">
                  <a:pos x="T8" y="T9"/>
                </a:cxn>
                <a:cxn ang="0">
                  <a:pos x="T10" y="T11"/>
                </a:cxn>
                <a:cxn ang="0">
                  <a:pos x="T12" y="T13"/>
                </a:cxn>
              </a:cxnLst>
              <a:rect l="0" t="0" r="r" b="b"/>
              <a:pathLst>
                <a:path w="769" h="367">
                  <a:moveTo>
                    <a:pt x="742" y="354"/>
                  </a:moveTo>
                  <a:cubicBezTo>
                    <a:pt x="769" y="341"/>
                    <a:pt x="769" y="320"/>
                    <a:pt x="741" y="306"/>
                  </a:cubicBezTo>
                  <a:cubicBezTo>
                    <a:pt x="129" y="14"/>
                    <a:pt x="129" y="14"/>
                    <a:pt x="129" y="14"/>
                  </a:cubicBezTo>
                  <a:cubicBezTo>
                    <a:pt x="100" y="0"/>
                    <a:pt x="55" y="0"/>
                    <a:pt x="28" y="13"/>
                  </a:cubicBezTo>
                  <a:cubicBezTo>
                    <a:pt x="0" y="26"/>
                    <a:pt x="1" y="48"/>
                    <a:pt x="29" y="61"/>
                  </a:cubicBezTo>
                  <a:cubicBezTo>
                    <a:pt x="641" y="354"/>
                    <a:pt x="641" y="354"/>
                    <a:pt x="641" y="354"/>
                  </a:cubicBezTo>
                  <a:cubicBezTo>
                    <a:pt x="669" y="367"/>
                    <a:pt x="715" y="367"/>
                    <a:pt x="742" y="354"/>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77" name="Freeform 93"/>
            <p:cNvSpPr/>
            <p:nvPr/>
          </p:nvSpPr>
          <p:spPr bwMode="auto">
            <a:xfrm>
              <a:off x="5386217" y="3657273"/>
              <a:ext cx="912835" cy="450061"/>
            </a:xfrm>
            <a:custGeom>
              <a:avLst/>
              <a:gdLst>
                <a:gd name="T0" fmla="*/ 441 w 448"/>
                <a:gd name="T1" fmla="*/ 221 h 221"/>
                <a:gd name="T2" fmla="*/ 438 w 448"/>
                <a:gd name="T3" fmla="*/ 220 h 221"/>
                <a:gd name="T4" fmla="*/ 4 w 448"/>
                <a:gd name="T5" fmla="*/ 13 h 221"/>
                <a:gd name="T6" fmla="*/ 1 w 448"/>
                <a:gd name="T7" fmla="*/ 5 h 221"/>
                <a:gd name="T8" fmla="*/ 9 w 448"/>
                <a:gd name="T9" fmla="*/ 2 h 221"/>
                <a:gd name="T10" fmla="*/ 444 w 448"/>
                <a:gd name="T11" fmla="*/ 209 h 221"/>
                <a:gd name="T12" fmla="*/ 446 w 448"/>
                <a:gd name="T13" fmla="*/ 217 h 221"/>
                <a:gd name="T14" fmla="*/ 441 w 448"/>
                <a:gd name="T15" fmla="*/ 221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8" h="221">
                  <a:moveTo>
                    <a:pt x="441" y="221"/>
                  </a:moveTo>
                  <a:cubicBezTo>
                    <a:pt x="440" y="221"/>
                    <a:pt x="439" y="221"/>
                    <a:pt x="438" y="220"/>
                  </a:cubicBezTo>
                  <a:cubicBezTo>
                    <a:pt x="4" y="13"/>
                    <a:pt x="4" y="13"/>
                    <a:pt x="4" y="13"/>
                  </a:cubicBezTo>
                  <a:cubicBezTo>
                    <a:pt x="1" y="11"/>
                    <a:pt x="0" y="8"/>
                    <a:pt x="1" y="5"/>
                  </a:cubicBezTo>
                  <a:cubicBezTo>
                    <a:pt x="3" y="2"/>
                    <a:pt x="6" y="0"/>
                    <a:pt x="9" y="2"/>
                  </a:cubicBezTo>
                  <a:cubicBezTo>
                    <a:pt x="444" y="209"/>
                    <a:pt x="444" y="209"/>
                    <a:pt x="444" y="209"/>
                  </a:cubicBezTo>
                  <a:cubicBezTo>
                    <a:pt x="447" y="211"/>
                    <a:pt x="448" y="214"/>
                    <a:pt x="446" y="217"/>
                  </a:cubicBezTo>
                  <a:cubicBezTo>
                    <a:pt x="445" y="220"/>
                    <a:pt x="443" y="221"/>
                    <a:pt x="441" y="221"/>
                  </a:cubicBezTo>
                  <a:close/>
                </a:path>
              </a:pathLst>
            </a:custGeom>
            <a:solidFill>
              <a:schemeClr val="accent2"/>
            </a:solidFill>
            <a:ln>
              <a:noFill/>
            </a:ln>
          </p:spPr>
          <p:txBody>
            <a:bodyPr vert="horz" wrap="square" lIns="91440" tIns="45720" rIns="91440" bIns="45720" numCol="1" anchor="t" anchorCtr="0" compatLnSpc="1"/>
            <a:lstStyle/>
            <a:p>
              <a:endParaRPr lang="id-ID"/>
            </a:p>
          </p:txBody>
        </p:sp>
      </p:grpSp>
      <p:grpSp>
        <p:nvGrpSpPr>
          <p:cNvPr id="78" name="Group 74"/>
          <p:cNvGrpSpPr/>
          <p:nvPr/>
        </p:nvGrpSpPr>
        <p:grpSpPr>
          <a:xfrm>
            <a:off x="5463431" y="3642927"/>
            <a:ext cx="1566108" cy="748830"/>
            <a:chOff x="5251453" y="3605147"/>
            <a:chExt cx="1566312" cy="748830"/>
          </a:xfrm>
          <a:solidFill>
            <a:schemeClr val="tx1">
              <a:alpha val="10000"/>
            </a:schemeClr>
          </a:solidFill>
        </p:grpSpPr>
        <p:sp>
          <p:nvSpPr>
            <p:cNvPr id="79" name="Freeform 92"/>
            <p:cNvSpPr/>
            <p:nvPr/>
          </p:nvSpPr>
          <p:spPr bwMode="auto">
            <a:xfrm>
              <a:off x="5251453" y="3605147"/>
              <a:ext cx="1566312" cy="748830"/>
            </a:xfrm>
            <a:custGeom>
              <a:avLst/>
              <a:gdLst>
                <a:gd name="T0" fmla="*/ 742 w 769"/>
                <a:gd name="T1" fmla="*/ 354 h 367"/>
                <a:gd name="T2" fmla="*/ 741 w 769"/>
                <a:gd name="T3" fmla="*/ 306 h 367"/>
                <a:gd name="T4" fmla="*/ 129 w 769"/>
                <a:gd name="T5" fmla="*/ 14 h 367"/>
                <a:gd name="T6" fmla="*/ 28 w 769"/>
                <a:gd name="T7" fmla="*/ 13 h 367"/>
                <a:gd name="T8" fmla="*/ 29 w 769"/>
                <a:gd name="T9" fmla="*/ 61 h 367"/>
                <a:gd name="T10" fmla="*/ 641 w 769"/>
                <a:gd name="T11" fmla="*/ 354 h 367"/>
                <a:gd name="T12" fmla="*/ 742 w 769"/>
                <a:gd name="T13" fmla="*/ 354 h 367"/>
              </a:gdLst>
              <a:ahLst/>
              <a:cxnLst>
                <a:cxn ang="0">
                  <a:pos x="T0" y="T1"/>
                </a:cxn>
                <a:cxn ang="0">
                  <a:pos x="T2" y="T3"/>
                </a:cxn>
                <a:cxn ang="0">
                  <a:pos x="T4" y="T5"/>
                </a:cxn>
                <a:cxn ang="0">
                  <a:pos x="T6" y="T7"/>
                </a:cxn>
                <a:cxn ang="0">
                  <a:pos x="T8" y="T9"/>
                </a:cxn>
                <a:cxn ang="0">
                  <a:pos x="T10" y="T11"/>
                </a:cxn>
                <a:cxn ang="0">
                  <a:pos x="T12" y="T13"/>
                </a:cxn>
              </a:cxnLst>
              <a:rect l="0" t="0" r="r" b="b"/>
              <a:pathLst>
                <a:path w="769" h="367">
                  <a:moveTo>
                    <a:pt x="742" y="354"/>
                  </a:moveTo>
                  <a:cubicBezTo>
                    <a:pt x="769" y="341"/>
                    <a:pt x="769" y="320"/>
                    <a:pt x="741" y="306"/>
                  </a:cubicBezTo>
                  <a:cubicBezTo>
                    <a:pt x="129" y="14"/>
                    <a:pt x="129" y="14"/>
                    <a:pt x="129" y="14"/>
                  </a:cubicBezTo>
                  <a:cubicBezTo>
                    <a:pt x="100" y="0"/>
                    <a:pt x="55" y="0"/>
                    <a:pt x="28" y="13"/>
                  </a:cubicBezTo>
                  <a:cubicBezTo>
                    <a:pt x="0" y="26"/>
                    <a:pt x="1" y="48"/>
                    <a:pt x="29" y="61"/>
                  </a:cubicBezTo>
                  <a:cubicBezTo>
                    <a:pt x="641" y="354"/>
                    <a:pt x="641" y="354"/>
                    <a:pt x="641" y="354"/>
                  </a:cubicBezTo>
                  <a:cubicBezTo>
                    <a:pt x="669" y="367"/>
                    <a:pt x="715" y="367"/>
                    <a:pt x="742" y="3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80" name="Freeform 93"/>
            <p:cNvSpPr/>
            <p:nvPr/>
          </p:nvSpPr>
          <p:spPr bwMode="auto">
            <a:xfrm>
              <a:off x="5386217" y="3657273"/>
              <a:ext cx="912835" cy="450061"/>
            </a:xfrm>
            <a:custGeom>
              <a:avLst/>
              <a:gdLst>
                <a:gd name="T0" fmla="*/ 441 w 448"/>
                <a:gd name="T1" fmla="*/ 221 h 221"/>
                <a:gd name="T2" fmla="*/ 438 w 448"/>
                <a:gd name="T3" fmla="*/ 220 h 221"/>
                <a:gd name="T4" fmla="*/ 4 w 448"/>
                <a:gd name="T5" fmla="*/ 13 h 221"/>
                <a:gd name="T6" fmla="*/ 1 w 448"/>
                <a:gd name="T7" fmla="*/ 5 h 221"/>
                <a:gd name="T8" fmla="*/ 9 w 448"/>
                <a:gd name="T9" fmla="*/ 2 h 221"/>
                <a:gd name="T10" fmla="*/ 444 w 448"/>
                <a:gd name="T11" fmla="*/ 209 h 221"/>
                <a:gd name="T12" fmla="*/ 446 w 448"/>
                <a:gd name="T13" fmla="*/ 217 h 221"/>
                <a:gd name="T14" fmla="*/ 441 w 448"/>
                <a:gd name="T15" fmla="*/ 221 h 2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8" h="221">
                  <a:moveTo>
                    <a:pt x="441" y="221"/>
                  </a:moveTo>
                  <a:cubicBezTo>
                    <a:pt x="440" y="221"/>
                    <a:pt x="439" y="221"/>
                    <a:pt x="438" y="220"/>
                  </a:cubicBezTo>
                  <a:cubicBezTo>
                    <a:pt x="4" y="13"/>
                    <a:pt x="4" y="13"/>
                    <a:pt x="4" y="13"/>
                  </a:cubicBezTo>
                  <a:cubicBezTo>
                    <a:pt x="1" y="11"/>
                    <a:pt x="0" y="8"/>
                    <a:pt x="1" y="5"/>
                  </a:cubicBezTo>
                  <a:cubicBezTo>
                    <a:pt x="3" y="2"/>
                    <a:pt x="6" y="0"/>
                    <a:pt x="9" y="2"/>
                  </a:cubicBezTo>
                  <a:cubicBezTo>
                    <a:pt x="444" y="209"/>
                    <a:pt x="444" y="209"/>
                    <a:pt x="444" y="209"/>
                  </a:cubicBezTo>
                  <a:cubicBezTo>
                    <a:pt x="447" y="211"/>
                    <a:pt x="448" y="214"/>
                    <a:pt x="446" y="217"/>
                  </a:cubicBezTo>
                  <a:cubicBezTo>
                    <a:pt x="445" y="220"/>
                    <a:pt x="443" y="221"/>
                    <a:pt x="441" y="221"/>
                  </a:cubicBezTo>
                  <a:close/>
                </a:path>
              </a:pathLst>
            </a:custGeom>
            <a:grpFill/>
            <a:ln>
              <a:noFill/>
            </a:ln>
          </p:spPr>
          <p:txBody>
            <a:bodyPr vert="horz" wrap="square" lIns="91440" tIns="45720" rIns="91440" bIns="45720" numCol="1" anchor="t" anchorCtr="0" compatLnSpc="1"/>
            <a:lstStyle/>
            <a:p>
              <a:endParaRPr lang="id-ID"/>
            </a:p>
          </p:txBody>
        </p:sp>
      </p:grpSp>
      <p:cxnSp>
        <p:nvCxnSpPr>
          <p:cNvPr id="81" name="Straight Connector 77"/>
          <p:cNvCxnSpPr/>
          <p:nvPr/>
        </p:nvCxnSpPr>
        <p:spPr>
          <a:xfrm flipH="1" flipV="1">
            <a:off x="4039822" y="2688265"/>
            <a:ext cx="497901" cy="31619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2" name="Straight Connector 78"/>
          <p:cNvCxnSpPr/>
          <p:nvPr/>
        </p:nvCxnSpPr>
        <p:spPr>
          <a:xfrm flipH="1">
            <a:off x="3375151" y="2688265"/>
            <a:ext cx="664672" cy="0"/>
          </a:xfrm>
          <a:prstGeom prst="line">
            <a:avLst/>
          </a:prstGeom>
          <a:ln w="1905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83" name="Straight Connector 79"/>
          <p:cNvCxnSpPr/>
          <p:nvPr/>
        </p:nvCxnSpPr>
        <p:spPr>
          <a:xfrm flipH="1">
            <a:off x="2951853" y="4272411"/>
            <a:ext cx="1149444" cy="60443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4" name="Straight Connector 80"/>
          <p:cNvCxnSpPr/>
          <p:nvPr/>
        </p:nvCxnSpPr>
        <p:spPr>
          <a:xfrm flipH="1">
            <a:off x="2639957" y="4876844"/>
            <a:ext cx="311899" cy="0"/>
          </a:xfrm>
          <a:prstGeom prst="line">
            <a:avLst/>
          </a:prstGeom>
          <a:ln w="1905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85" name="Straight Connector 81"/>
          <p:cNvCxnSpPr/>
          <p:nvPr/>
        </p:nvCxnSpPr>
        <p:spPr>
          <a:xfrm flipV="1">
            <a:off x="7915546" y="2577313"/>
            <a:ext cx="497901" cy="31619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6" name="Straight Connector 82"/>
          <p:cNvCxnSpPr/>
          <p:nvPr/>
        </p:nvCxnSpPr>
        <p:spPr>
          <a:xfrm>
            <a:off x="8413447" y="2577313"/>
            <a:ext cx="833839" cy="0"/>
          </a:xfrm>
          <a:prstGeom prst="line">
            <a:avLst/>
          </a:prstGeom>
          <a:ln w="19050">
            <a:solidFill>
              <a:schemeClr val="tx2"/>
            </a:solidFil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3"/>
          <p:cNvCxnSpPr/>
          <p:nvPr/>
        </p:nvCxnSpPr>
        <p:spPr>
          <a:xfrm>
            <a:off x="6909743" y="3820959"/>
            <a:ext cx="838876" cy="838985"/>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8" name="Straight Connector 84"/>
          <p:cNvCxnSpPr/>
          <p:nvPr/>
        </p:nvCxnSpPr>
        <p:spPr>
          <a:xfrm>
            <a:off x="7748618" y="4663021"/>
            <a:ext cx="1706030" cy="0"/>
          </a:xfrm>
          <a:prstGeom prst="line">
            <a:avLst/>
          </a:prstGeom>
          <a:ln w="19050">
            <a:solidFill>
              <a:schemeClr val="tx2"/>
            </a:solidFill>
            <a:tailEnd type="oval"/>
          </a:ln>
        </p:spPr>
        <p:style>
          <a:lnRef idx="1">
            <a:schemeClr val="accent1"/>
          </a:lnRef>
          <a:fillRef idx="0">
            <a:schemeClr val="accent1"/>
          </a:fillRef>
          <a:effectRef idx="0">
            <a:schemeClr val="accent1"/>
          </a:effectRef>
          <a:fontRef idx="minor">
            <a:schemeClr val="tx1"/>
          </a:fontRef>
        </p:style>
      </p:cxnSp>
      <p:sp>
        <p:nvSpPr>
          <p:cNvPr id="89" name="TextBox 85"/>
          <p:cNvSpPr txBox="1"/>
          <p:nvPr/>
        </p:nvSpPr>
        <p:spPr>
          <a:xfrm>
            <a:off x="2485612" y="2315333"/>
            <a:ext cx="1005403" cy="338554"/>
          </a:xfrm>
          <a:prstGeom prst="rect">
            <a:avLst/>
          </a:prstGeom>
          <a:noFill/>
        </p:spPr>
        <p:txBody>
          <a:bodyPr wrap="none" rtlCol="0">
            <a:spAutoFit/>
          </a:bodyPr>
          <a:lstStyle/>
          <a:p>
            <a:r>
              <a:rPr lang="zh-CN" altLang="en-US" sz="1600" b="1" dirty="0">
                <a:solidFill>
                  <a:schemeClr val="tx1">
                    <a:lumMod val="50000"/>
                    <a:lumOff val="50000"/>
                  </a:schemeClr>
                </a:solidFill>
              </a:rPr>
              <a:t>添加文字</a:t>
            </a:r>
            <a:endParaRPr lang="id-ID" altLang="zh-CN" sz="1600" b="1" dirty="0">
              <a:solidFill>
                <a:schemeClr val="tx1">
                  <a:lumMod val="50000"/>
                  <a:lumOff val="50000"/>
                </a:schemeClr>
              </a:solidFill>
            </a:endParaRPr>
          </a:p>
        </p:txBody>
      </p:sp>
      <p:sp>
        <p:nvSpPr>
          <p:cNvPr id="90" name="Rectangle 86"/>
          <p:cNvSpPr/>
          <p:nvPr/>
        </p:nvSpPr>
        <p:spPr>
          <a:xfrm>
            <a:off x="1037606" y="2576588"/>
            <a:ext cx="2238990" cy="812530"/>
          </a:xfrm>
          <a:prstGeom prst="rect">
            <a:avLst/>
          </a:prstGeom>
          <a:noFill/>
        </p:spPr>
        <p:txBody>
          <a:bodyPr wrap="square">
            <a:spAutoFit/>
          </a:bodyPr>
          <a:lstStyle/>
          <a:p>
            <a:pPr>
              <a:lnSpc>
                <a:spcPct val="130000"/>
              </a:lnSpc>
            </a:pPr>
            <a:r>
              <a:rPr lang="zh-CN" altLang="en-US" sz="1200" kern="3000" spc="31" dirty="0">
                <a:solidFill>
                  <a:schemeClr val="tx1">
                    <a:lumMod val="50000"/>
                    <a:lumOff val="50000"/>
                  </a:schemeClr>
                </a:solidFill>
                <a:latin typeface="+mj-ea"/>
              </a:rPr>
              <a:t>文字内容需概括精炼，建议与标题相关并符合整体语言风格，语言描述尽量简洁生动</a:t>
            </a:r>
            <a:endParaRPr lang="zh-CN" altLang="en-US" sz="1200" kern="3000" spc="31" dirty="0">
              <a:solidFill>
                <a:schemeClr val="tx1">
                  <a:lumMod val="50000"/>
                  <a:lumOff val="50000"/>
                </a:schemeClr>
              </a:solidFill>
              <a:latin typeface="+mj-ea"/>
            </a:endParaRPr>
          </a:p>
        </p:txBody>
      </p:sp>
      <p:sp>
        <p:nvSpPr>
          <p:cNvPr id="91" name="TextBox 87"/>
          <p:cNvSpPr txBox="1"/>
          <p:nvPr/>
        </p:nvSpPr>
        <p:spPr>
          <a:xfrm>
            <a:off x="9326017" y="2269770"/>
            <a:ext cx="1005403" cy="338554"/>
          </a:xfrm>
          <a:prstGeom prst="rect">
            <a:avLst/>
          </a:prstGeom>
          <a:noFill/>
        </p:spPr>
        <p:txBody>
          <a:bodyPr wrap="none" rtlCol="0">
            <a:spAutoFit/>
          </a:bodyPr>
          <a:lstStyle/>
          <a:p>
            <a:r>
              <a:rPr lang="zh-CN" altLang="en-US" sz="1600" b="1" dirty="0">
                <a:solidFill>
                  <a:schemeClr val="tx1">
                    <a:lumMod val="50000"/>
                    <a:lumOff val="50000"/>
                  </a:schemeClr>
                </a:solidFill>
              </a:rPr>
              <a:t>添加文字</a:t>
            </a:r>
            <a:endParaRPr lang="id-ID" altLang="zh-CN" sz="1600" b="1" dirty="0">
              <a:solidFill>
                <a:schemeClr val="tx1">
                  <a:lumMod val="50000"/>
                  <a:lumOff val="50000"/>
                </a:schemeClr>
              </a:solidFill>
            </a:endParaRPr>
          </a:p>
        </p:txBody>
      </p:sp>
      <p:sp>
        <p:nvSpPr>
          <p:cNvPr id="92" name="Rectangle 88"/>
          <p:cNvSpPr/>
          <p:nvPr/>
        </p:nvSpPr>
        <p:spPr>
          <a:xfrm>
            <a:off x="9326016" y="2531025"/>
            <a:ext cx="2192835" cy="1052596"/>
          </a:xfrm>
          <a:prstGeom prst="rect">
            <a:avLst/>
          </a:prstGeom>
          <a:noFill/>
        </p:spPr>
        <p:txBody>
          <a:bodyPr wrap="square">
            <a:spAutoFit/>
          </a:bodyPr>
          <a:lstStyle/>
          <a:p>
            <a:pPr>
              <a:lnSpc>
                <a:spcPct val="130000"/>
              </a:lnSpc>
            </a:pPr>
            <a:r>
              <a:rPr lang="zh-CN" altLang="en-US" sz="1200" kern="3000" spc="31" dirty="0">
                <a:solidFill>
                  <a:schemeClr val="tx1">
                    <a:lumMod val="50000"/>
                    <a:lumOff val="50000"/>
                  </a:schemeClr>
                </a:solidFill>
                <a:latin typeface="+mj-ea"/>
              </a:rPr>
              <a:t>文字内容需概括精炼，建议与标题相关并符合整体语言风格，语言描述尽量简洁生动</a:t>
            </a:r>
            <a:endParaRPr lang="zh-CN" altLang="en-US" sz="1200" kern="3000" spc="31" dirty="0">
              <a:solidFill>
                <a:schemeClr val="tx1">
                  <a:lumMod val="50000"/>
                  <a:lumOff val="50000"/>
                </a:schemeClr>
              </a:solidFill>
              <a:latin typeface="+mj-ea"/>
            </a:endParaRPr>
          </a:p>
        </p:txBody>
      </p:sp>
      <p:sp>
        <p:nvSpPr>
          <p:cNvPr id="93" name="TextBox 89"/>
          <p:cNvSpPr txBox="1"/>
          <p:nvPr/>
        </p:nvSpPr>
        <p:spPr>
          <a:xfrm>
            <a:off x="9544376" y="4274597"/>
            <a:ext cx="1005403" cy="338554"/>
          </a:xfrm>
          <a:prstGeom prst="rect">
            <a:avLst/>
          </a:prstGeom>
          <a:noFill/>
        </p:spPr>
        <p:txBody>
          <a:bodyPr wrap="none" rtlCol="0">
            <a:spAutoFit/>
          </a:bodyPr>
          <a:lstStyle/>
          <a:p>
            <a:r>
              <a:rPr lang="zh-CN" altLang="en-US" sz="1600" b="1" dirty="0">
                <a:solidFill>
                  <a:schemeClr val="tx1">
                    <a:lumMod val="50000"/>
                    <a:lumOff val="50000"/>
                  </a:schemeClr>
                </a:solidFill>
              </a:rPr>
              <a:t>添加文字</a:t>
            </a:r>
            <a:endParaRPr lang="id-ID" altLang="zh-CN" sz="1600" b="1" dirty="0">
              <a:solidFill>
                <a:schemeClr val="tx1">
                  <a:lumMod val="50000"/>
                  <a:lumOff val="50000"/>
                </a:schemeClr>
              </a:solidFill>
            </a:endParaRPr>
          </a:p>
        </p:txBody>
      </p:sp>
      <p:sp>
        <p:nvSpPr>
          <p:cNvPr id="94" name="Rectangle 90"/>
          <p:cNvSpPr/>
          <p:nvPr/>
        </p:nvSpPr>
        <p:spPr>
          <a:xfrm>
            <a:off x="9544375" y="4535852"/>
            <a:ext cx="2192835" cy="1052596"/>
          </a:xfrm>
          <a:prstGeom prst="rect">
            <a:avLst/>
          </a:prstGeom>
          <a:noFill/>
        </p:spPr>
        <p:txBody>
          <a:bodyPr wrap="square">
            <a:spAutoFit/>
          </a:bodyPr>
          <a:lstStyle/>
          <a:p>
            <a:pPr>
              <a:lnSpc>
                <a:spcPct val="130000"/>
              </a:lnSpc>
            </a:pPr>
            <a:r>
              <a:rPr lang="zh-CN" altLang="en-US" sz="1200" kern="3000" spc="31" dirty="0">
                <a:solidFill>
                  <a:schemeClr val="tx1">
                    <a:lumMod val="50000"/>
                    <a:lumOff val="50000"/>
                  </a:schemeClr>
                </a:solidFill>
                <a:latin typeface="+mj-ea"/>
              </a:rPr>
              <a:t>文字内容需概括精炼，建议与标题相关并符合整体语言风格，语言描述尽量简洁生动</a:t>
            </a:r>
            <a:endParaRPr lang="zh-CN" altLang="en-US" sz="1200" kern="3000" spc="31" dirty="0">
              <a:solidFill>
                <a:schemeClr val="tx1">
                  <a:lumMod val="50000"/>
                  <a:lumOff val="50000"/>
                </a:schemeClr>
              </a:solidFill>
              <a:latin typeface="+mj-ea"/>
            </a:endParaRPr>
          </a:p>
        </p:txBody>
      </p:sp>
      <p:sp>
        <p:nvSpPr>
          <p:cNvPr id="95" name="TextBox 91"/>
          <p:cNvSpPr txBox="1"/>
          <p:nvPr/>
        </p:nvSpPr>
        <p:spPr>
          <a:xfrm>
            <a:off x="1704859" y="4541630"/>
            <a:ext cx="1005403" cy="338554"/>
          </a:xfrm>
          <a:prstGeom prst="rect">
            <a:avLst/>
          </a:prstGeom>
          <a:noFill/>
        </p:spPr>
        <p:txBody>
          <a:bodyPr wrap="none" rtlCol="0">
            <a:spAutoFit/>
          </a:bodyPr>
          <a:lstStyle/>
          <a:p>
            <a:r>
              <a:rPr lang="zh-CN" altLang="en-US" sz="1600" b="1" dirty="0">
                <a:solidFill>
                  <a:schemeClr val="tx1">
                    <a:lumMod val="50000"/>
                    <a:lumOff val="50000"/>
                  </a:schemeClr>
                </a:solidFill>
              </a:rPr>
              <a:t>添加文字</a:t>
            </a:r>
            <a:endParaRPr lang="id-ID" altLang="zh-CN" sz="1600" b="1" dirty="0">
              <a:solidFill>
                <a:schemeClr val="tx1">
                  <a:lumMod val="50000"/>
                  <a:lumOff val="50000"/>
                </a:schemeClr>
              </a:solidFill>
            </a:endParaRPr>
          </a:p>
        </p:txBody>
      </p:sp>
      <p:sp>
        <p:nvSpPr>
          <p:cNvPr id="96" name="Rectangle 92"/>
          <p:cNvSpPr/>
          <p:nvPr/>
        </p:nvSpPr>
        <p:spPr>
          <a:xfrm>
            <a:off x="256854" y="4802885"/>
            <a:ext cx="2238990" cy="812530"/>
          </a:xfrm>
          <a:prstGeom prst="rect">
            <a:avLst/>
          </a:prstGeom>
          <a:noFill/>
        </p:spPr>
        <p:txBody>
          <a:bodyPr wrap="square">
            <a:spAutoFit/>
          </a:bodyPr>
          <a:lstStyle/>
          <a:p>
            <a:pPr>
              <a:lnSpc>
                <a:spcPct val="130000"/>
              </a:lnSpc>
            </a:pPr>
            <a:r>
              <a:rPr lang="zh-CN" altLang="en-US" sz="1200" kern="3000" spc="31" dirty="0">
                <a:solidFill>
                  <a:schemeClr val="tx1">
                    <a:lumMod val="50000"/>
                    <a:lumOff val="50000"/>
                  </a:schemeClr>
                </a:solidFill>
                <a:latin typeface="+mj-ea"/>
              </a:rPr>
              <a:t>文字内容需概括精炼，建议与标题相关并符合整体语言风格，语言描述尽量简洁生动</a:t>
            </a:r>
            <a:endParaRPr lang="zh-CN" altLang="en-US" sz="1200" kern="3000" spc="31" dirty="0">
              <a:solidFill>
                <a:schemeClr val="tx1">
                  <a:lumMod val="50000"/>
                  <a:lumOff val="50000"/>
                </a:schemeClr>
              </a:solidFill>
              <a:latin typeface="+mj-ea"/>
            </a:endParaRPr>
          </a:p>
        </p:txBody>
      </p:sp>
      <p:sp>
        <p:nvSpPr>
          <p:cNvPr id="3" name="标题 2"/>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anim calcmode="lin" valueType="num">
                                      <p:cBhvr>
                                        <p:cTn id="20" dur="1000" fill="hold"/>
                                        <p:tgtEl>
                                          <p:spTgt spid="48"/>
                                        </p:tgtEl>
                                        <p:attrNameLst>
                                          <p:attrName>ppt_x</p:attrName>
                                        </p:attrNameLst>
                                      </p:cBhvr>
                                      <p:tavLst>
                                        <p:tav tm="0">
                                          <p:val>
                                            <p:strVal val="#ppt_x"/>
                                          </p:val>
                                        </p:tav>
                                        <p:tav tm="100000">
                                          <p:val>
                                            <p:strVal val="#ppt_x"/>
                                          </p:val>
                                        </p:tav>
                                      </p:tavLst>
                                    </p:anim>
                                    <p:anim calcmode="lin" valueType="num">
                                      <p:cBhvr>
                                        <p:cTn id="21" dur="1000" fill="hold"/>
                                        <p:tgtEl>
                                          <p:spTgt spid="4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Effect transition="in" filter="fade">
                                      <p:cBhvr>
                                        <p:cTn id="25" dur="1000"/>
                                        <p:tgtEl>
                                          <p:spTgt spid="75"/>
                                        </p:tgtEl>
                                      </p:cBhvr>
                                    </p:animEffect>
                                    <p:anim calcmode="lin" valueType="num">
                                      <p:cBhvr>
                                        <p:cTn id="26" dur="1000" fill="hold"/>
                                        <p:tgtEl>
                                          <p:spTgt spid="75"/>
                                        </p:tgtEl>
                                        <p:attrNameLst>
                                          <p:attrName>ppt_x</p:attrName>
                                        </p:attrNameLst>
                                      </p:cBhvr>
                                      <p:tavLst>
                                        <p:tav tm="0">
                                          <p:val>
                                            <p:strVal val="#ppt_x"/>
                                          </p:val>
                                        </p:tav>
                                        <p:tav tm="100000">
                                          <p:val>
                                            <p:strVal val="#ppt_x"/>
                                          </p:val>
                                        </p:tav>
                                      </p:tavLst>
                                    </p:anim>
                                    <p:anim calcmode="lin" valueType="num">
                                      <p:cBhvr>
                                        <p:cTn id="27" dur="1000" fill="hold"/>
                                        <p:tgtEl>
                                          <p:spTgt spid="75"/>
                                        </p:tgtEl>
                                        <p:attrNameLst>
                                          <p:attrName>ppt_y</p:attrName>
                                        </p:attrNameLst>
                                      </p:cBhvr>
                                      <p:tavLst>
                                        <p:tav tm="0">
                                          <p:val>
                                            <p:strVal val="#ppt_y-.1"/>
                                          </p:val>
                                        </p:tav>
                                        <p:tav tm="100000">
                                          <p:val>
                                            <p:strVal val="#ppt_y"/>
                                          </p:val>
                                        </p:tav>
                                      </p:tavLst>
                                    </p:anim>
                                  </p:childTnLst>
                                </p:cTn>
                              </p:par>
                              <p:par>
                                <p:cTn id="28" presetID="10" presetClass="entr" presetSubtype="0" fill="hold" nodeType="withEffect">
                                  <p:stCondLst>
                                    <p:cond delay="0"/>
                                  </p:stCondLst>
                                  <p:childTnLst>
                                    <p:set>
                                      <p:cBhvr>
                                        <p:cTn id="29" dur="1" fill="hold">
                                          <p:stCondLst>
                                            <p:cond delay="0"/>
                                          </p:stCondLst>
                                        </p:cTn>
                                        <p:tgtEl>
                                          <p:spTgt spid="78"/>
                                        </p:tgtEl>
                                        <p:attrNameLst>
                                          <p:attrName>style.visibility</p:attrName>
                                        </p:attrNameLst>
                                      </p:cBhvr>
                                      <p:to>
                                        <p:strVal val="visible"/>
                                      </p:to>
                                    </p:set>
                                    <p:animEffect transition="in" filter="fade">
                                      <p:cBhvr>
                                        <p:cTn id="30" dur="500"/>
                                        <p:tgtEl>
                                          <p:spTgt spid="78"/>
                                        </p:tgtEl>
                                      </p:cBhvr>
                                    </p:animEffect>
                                  </p:childTnLst>
                                </p:cTn>
                              </p:par>
                            </p:childTnLst>
                          </p:cTn>
                        </p:par>
                        <p:par>
                          <p:cTn id="31" fill="hold">
                            <p:stCondLst>
                              <p:cond delay="4000"/>
                            </p:stCondLst>
                            <p:childTnLst>
                              <p:par>
                                <p:cTn id="32" presetID="47" presetClass="entr" presetSubtype="0"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7" presetClass="entr" presetSubtype="0"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1000"/>
                                        <p:tgtEl>
                                          <p:spTgt spid="24"/>
                                        </p:tgtEl>
                                      </p:cBhvr>
                                    </p:animEffect>
                                    <p:anim calcmode="lin" valueType="num">
                                      <p:cBhvr>
                                        <p:cTn id="41" dur="1000" fill="hold"/>
                                        <p:tgtEl>
                                          <p:spTgt spid="24"/>
                                        </p:tgtEl>
                                        <p:attrNameLst>
                                          <p:attrName>ppt_x</p:attrName>
                                        </p:attrNameLst>
                                      </p:cBhvr>
                                      <p:tavLst>
                                        <p:tav tm="0">
                                          <p:val>
                                            <p:strVal val="#ppt_x"/>
                                          </p:val>
                                        </p:tav>
                                        <p:tav tm="100000">
                                          <p:val>
                                            <p:strVal val="#ppt_x"/>
                                          </p:val>
                                        </p:tav>
                                      </p:tavLst>
                                    </p:anim>
                                    <p:anim calcmode="lin" valueType="num">
                                      <p:cBhvr>
                                        <p:cTn id="42" dur="1000" fill="hold"/>
                                        <p:tgtEl>
                                          <p:spTgt spid="24"/>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7" presetClass="entr" presetSubtype="0" fill="hold" nodeType="after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fade">
                                      <p:cBhvr>
                                        <p:cTn id="46" dur="1000"/>
                                        <p:tgtEl>
                                          <p:spTgt spid="53"/>
                                        </p:tgtEl>
                                      </p:cBhvr>
                                    </p:animEffect>
                                    <p:anim calcmode="lin" valueType="num">
                                      <p:cBhvr>
                                        <p:cTn id="47" dur="1000" fill="hold"/>
                                        <p:tgtEl>
                                          <p:spTgt spid="53"/>
                                        </p:tgtEl>
                                        <p:attrNameLst>
                                          <p:attrName>ppt_x</p:attrName>
                                        </p:attrNameLst>
                                      </p:cBhvr>
                                      <p:tavLst>
                                        <p:tav tm="0">
                                          <p:val>
                                            <p:strVal val="#ppt_x"/>
                                          </p:val>
                                        </p:tav>
                                        <p:tav tm="100000">
                                          <p:val>
                                            <p:strVal val="#ppt_x"/>
                                          </p:val>
                                        </p:tav>
                                      </p:tavLst>
                                    </p:anim>
                                    <p:anim calcmode="lin" valueType="num">
                                      <p:cBhvr>
                                        <p:cTn id="48" dur="1000" fill="hold"/>
                                        <p:tgtEl>
                                          <p:spTgt spid="53"/>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7" presetClass="entr" presetSubtype="0" fill="hold" nodeType="after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1000"/>
                                        <p:tgtEl>
                                          <p:spTgt spid="32"/>
                                        </p:tgtEl>
                                      </p:cBhvr>
                                    </p:animEffect>
                                    <p:anim calcmode="lin" valueType="num">
                                      <p:cBhvr>
                                        <p:cTn id="53" dur="1000" fill="hold"/>
                                        <p:tgtEl>
                                          <p:spTgt spid="32"/>
                                        </p:tgtEl>
                                        <p:attrNameLst>
                                          <p:attrName>ppt_x</p:attrName>
                                        </p:attrNameLst>
                                      </p:cBhvr>
                                      <p:tavLst>
                                        <p:tav tm="0">
                                          <p:val>
                                            <p:strVal val="#ppt_x"/>
                                          </p:val>
                                        </p:tav>
                                        <p:tav tm="100000">
                                          <p:val>
                                            <p:strVal val="#ppt_x"/>
                                          </p:val>
                                        </p:tav>
                                      </p:tavLst>
                                    </p:anim>
                                    <p:anim calcmode="lin" valueType="num">
                                      <p:cBhvr>
                                        <p:cTn id="54" dur="1000" fill="hold"/>
                                        <p:tgtEl>
                                          <p:spTgt spid="32"/>
                                        </p:tgtEl>
                                        <p:attrNameLst>
                                          <p:attrName>ppt_y</p:attrName>
                                        </p:attrNameLst>
                                      </p:cBhvr>
                                      <p:tavLst>
                                        <p:tav tm="0">
                                          <p:val>
                                            <p:strVal val="#ppt_y-.1"/>
                                          </p:val>
                                        </p:tav>
                                        <p:tav tm="100000">
                                          <p:val>
                                            <p:strVal val="#ppt_y"/>
                                          </p:val>
                                        </p:tav>
                                      </p:tavLst>
                                    </p:anim>
                                  </p:childTnLst>
                                </p:cTn>
                              </p:par>
                              <p:par>
                                <p:cTn id="55" presetID="10" presetClass="entr" presetSubtype="0"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500"/>
                                        <p:tgtEl>
                                          <p:spTgt spid="71"/>
                                        </p:tgtEl>
                                      </p:cBhvr>
                                    </p:animEffect>
                                  </p:childTnLst>
                                </p:cTn>
                              </p:par>
                            </p:childTnLst>
                          </p:cTn>
                        </p:par>
                        <p:par>
                          <p:cTn id="58" fill="hold">
                            <p:stCondLst>
                              <p:cond delay="8000"/>
                            </p:stCondLst>
                            <p:childTnLst>
                              <p:par>
                                <p:cTn id="59" presetID="47" presetClass="entr" presetSubtype="0" fill="hold" nodeType="afterEffect">
                                  <p:stCondLst>
                                    <p:cond delay="0"/>
                                  </p:stCondLst>
                                  <p:childTnLst>
                                    <p:set>
                                      <p:cBhvr>
                                        <p:cTn id="60" dur="1" fill="hold">
                                          <p:stCondLst>
                                            <p:cond delay="0"/>
                                          </p:stCondLst>
                                        </p:cTn>
                                        <p:tgtEl>
                                          <p:spTgt spid="62"/>
                                        </p:tgtEl>
                                        <p:attrNameLst>
                                          <p:attrName>style.visibility</p:attrName>
                                        </p:attrNameLst>
                                      </p:cBhvr>
                                      <p:to>
                                        <p:strVal val="visible"/>
                                      </p:to>
                                    </p:set>
                                    <p:animEffect transition="in" filter="fade">
                                      <p:cBhvr>
                                        <p:cTn id="61" dur="1000"/>
                                        <p:tgtEl>
                                          <p:spTgt spid="62"/>
                                        </p:tgtEl>
                                      </p:cBhvr>
                                    </p:animEffect>
                                    <p:anim calcmode="lin" valueType="num">
                                      <p:cBhvr>
                                        <p:cTn id="62" dur="1000" fill="hold"/>
                                        <p:tgtEl>
                                          <p:spTgt spid="62"/>
                                        </p:tgtEl>
                                        <p:attrNameLst>
                                          <p:attrName>ppt_x</p:attrName>
                                        </p:attrNameLst>
                                      </p:cBhvr>
                                      <p:tavLst>
                                        <p:tav tm="0">
                                          <p:val>
                                            <p:strVal val="#ppt_x"/>
                                          </p:val>
                                        </p:tav>
                                        <p:tav tm="100000">
                                          <p:val>
                                            <p:strVal val="#ppt_x"/>
                                          </p:val>
                                        </p:tav>
                                      </p:tavLst>
                                    </p:anim>
                                    <p:anim calcmode="lin" valueType="num">
                                      <p:cBhvr>
                                        <p:cTn id="63" dur="1000" fill="hold"/>
                                        <p:tgtEl>
                                          <p:spTgt spid="62"/>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2" fill="hold"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wipe(right)">
                                      <p:cBhvr>
                                        <p:cTn id="67" dur="500"/>
                                        <p:tgtEl>
                                          <p:spTgt spid="81"/>
                                        </p:tgtEl>
                                      </p:cBhvr>
                                    </p:animEffect>
                                  </p:childTnLst>
                                </p:cTn>
                              </p:par>
                            </p:childTnLst>
                          </p:cTn>
                        </p:par>
                        <p:par>
                          <p:cTn id="68" fill="hold">
                            <p:stCondLst>
                              <p:cond delay="9500"/>
                            </p:stCondLst>
                            <p:childTnLst>
                              <p:par>
                                <p:cTn id="69" presetID="22" presetClass="entr" presetSubtype="2" fill="hold" nodeType="afterEffect">
                                  <p:stCondLst>
                                    <p:cond delay="0"/>
                                  </p:stCondLst>
                                  <p:childTnLst>
                                    <p:set>
                                      <p:cBhvr>
                                        <p:cTn id="70" dur="1" fill="hold">
                                          <p:stCondLst>
                                            <p:cond delay="0"/>
                                          </p:stCondLst>
                                        </p:cTn>
                                        <p:tgtEl>
                                          <p:spTgt spid="82"/>
                                        </p:tgtEl>
                                        <p:attrNameLst>
                                          <p:attrName>style.visibility</p:attrName>
                                        </p:attrNameLst>
                                      </p:cBhvr>
                                      <p:to>
                                        <p:strVal val="visible"/>
                                      </p:to>
                                    </p:set>
                                    <p:animEffect transition="in" filter="wipe(right)">
                                      <p:cBhvr>
                                        <p:cTn id="71" dur="500"/>
                                        <p:tgtEl>
                                          <p:spTgt spid="82"/>
                                        </p:tgtEl>
                                      </p:cBhvr>
                                    </p:animEffect>
                                  </p:childTnLst>
                                </p:cTn>
                              </p:par>
                            </p:childTnLst>
                          </p:cTn>
                        </p:par>
                        <p:par>
                          <p:cTn id="72" fill="hold">
                            <p:stCondLst>
                              <p:cond delay="10000"/>
                            </p:stCondLst>
                            <p:childTnLst>
                              <p:par>
                                <p:cTn id="73" presetID="10" presetClass="entr" presetSubtype="0" fill="hold" grpId="0" nodeType="afterEffect">
                                  <p:stCondLst>
                                    <p:cond delay="0"/>
                                  </p:stCondLst>
                                  <p:childTnLst>
                                    <p:set>
                                      <p:cBhvr>
                                        <p:cTn id="74" dur="1" fill="hold">
                                          <p:stCondLst>
                                            <p:cond delay="0"/>
                                          </p:stCondLst>
                                        </p:cTn>
                                        <p:tgtEl>
                                          <p:spTgt spid="89"/>
                                        </p:tgtEl>
                                        <p:attrNameLst>
                                          <p:attrName>style.visibility</p:attrName>
                                        </p:attrNameLst>
                                      </p:cBhvr>
                                      <p:to>
                                        <p:strVal val="visible"/>
                                      </p:to>
                                    </p:set>
                                    <p:animEffect transition="in" filter="fade">
                                      <p:cBhvr>
                                        <p:cTn id="75" dur="500"/>
                                        <p:tgtEl>
                                          <p:spTgt spid="8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500"/>
                                        <p:tgtEl>
                                          <p:spTgt spid="90"/>
                                        </p:tgtEl>
                                      </p:cBhvr>
                                    </p:animEffect>
                                  </p:childTnLst>
                                </p:cTn>
                              </p:par>
                            </p:childTnLst>
                          </p:cTn>
                        </p:par>
                        <p:par>
                          <p:cTn id="79" fill="hold">
                            <p:stCondLst>
                              <p:cond delay="10500"/>
                            </p:stCondLst>
                            <p:childTnLst>
                              <p:par>
                                <p:cTn id="80" presetID="22" presetClass="entr" presetSubtype="8" fill="hold" nodeType="afterEffect">
                                  <p:stCondLst>
                                    <p:cond delay="0"/>
                                  </p:stCondLst>
                                  <p:childTnLst>
                                    <p:set>
                                      <p:cBhvr>
                                        <p:cTn id="81" dur="1" fill="hold">
                                          <p:stCondLst>
                                            <p:cond delay="0"/>
                                          </p:stCondLst>
                                        </p:cTn>
                                        <p:tgtEl>
                                          <p:spTgt spid="85"/>
                                        </p:tgtEl>
                                        <p:attrNameLst>
                                          <p:attrName>style.visibility</p:attrName>
                                        </p:attrNameLst>
                                      </p:cBhvr>
                                      <p:to>
                                        <p:strVal val="visible"/>
                                      </p:to>
                                    </p:set>
                                    <p:animEffect transition="in" filter="wipe(left)">
                                      <p:cBhvr>
                                        <p:cTn id="82" dur="500"/>
                                        <p:tgtEl>
                                          <p:spTgt spid="85"/>
                                        </p:tgtEl>
                                      </p:cBhvr>
                                    </p:animEffect>
                                  </p:childTnLst>
                                </p:cTn>
                              </p:par>
                            </p:childTnLst>
                          </p:cTn>
                        </p:par>
                        <p:par>
                          <p:cTn id="83" fill="hold">
                            <p:stCondLst>
                              <p:cond delay="11000"/>
                            </p:stCondLst>
                            <p:childTnLst>
                              <p:par>
                                <p:cTn id="84" presetID="22" presetClass="entr" presetSubtype="8" fill="hold" nodeType="afterEffect">
                                  <p:stCondLst>
                                    <p:cond delay="0"/>
                                  </p:stCondLst>
                                  <p:childTnLst>
                                    <p:set>
                                      <p:cBhvr>
                                        <p:cTn id="85" dur="1" fill="hold">
                                          <p:stCondLst>
                                            <p:cond delay="0"/>
                                          </p:stCondLst>
                                        </p:cTn>
                                        <p:tgtEl>
                                          <p:spTgt spid="86"/>
                                        </p:tgtEl>
                                        <p:attrNameLst>
                                          <p:attrName>style.visibility</p:attrName>
                                        </p:attrNameLst>
                                      </p:cBhvr>
                                      <p:to>
                                        <p:strVal val="visible"/>
                                      </p:to>
                                    </p:set>
                                    <p:animEffect transition="in" filter="wipe(left)">
                                      <p:cBhvr>
                                        <p:cTn id="86" dur="500"/>
                                        <p:tgtEl>
                                          <p:spTgt spid="86"/>
                                        </p:tgtEl>
                                      </p:cBhvr>
                                    </p:animEffect>
                                  </p:childTnLst>
                                </p:cTn>
                              </p:par>
                            </p:childTnLst>
                          </p:cTn>
                        </p:par>
                        <p:par>
                          <p:cTn id="87" fill="hold">
                            <p:stCondLst>
                              <p:cond delay="11500"/>
                            </p:stCondLst>
                            <p:childTnLst>
                              <p:par>
                                <p:cTn id="88" presetID="10" presetClass="entr" presetSubtype="0" fill="hold" grpId="0" nodeType="afterEffect">
                                  <p:stCondLst>
                                    <p:cond delay="0"/>
                                  </p:stCondLst>
                                  <p:childTnLst>
                                    <p:set>
                                      <p:cBhvr>
                                        <p:cTn id="89" dur="1" fill="hold">
                                          <p:stCondLst>
                                            <p:cond delay="0"/>
                                          </p:stCondLst>
                                        </p:cTn>
                                        <p:tgtEl>
                                          <p:spTgt spid="91"/>
                                        </p:tgtEl>
                                        <p:attrNameLst>
                                          <p:attrName>style.visibility</p:attrName>
                                        </p:attrNameLst>
                                      </p:cBhvr>
                                      <p:to>
                                        <p:strVal val="visible"/>
                                      </p:to>
                                    </p:set>
                                    <p:animEffect transition="in" filter="fade">
                                      <p:cBhvr>
                                        <p:cTn id="90" dur="500"/>
                                        <p:tgtEl>
                                          <p:spTgt spid="91"/>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92"/>
                                        </p:tgtEl>
                                        <p:attrNameLst>
                                          <p:attrName>style.visibility</p:attrName>
                                        </p:attrNameLst>
                                      </p:cBhvr>
                                      <p:to>
                                        <p:strVal val="visible"/>
                                      </p:to>
                                    </p:set>
                                    <p:animEffect transition="in" filter="fade">
                                      <p:cBhvr>
                                        <p:cTn id="93" dur="500"/>
                                        <p:tgtEl>
                                          <p:spTgt spid="92"/>
                                        </p:tgtEl>
                                      </p:cBhvr>
                                    </p:animEffect>
                                  </p:childTnLst>
                                </p:cTn>
                              </p:par>
                            </p:childTnLst>
                          </p:cTn>
                        </p:par>
                        <p:par>
                          <p:cTn id="94" fill="hold">
                            <p:stCondLst>
                              <p:cond delay="12000"/>
                            </p:stCondLst>
                            <p:childTnLst>
                              <p:par>
                                <p:cTn id="95" presetID="22" presetClass="entr" presetSubtype="2" fill="hold" nodeType="afterEffect">
                                  <p:stCondLst>
                                    <p:cond delay="0"/>
                                  </p:stCondLst>
                                  <p:childTnLst>
                                    <p:set>
                                      <p:cBhvr>
                                        <p:cTn id="96" dur="1" fill="hold">
                                          <p:stCondLst>
                                            <p:cond delay="0"/>
                                          </p:stCondLst>
                                        </p:cTn>
                                        <p:tgtEl>
                                          <p:spTgt spid="83"/>
                                        </p:tgtEl>
                                        <p:attrNameLst>
                                          <p:attrName>style.visibility</p:attrName>
                                        </p:attrNameLst>
                                      </p:cBhvr>
                                      <p:to>
                                        <p:strVal val="visible"/>
                                      </p:to>
                                    </p:set>
                                    <p:animEffect transition="in" filter="wipe(right)">
                                      <p:cBhvr>
                                        <p:cTn id="97" dur="500"/>
                                        <p:tgtEl>
                                          <p:spTgt spid="83"/>
                                        </p:tgtEl>
                                      </p:cBhvr>
                                    </p:animEffect>
                                  </p:childTnLst>
                                </p:cTn>
                              </p:par>
                            </p:childTnLst>
                          </p:cTn>
                        </p:par>
                        <p:par>
                          <p:cTn id="98" fill="hold">
                            <p:stCondLst>
                              <p:cond delay="12500"/>
                            </p:stCondLst>
                            <p:childTnLst>
                              <p:par>
                                <p:cTn id="99" presetID="22" presetClass="entr" presetSubtype="2" fill="hold" nodeType="afterEffect">
                                  <p:stCondLst>
                                    <p:cond delay="0"/>
                                  </p:stCondLst>
                                  <p:childTnLst>
                                    <p:set>
                                      <p:cBhvr>
                                        <p:cTn id="100" dur="1" fill="hold">
                                          <p:stCondLst>
                                            <p:cond delay="0"/>
                                          </p:stCondLst>
                                        </p:cTn>
                                        <p:tgtEl>
                                          <p:spTgt spid="84"/>
                                        </p:tgtEl>
                                        <p:attrNameLst>
                                          <p:attrName>style.visibility</p:attrName>
                                        </p:attrNameLst>
                                      </p:cBhvr>
                                      <p:to>
                                        <p:strVal val="visible"/>
                                      </p:to>
                                    </p:set>
                                    <p:animEffect transition="in" filter="wipe(right)">
                                      <p:cBhvr>
                                        <p:cTn id="101" dur="500"/>
                                        <p:tgtEl>
                                          <p:spTgt spid="84"/>
                                        </p:tgtEl>
                                      </p:cBhvr>
                                    </p:animEffect>
                                  </p:childTnLst>
                                </p:cTn>
                              </p:par>
                            </p:childTnLst>
                          </p:cTn>
                        </p:par>
                        <p:par>
                          <p:cTn id="102" fill="hold">
                            <p:stCondLst>
                              <p:cond delay="13000"/>
                            </p:stCondLst>
                            <p:childTnLst>
                              <p:par>
                                <p:cTn id="103" presetID="10" presetClass="entr" presetSubtype="0" fill="hold" grpId="0" nodeType="afterEffect">
                                  <p:stCondLst>
                                    <p:cond delay="0"/>
                                  </p:stCondLst>
                                  <p:childTnLst>
                                    <p:set>
                                      <p:cBhvr>
                                        <p:cTn id="104" dur="1" fill="hold">
                                          <p:stCondLst>
                                            <p:cond delay="0"/>
                                          </p:stCondLst>
                                        </p:cTn>
                                        <p:tgtEl>
                                          <p:spTgt spid="95"/>
                                        </p:tgtEl>
                                        <p:attrNameLst>
                                          <p:attrName>style.visibility</p:attrName>
                                        </p:attrNameLst>
                                      </p:cBhvr>
                                      <p:to>
                                        <p:strVal val="visible"/>
                                      </p:to>
                                    </p:set>
                                    <p:animEffect transition="in" filter="fade">
                                      <p:cBhvr>
                                        <p:cTn id="105" dur="500"/>
                                        <p:tgtEl>
                                          <p:spTgt spid="95"/>
                                        </p:tgtEl>
                                      </p:cBhvr>
                                    </p:animEffect>
                                  </p:childTnLst>
                                </p:cTn>
                              </p:par>
                              <p:par>
                                <p:cTn id="106" presetID="10" presetClass="entr" presetSubtype="0" fill="hold" grpId="0" nodeType="withEffect">
                                  <p:stCondLst>
                                    <p:cond delay="0"/>
                                  </p:stCondLst>
                                  <p:childTnLst>
                                    <p:set>
                                      <p:cBhvr>
                                        <p:cTn id="107" dur="1" fill="hold">
                                          <p:stCondLst>
                                            <p:cond delay="0"/>
                                          </p:stCondLst>
                                        </p:cTn>
                                        <p:tgtEl>
                                          <p:spTgt spid="96"/>
                                        </p:tgtEl>
                                        <p:attrNameLst>
                                          <p:attrName>style.visibility</p:attrName>
                                        </p:attrNameLst>
                                      </p:cBhvr>
                                      <p:to>
                                        <p:strVal val="visible"/>
                                      </p:to>
                                    </p:set>
                                    <p:animEffect transition="in" filter="fade">
                                      <p:cBhvr>
                                        <p:cTn id="108" dur="500"/>
                                        <p:tgtEl>
                                          <p:spTgt spid="96"/>
                                        </p:tgtEl>
                                      </p:cBhvr>
                                    </p:animEffect>
                                  </p:childTnLst>
                                </p:cTn>
                              </p:par>
                            </p:childTnLst>
                          </p:cTn>
                        </p:par>
                        <p:par>
                          <p:cTn id="109" fill="hold">
                            <p:stCondLst>
                              <p:cond delay="13500"/>
                            </p:stCondLst>
                            <p:childTnLst>
                              <p:par>
                                <p:cTn id="110" presetID="22" presetClass="entr" presetSubtype="1" fill="hold" nodeType="afterEffect">
                                  <p:stCondLst>
                                    <p:cond delay="0"/>
                                  </p:stCondLst>
                                  <p:childTnLst>
                                    <p:set>
                                      <p:cBhvr>
                                        <p:cTn id="111" dur="1" fill="hold">
                                          <p:stCondLst>
                                            <p:cond delay="0"/>
                                          </p:stCondLst>
                                        </p:cTn>
                                        <p:tgtEl>
                                          <p:spTgt spid="87"/>
                                        </p:tgtEl>
                                        <p:attrNameLst>
                                          <p:attrName>style.visibility</p:attrName>
                                        </p:attrNameLst>
                                      </p:cBhvr>
                                      <p:to>
                                        <p:strVal val="visible"/>
                                      </p:to>
                                    </p:set>
                                    <p:animEffect transition="in" filter="wipe(up)">
                                      <p:cBhvr>
                                        <p:cTn id="112" dur="500"/>
                                        <p:tgtEl>
                                          <p:spTgt spid="87"/>
                                        </p:tgtEl>
                                      </p:cBhvr>
                                    </p:animEffect>
                                  </p:childTnLst>
                                </p:cTn>
                              </p:par>
                            </p:childTnLst>
                          </p:cTn>
                        </p:par>
                        <p:par>
                          <p:cTn id="113" fill="hold">
                            <p:stCondLst>
                              <p:cond delay="14000"/>
                            </p:stCondLst>
                            <p:childTnLst>
                              <p:par>
                                <p:cTn id="114" presetID="22" presetClass="entr" presetSubtype="8" fill="hold" nodeType="afterEffect">
                                  <p:stCondLst>
                                    <p:cond delay="0"/>
                                  </p:stCondLst>
                                  <p:childTnLst>
                                    <p:set>
                                      <p:cBhvr>
                                        <p:cTn id="115" dur="1" fill="hold">
                                          <p:stCondLst>
                                            <p:cond delay="0"/>
                                          </p:stCondLst>
                                        </p:cTn>
                                        <p:tgtEl>
                                          <p:spTgt spid="88"/>
                                        </p:tgtEl>
                                        <p:attrNameLst>
                                          <p:attrName>style.visibility</p:attrName>
                                        </p:attrNameLst>
                                      </p:cBhvr>
                                      <p:to>
                                        <p:strVal val="visible"/>
                                      </p:to>
                                    </p:set>
                                    <p:animEffect transition="in" filter="wipe(left)">
                                      <p:cBhvr>
                                        <p:cTn id="116" dur="500"/>
                                        <p:tgtEl>
                                          <p:spTgt spid="88"/>
                                        </p:tgtEl>
                                      </p:cBhvr>
                                    </p:animEffect>
                                  </p:childTnLst>
                                </p:cTn>
                              </p:par>
                            </p:childTnLst>
                          </p:cTn>
                        </p:par>
                        <p:par>
                          <p:cTn id="117" fill="hold">
                            <p:stCondLst>
                              <p:cond delay="14500"/>
                            </p:stCondLst>
                            <p:childTnLst>
                              <p:par>
                                <p:cTn id="118" presetID="10" presetClass="entr" presetSubtype="0" fill="hold" grpId="0" nodeType="afterEffect">
                                  <p:stCondLst>
                                    <p:cond delay="0"/>
                                  </p:stCondLst>
                                  <p:childTnLst>
                                    <p:set>
                                      <p:cBhvr>
                                        <p:cTn id="119" dur="1" fill="hold">
                                          <p:stCondLst>
                                            <p:cond delay="0"/>
                                          </p:stCondLst>
                                        </p:cTn>
                                        <p:tgtEl>
                                          <p:spTgt spid="93"/>
                                        </p:tgtEl>
                                        <p:attrNameLst>
                                          <p:attrName>style.visibility</p:attrName>
                                        </p:attrNameLst>
                                      </p:cBhvr>
                                      <p:to>
                                        <p:strVal val="visible"/>
                                      </p:to>
                                    </p:set>
                                    <p:animEffect transition="in" filter="fade">
                                      <p:cBhvr>
                                        <p:cTn id="120" dur="500"/>
                                        <p:tgtEl>
                                          <p:spTgt spid="93"/>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94"/>
                                        </p:tgtEl>
                                        <p:attrNameLst>
                                          <p:attrName>style.visibility</p:attrName>
                                        </p:attrNameLst>
                                      </p:cBhvr>
                                      <p:to>
                                        <p:strVal val="visible"/>
                                      </p:to>
                                    </p:set>
                                    <p:animEffect transition="in" filter="fade">
                                      <p:cBhvr>
                                        <p:cTn id="123"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0" grpId="0"/>
      <p:bldP spid="91" grpId="0"/>
      <p:bldP spid="92" grpId="0"/>
      <p:bldP spid="93" grpId="0"/>
      <p:bldP spid="94" grpId="0"/>
      <p:bldP spid="95" grpId="0"/>
      <p:bldP spid="9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1434736" y="1103811"/>
            <a:ext cx="5773784" cy="4071258"/>
          </a:xfrm>
          <a:custGeom>
            <a:avLst/>
            <a:gdLst>
              <a:gd name="connsiteX0" fmla="*/ 0 w 6934200"/>
              <a:gd name="connsiteY0" fmla="*/ 0 h 4889500"/>
              <a:gd name="connsiteX1" fmla="*/ 6934200 w 6934200"/>
              <a:gd name="connsiteY1" fmla="*/ 0 h 4889500"/>
              <a:gd name="connsiteX2" fmla="*/ 6934200 w 6934200"/>
              <a:gd name="connsiteY2" fmla="*/ 4889500 h 4889500"/>
              <a:gd name="connsiteX3" fmla="*/ 0 w 6934200"/>
              <a:gd name="connsiteY3" fmla="*/ 4889500 h 4889500"/>
              <a:gd name="connsiteX4" fmla="*/ 0 w 6934200"/>
              <a:gd name="connsiteY4" fmla="*/ 4278866 h 4889500"/>
              <a:gd name="connsiteX5" fmla="*/ 76863 w 6934200"/>
              <a:gd name="connsiteY5" fmla="*/ 4278866 h 4889500"/>
              <a:gd name="connsiteX6" fmla="*/ 76863 w 6934200"/>
              <a:gd name="connsiteY6" fmla="*/ 4812637 h 4889500"/>
              <a:gd name="connsiteX7" fmla="*/ 6857337 w 6934200"/>
              <a:gd name="connsiteY7" fmla="*/ 4812637 h 4889500"/>
              <a:gd name="connsiteX8" fmla="*/ 6857337 w 6934200"/>
              <a:gd name="connsiteY8" fmla="*/ 76863 h 4889500"/>
              <a:gd name="connsiteX9" fmla="*/ 76863 w 6934200"/>
              <a:gd name="connsiteY9" fmla="*/ 76863 h 4889500"/>
              <a:gd name="connsiteX10" fmla="*/ 76863 w 6934200"/>
              <a:gd name="connsiteY10" fmla="*/ 1104525 h 4889500"/>
              <a:gd name="connsiteX11" fmla="*/ 0 w 6934200"/>
              <a:gd name="connsiteY11" fmla="*/ 1104525 h 488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34200" h="4889500">
                <a:moveTo>
                  <a:pt x="0" y="0"/>
                </a:moveTo>
                <a:lnTo>
                  <a:pt x="6934200" y="0"/>
                </a:lnTo>
                <a:lnTo>
                  <a:pt x="6934200" y="4889500"/>
                </a:lnTo>
                <a:lnTo>
                  <a:pt x="0" y="4889500"/>
                </a:lnTo>
                <a:lnTo>
                  <a:pt x="0" y="4278866"/>
                </a:lnTo>
                <a:lnTo>
                  <a:pt x="76863" y="4278866"/>
                </a:lnTo>
                <a:lnTo>
                  <a:pt x="76863" y="4812637"/>
                </a:lnTo>
                <a:lnTo>
                  <a:pt x="6857337" y="4812637"/>
                </a:lnTo>
                <a:lnTo>
                  <a:pt x="6857337" y="76863"/>
                </a:lnTo>
                <a:lnTo>
                  <a:pt x="76863" y="76863"/>
                </a:lnTo>
                <a:lnTo>
                  <a:pt x="76863" y="1104525"/>
                </a:lnTo>
                <a:lnTo>
                  <a:pt x="0" y="1104525"/>
                </a:lnTo>
                <a:close/>
              </a:path>
            </a:pathLst>
          </a:custGeom>
          <a:solidFill>
            <a:schemeClr val="bg1"/>
          </a:solidFill>
          <a:ln>
            <a:solidFill>
              <a:srgbClr val="106CB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bg1"/>
              </a:solidFill>
            </a:endParaRPr>
          </a:p>
        </p:txBody>
      </p:sp>
      <p:grpSp>
        <p:nvGrpSpPr>
          <p:cNvPr id="3" name="组合 2"/>
          <p:cNvGrpSpPr/>
          <p:nvPr/>
        </p:nvGrpSpPr>
        <p:grpSpPr>
          <a:xfrm>
            <a:off x="2638224" y="2258703"/>
            <a:ext cx="3815725" cy="1852914"/>
            <a:chOff x="3842184" y="2974866"/>
            <a:chExt cx="3815725" cy="1852914"/>
          </a:xfrm>
        </p:grpSpPr>
        <p:sp>
          <p:nvSpPr>
            <p:cNvPr id="4" name="5"/>
            <p:cNvSpPr/>
            <p:nvPr/>
          </p:nvSpPr>
          <p:spPr>
            <a:xfrm flipH="1">
              <a:off x="3842184" y="2974866"/>
              <a:ext cx="3464410" cy="978729"/>
            </a:xfrm>
            <a:prstGeom prst="rect">
              <a:avLst/>
            </a:prstGeom>
          </p:spPr>
          <p:txBody>
            <a:bodyPr wrap="none">
              <a:spAutoFit/>
            </a:bodyPr>
            <a:lstStyle/>
            <a:p>
              <a:pPr>
                <a:lnSpc>
                  <a:spcPct val="120000"/>
                </a:lnSpc>
              </a:pPr>
              <a:r>
                <a:rPr lang="zh-CN" altLang="en-US" sz="2400" b="1" dirty="0">
                  <a:solidFill>
                    <a:schemeClr val="bg1"/>
                  </a:solidFill>
                  <a:latin typeface="微软雅黑" panose="020B0503020204020204" pitchFamily="34" charset="-122"/>
                  <a:ea typeface="微软雅黑" panose="020B0503020204020204" pitchFamily="34" charset="-122"/>
                </a:rPr>
                <a:t>添加章节标题</a:t>
              </a:r>
              <a:endParaRPr lang="en-US" altLang="zh-CN" sz="2400" b="1"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2400" b="1" dirty="0">
                  <a:solidFill>
                    <a:schemeClr val="bg1"/>
                  </a:solidFill>
                </a:rPr>
                <a:t>Company introduction</a:t>
              </a:r>
              <a:endParaRPr lang="zh-CN" altLang="en-US" sz="2400" b="1" dirty="0">
                <a:solidFill>
                  <a:schemeClr val="bg1"/>
                </a:solidFill>
              </a:endParaRPr>
            </a:p>
          </p:txBody>
        </p:sp>
        <p:sp>
          <p:nvSpPr>
            <p:cNvPr id="5" name="3"/>
            <p:cNvSpPr/>
            <p:nvPr/>
          </p:nvSpPr>
          <p:spPr>
            <a:xfrm flipH="1">
              <a:off x="3874406" y="3904450"/>
              <a:ext cx="3783503" cy="923330"/>
            </a:xfrm>
            <a:prstGeom prst="rect">
              <a:avLst/>
            </a:prstGeom>
          </p:spPr>
          <p:txBody>
            <a:bodyPr wrap="square">
              <a:spAutoFit/>
            </a:bodyPr>
            <a:lstStyle/>
            <a:p>
              <a:pPr>
                <a:lnSpc>
                  <a:spcPct val="150000"/>
                </a:lnSpc>
                <a:spcAft>
                  <a:spcPts val="600"/>
                </a:spcAft>
              </a:pPr>
              <a:r>
                <a:rPr lang="zh-CN" altLang="en-US" sz="1200" dirty="0">
                  <a:solidFill>
                    <a:schemeClr val="bg1"/>
                  </a:solidFill>
                  <a:latin typeface="+mn-ea"/>
                </a:rPr>
                <a:t>您的内容打在这里，或者通过复制您的文本后，在此框中选择粘贴并选择只保留文字。您的</a:t>
              </a:r>
              <a:r>
                <a:rPr lang="zh-CN" altLang="en-US" sz="1200" dirty="0" smtClean="0">
                  <a:solidFill>
                    <a:schemeClr val="bg1"/>
                  </a:solidFill>
                  <a:latin typeface="+mn-ea"/>
                </a:rPr>
                <a:t>内容打</a:t>
              </a:r>
              <a:r>
                <a:rPr lang="zh-CN" altLang="en-US" sz="1200" dirty="0">
                  <a:solidFill>
                    <a:schemeClr val="bg1"/>
                  </a:solidFill>
                  <a:latin typeface="+mn-ea"/>
                </a:rPr>
                <a:t>在这里，您的内容打</a:t>
              </a:r>
              <a:endParaRPr lang="zh-CN" altLang="en-US" sz="1200" dirty="0">
                <a:solidFill>
                  <a:schemeClr val="bg1"/>
                </a:solidFill>
                <a:latin typeface="+mn-ea"/>
              </a:endParaRPr>
            </a:p>
          </p:txBody>
        </p:sp>
      </p:grpSp>
      <p:cxnSp>
        <p:nvCxnSpPr>
          <p:cNvPr id="6" name="2"/>
          <p:cNvCxnSpPr/>
          <p:nvPr/>
        </p:nvCxnSpPr>
        <p:spPr>
          <a:xfrm flipH="1">
            <a:off x="916103" y="4224168"/>
            <a:ext cx="40106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7" name="1"/>
          <p:cNvSpPr/>
          <p:nvPr/>
        </p:nvSpPr>
        <p:spPr>
          <a:xfrm flipH="1">
            <a:off x="355755" y="1661840"/>
            <a:ext cx="2157963" cy="2830198"/>
          </a:xfrm>
          <a:prstGeom prst="rect">
            <a:avLst/>
          </a:prstGeom>
        </p:spPr>
        <p:txBody>
          <a:bodyPr wrap="none">
            <a:spAutoFit/>
          </a:bodyPr>
          <a:lstStyle/>
          <a:p>
            <a:pPr algn="ctr">
              <a:lnSpc>
                <a:spcPct val="120000"/>
              </a:lnSpc>
            </a:pPr>
            <a:r>
              <a:rPr lang="en-US" altLang="zh-CN" sz="16600" b="1" dirty="0" smtClean="0">
                <a:solidFill>
                  <a:schemeClr val="bg1"/>
                </a:solidFill>
                <a:latin typeface="Agency FB" panose="020B0503020202020204" pitchFamily="34" charset="0"/>
                <a:ea typeface="华文细黑" panose="02010600040101010101" pitchFamily="2" charset="-122"/>
              </a:rPr>
              <a:t>03</a:t>
            </a:r>
            <a:endParaRPr lang="zh-CN" altLang="en-US" sz="9600" b="1" dirty="0">
              <a:solidFill>
                <a:schemeClr val="bg1"/>
              </a:solidFill>
              <a:latin typeface="Agency FB" panose="020B0503020202020204" pitchFamily="34" charset="0"/>
              <a:ea typeface="华文细黑"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3)">
                                      <p:cBhvr>
                                        <p:cTn id="7" dur="1000"/>
                                        <p:tgtEl>
                                          <p:spTgt spid="2"/>
                                        </p:tgtEl>
                                      </p:cBhvr>
                                    </p:animEffect>
                                  </p:childTnLst>
                                </p:cTn>
                              </p:par>
                            </p:childTnLst>
                          </p:cTn>
                        </p:par>
                        <p:par>
                          <p:cTn id="8" fill="hold">
                            <p:stCondLst>
                              <p:cond delay="1000"/>
                            </p:stCondLst>
                            <p:childTnLst>
                              <p:par>
                                <p:cTn id="9" presetID="12" presetClass="entr" presetSubtype="4" fill="hold" grpId="0" nodeType="afterEffect">
                                  <p:stCondLst>
                                    <p:cond delay="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ppt_y</p:attrName>
                                        </p:attrNameLst>
                                      </p:cBhvr>
                                      <p:tavLst>
                                        <p:tav tm="0">
                                          <p:val>
                                            <p:strVal val="#ppt_y+#ppt_h*1.125000"/>
                                          </p:val>
                                        </p:tav>
                                        <p:tav tm="100000">
                                          <p:val>
                                            <p:strVal val="#ppt_y"/>
                                          </p:val>
                                        </p:tav>
                                      </p:tavLst>
                                    </p:anim>
                                    <p:animEffect transition="in" filter="wipe(up)">
                                      <p:cBhvr>
                                        <p:cTn id="12" dur="500"/>
                                        <p:tgtEl>
                                          <p:spTgt spid="7"/>
                                        </p:tgtEl>
                                      </p:cBhvr>
                                    </p:animEffect>
                                  </p:childTnLst>
                                </p:cTn>
                              </p:par>
                              <p:par>
                                <p:cTn id="13" presetID="16" presetClass="entr" presetSubtype="37" fill="hold" nodeType="withEffect">
                                  <p:stCondLst>
                                    <p:cond delay="25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childTnLst>
                          </p:cTn>
                        </p:par>
                        <p:par>
                          <p:cTn id="16" fill="hold">
                            <p:stCondLst>
                              <p:cond delay="1750"/>
                            </p:stCondLst>
                            <p:childTnLst>
                              <p:par>
                                <p:cTn id="17" presetID="12" presetClass="entr" presetSubtype="8"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ppt_x</p:attrName>
                                        </p:attrNameLst>
                                      </p:cBhvr>
                                      <p:tavLst>
                                        <p:tav tm="0">
                                          <p:val>
                                            <p:strVal val="#ppt_x-#ppt_w*1.125000"/>
                                          </p:val>
                                        </p:tav>
                                        <p:tav tm="100000">
                                          <p:val>
                                            <p:strVal val="#ppt_x"/>
                                          </p:val>
                                        </p:tav>
                                      </p:tavLst>
                                    </p:anim>
                                    <p:animEffect transition="in" filter="wipe(right)">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44"/>
          <p:cNvGrpSpPr/>
          <p:nvPr/>
        </p:nvGrpSpPr>
        <p:grpSpPr>
          <a:xfrm>
            <a:off x="1017325" y="2366111"/>
            <a:ext cx="2533133" cy="1082044"/>
            <a:chOff x="6498654" y="3179834"/>
            <a:chExt cx="2533795" cy="1082325"/>
          </a:xfrm>
        </p:grpSpPr>
        <p:sp>
          <p:nvSpPr>
            <p:cNvPr id="29" name="文本框 45"/>
            <p:cNvSpPr txBox="1"/>
            <p:nvPr/>
          </p:nvSpPr>
          <p:spPr>
            <a:xfrm>
              <a:off x="6600249" y="3179834"/>
              <a:ext cx="2432200" cy="369428"/>
            </a:xfrm>
            <a:prstGeom prst="rect">
              <a:avLst/>
            </a:prstGeom>
            <a:noFill/>
          </p:spPr>
          <p:txBody>
            <a:bodyPr wrap="square" rtlCol="0">
              <a:spAutoFit/>
            </a:bodyPr>
            <a:lstStyle/>
            <a:p>
              <a:r>
                <a:rPr lang="zh-CN" altLang="en-US" dirty="0">
                  <a:solidFill>
                    <a:schemeClr val="accent4"/>
                  </a:solidFill>
                  <a:latin typeface="微软雅黑" panose="020B0503020204020204" pitchFamily="34" charset="-122"/>
                  <a:ea typeface="微软雅黑" panose="020B0503020204020204" pitchFamily="34" charset="-122"/>
                </a:rPr>
                <a:t>在此添加标题</a:t>
              </a:r>
              <a:endParaRPr lang="zh-CN" altLang="en-US" dirty="0">
                <a:solidFill>
                  <a:schemeClr val="accent4"/>
                </a:solidFill>
                <a:latin typeface="微软雅黑" panose="020B0503020204020204" pitchFamily="34" charset="-122"/>
                <a:ea typeface="微软雅黑" panose="020B0503020204020204" pitchFamily="34" charset="-122"/>
              </a:endParaRPr>
            </a:p>
          </p:txBody>
        </p:sp>
        <p:sp>
          <p:nvSpPr>
            <p:cNvPr id="30" name="文本框 46"/>
            <p:cNvSpPr txBox="1"/>
            <p:nvPr/>
          </p:nvSpPr>
          <p:spPr>
            <a:xfrm>
              <a:off x="6498654" y="3590647"/>
              <a:ext cx="2175916" cy="671512"/>
            </a:xfrm>
            <a:prstGeom prst="rect">
              <a:avLst/>
            </a:prstGeom>
            <a:noFill/>
          </p:spPr>
          <p:txBody>
            <a:bodyPr wrap="square" rtlCol="0">
              <a:spAutoFit/>
            </a:bodyPr>
            <a:lstStyle/>
            <a:p>
              <a:pPr>
                <a:lnSpc>
                  <a:spcPct val="114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100" dirty="0">
                <a:solidFill>
                  <a:schemeClr val="tx1">
                    <a:lumMod val="50000"/>
                  </a:schemeClr>
                </a:solidFill>
                <a:latin typeface="微软雅黑" panose="020B0503020204020204" pitchFamily="34" charset="-122"/>
                <a:ea typeface="微软雅黑" panose="020B0503020204020204" pitchFamily="34" charset="-122"/>
              </a:endParaRPr>
            </a:p>
          </p:txBody>
        </p:sp>
      </p:grpSp>
      <p:grpSp>
        <p:nvGrpSpPr>
          <p:cNvPr id="97" name="Group 96"/>
          <p:cNvGrpSpPr/>
          <p:nvPr/>
        </p:nvGrpSpPr>
        <p:grpSpPr>
          <a:xfrm>
            <a:off x="4297438" y="1967168"/>
            <a:ext cx="3678385" cy="3696451"/>
            <a:chOff x="3222726" y="1475089"/>
            <a:chExt cx="2759507" cy="2773061"/>
          </a:xfrm>
        </p:grpSpPr>
        <p:sp>
          <p:nvSpPr>
            <p:cNvPr id="31" name="任意多边形 22"/>
            <p:cNvSpPr/>
            <p:nvPr/>
          </p:nvSpPr>
          <p:spPr>
            <a:xfrm>
              <a:off x="3362460" y="2540661"/>
              <a:ext cx="664642" cy="644298"/>
            </a:xfrm>
            <a:custGeom>
              <a:avLst/>
              <a:gdLst>
                <a:gd name="connsiteX0" fmla="*/ 55320 w 886189"/>
                <a:gd name="connsiteY0" fmla="*/ 0 h 859064"/>
                <a:gd name="connsiteX1" fmla="*/ 456657 w 886189"/>
                <a:gd name="connsiteY1" fmla="*/ 0 h 859064"/>
                <a:gd name="connsiteX2" fmla="*/ 886189 w 886189"/>
                <a:gd name="connsiteY2" fmla="*/ 429532 h 859064"/>
                <a:gd name="connsiteX3" fmla="*/ 456657 w 886189"/>
                <a:gd name="connsiteY3" fmla="*/ 859064 h 859064"/>
                <a:gd name="connsiteX4" fmla="*/ 55320 w 886189"/>
                <a:gd name="connsiteY4" fmla="*/ 859064 h 859064"/>
                <a:gd name="connsiteX5" fmla="*/ 35550 w 886189"/>
                <a:gd name="connsiteY5" fmla="*/ 782176 h 859064"/>
                <a:gd name="connsiteX6" fmla="*/ 0 w 886189"/>
                <a:gd name="connsiteY6" fmla="*/ 429532 h 859064"/>
                <a:gd name="connsiteX7" fmla="*/ 35550 w 886189"/>
                <a:gd name="connsiteY7" fmla="*/ 76889 h 85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6189" h="859064">
                  <a:moveTo>
                    <a:pt x="55320" y="0"/>
                  </a:moveTo>
                  <a:lnTo>
                    <a:pt x="456657" y="0"/>
                  </a:lnTo>
                  <a:cubicBezTo>
                    <a:pt x="693881" y="0"/>
                    <a:pt x="886189" y="192308"/>
                    <a:pt x="886189" y="429532"/>
                  </a:cubicBezTo>
                  <a:cubicBezTo>
                    <a:pt x="886189" y="666756"/>
                    <a:pt x="693881" y="859064"/>
                    <a:pt x="456657" y="859064"/>
                  </a:cubicBezTo>
                  <a:lnTo>
                    <a:pt x="55320" y="859064"/>
                  </a:lnTo>
                  <a:lnTo>
                    <a:pt x="35550" y="782176"/>
                  </a:lnTo>
                  <a:cubicBezTo>
                    <a:pt x="12241" y="668269"/>
                    <a:pt x="0" y="550330"/>
                    <a:pt x="0" y="429532"/>
                  </a:cubicBezTo>
                  <a:cubicBezTo>
                    <a:pt x="0" y="308734"/>
                    <a:pt x="12241" y="190796"/>
                    <a:pt x="35550" y="76889"/>
                  </a:cubicBezTo>
                  <a:close/>
                </a:path>
              </a:pathLst>
            </a:custGeom>
            <a:solidFill>
              <a:schemeClr val="accent4"/>
            </a:solidFill>
            <a:ln w="34925">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32" name="任意多边形 23"/>
            <p:cNvSpPr/>
            <p:nvPr/>
          </p:nvSpPr>
          <p:spPr>
            <a:xfrm flipH="1">
              <a:off x="5171226" y="2540661"/>
              <a:ext cx="664642" cy="644298"/>
            </a:xfrm>
            <a:custGeom>
              <a:avLst/>
              <a:gdLst>
                <a:gd name="connsiteX0" fmla="*/ 55320 w 886189"/>
                <a:gd name="connsiteY0" fmla="*/ 0 h 859064"/>
                <a:gd name="connsiteX1" fmla="*/ 456657 w 886189"/>
                <a:gd name="connsiteY1" fmla="*/ 0 h 859064"/>
                <a:gd name="connsiteX2" fmla="*/ 886189 w 886189"/>
                <a:gd name="connsiteY2" fmla="*/ 429532 h 859064"/>
                <a:gd name="connsiteX3" fmla="*/ 456657 w 886189"/>
                <a:gd name="connsiteY3" fmla="*/ 859064 h 859064"/>
                <a:gd name="connsiteX4" fmla="*/ 55320 w 886189"/>
                <a:gd name="connsiteY4" fmla="*/ 859064 h 859064"/>
                <a:gd name="connsiteX5" fmla="*/ 35550 w 886189"/>
                <a:gd name="connsiteY5" fmla="*/ 782176 h 859064"/>
                <a:gd name="connsiteX6" fmla="*/ 0 w 886189"/>
                <a:gd name="connsiteY6" fmla="*/ 429532 h 859064"/>
                <a:gd name="connsiteX7" fmla="*/ 35550 w 886189"/>
                <a:gd name="connsiteY7" fmla="*/ 76889 h 85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6189" h="859064">
                  <a:moveTo>
                    <a:pt x="55320" y="0"/>
                  </a:moveTo>
                  <a:lnTo>
                    <a:pt x="456657" y="0"/>
                  </a:lnTo>
                  <a:cubicBezTo>
                    <a:pt x="693881" y="0"/>
                    <a:pt x="886189" y="192308"/>
                    <a:pt x="886189" y="429532"/>
                  </a:cubicBezTo>
                  <a:cubicBezTo>
                    <a:pt x="886189" y="666756"/>
                    <a:pt x="693881" y="859064"/>
                    <a:pt x="456657" y="859064"/>
                  </a:cubicBezTo>
                  <a:lnTo>
                    <a:pt x="55320" y="859064"/>
                  </a:lnTo>
                  <a:lnTo>
                    <a:pt x="35550" y="782176"/>
                  </a:lnTo>
                  <a:cubicBezTo>
                    <a:pt x="12241" y="668269"/>
                    <a:pt x="0" y="550330"/>
                    <a:pt x="0" y="429532"/>
                  </a:cubicBezTo>
                  <a:cubicBezTo>
                    <a:pt x="0" y="308734"/>
                    <a:pt x="12241" y="190796"/>
                    <a:pt x="35550" y="7688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33" name="任意多边形 26"/>
            <p:cNvSpPr/>
            <p:nvPr/>
          </p:nvSpPr>
          <p:spPr>
            <a:xfrm rot="5400000">
              <a:off x="4239680" y="1635531"/>
              <a:ext cx="664642" cy="644298"/>
            </a:xfrm>
            <a:custGeom>
              <a:avLst/>
              <a:gdLst>
                <a:gd name="connsiteX0" fmla="*/ 55320 w 886189"/>
                <a:gd name="connsiteY0" fmla="*/ 0 h 859064"/>
                <a:gd name="connsiteX1" fmla="*/ 456657 w 886189"/>
                <a:gd name="connsiteY1" fmla="*/ 0 h 859064"/>
                <a:gd name="connsiteX2" fmla="*/ 886189 w 886189"/>
                <a:gd name="connsiteY2" fmla="*/ 429532 h 859064"/>
                <a:gd name="connsiteX3" fmla="*/ 456657 w 886189"/>
                <a:gd name="connsiteY3" fmla="*/ 859064 h 859064"/>
                <a:gd name="connsiteX4" fmla="*/ 55320 w 886189"/>
                <a:gd name="connsiteY4" fmla="*/ 859064 h 859064"/>
                <a:gd name="connsiteX5" fmla="*/ 35550 w 886189"/>
                <a:gd name="connsiteY5" fmla="*/ 782176 h 859064"/>
                <a:gd name="connsiteX6" fmla="*/ 0 w 886189"/>
                <a:gd name="connsiteY6" fmla="*/ 429532 h 859064"/>
                <a:gd name="connsiteX7" fmla="*/ 35550 w 886189"/>
                <a:gd name="connsiteY7" fmla="*/ 76889 h 85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6189" h="859064">
                  <a:moveTo>
                    <a:pt x="55320" y="0"/>
                  </a:moveTo>
                  <a:lnTo>
                    <a:pt x="456657" y="0"/>
                  </a:lnTo>
                  <a:cubicBezTo>
                    <a:pt x="693881" y="0"/>
                    <a:pt x="886189" y="192308"/>
                    <a:pt x="886189" y="429532"/>
                  </a:cubicBezTo>
                  <a:cubicBezTo>
                    <a:pt x="886189" y="666756"/>
                    <a:pt x="693881" y="859064"/>
                    <a:pt x="456657" y="859064"/>
                  </a:cubicBezTo>
                  <a:lnTo>
                    <a:pt x="55320" y="859064"/>
                  </a:lnTo>
                  <a:lnTo>
                    <a:pt x="35550" y="782176"/>
                  </a:lnTo>
                  <a:cubicBezTo>
                    <a:pt x="12241" y="668269"/>
                    <a:pt x="0" y="550330"/>
                    <a:pt x="0" y="429532"/>
                  </a:cubicBezTo>
                  <a:cubicBezTo>
                    <a:pt x="0" y="308734"/>
                    <a:pt x="12241" y="190796"/>
                    <a:pt x="35550" y="7688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34" name="任意多边形 27"/>
            <p:cNvSpPr/>
            <p:nvPr/>
          </p:nvSpPr>
          <p:spPr>
            <a:xfrm rot="5400000" flipH="1">
              <a:off x="4239680" y="3444296"/>
              <a:ext cx="664642" cy="644298"/>
            </a:xfrm>
            <a:custGeom>
              <a:avLst/>
              <a:gdLst>
                <a:gd name="connsiteX0" fmla="*/ 55320 w 886189"/>
                <a:gd name="connsiteY0" fmla="*/ 0 h 859064"/>
                <a:gd name="connsiteX1" fmla="*/ 456657 w 886189"/>
                <a:gd name="connsiteY1" fmla="*/ 0 h 859064"/>
                <a:gd name="connsiteX2" fmla="*/ 886189 w 886189"/>
                <a:gd name="connsiteY2" fmla="*/ 429532 h 859064"/>
                <a:gd name="connsiteX3" fmla="*/ 456657 w 886189"/>
                <a:gd name="connsiteY3" fmla="*/ 859064 h 859064"/>
                <a:gd name="connsiteX4" fmla="*/ 55320 w 886189"/>
                <a:gd name="connsiteY4" fmla="*/ 859064 h 859064"/>
                <a:gd name="connsiteX5" fmla="*/ 35550 w 886189"/>
                <a:gd name="connsiteY5" fmla="*/ 782176 h 859064"/>
                <a:gd name="connsiteX6" fmla="*/ 0 w 886189"/>
                <a:gd name="connsiteY6" fmla="*/ 429532 h 859064"/>
                <a:gd name="connsiteX7" fmla="*/ 35550 w 886189"/>
                <a:gd name="connsiteY7" fmla="*/ 76889 h 859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6189" h="859064">
                  <a:moveTo>
                    <a:pt x="55320" y="0"/>
                  </a:moveTo>
                  <a:lnTo>
                    <a:pt x="456657" y="0"/>
                  </a:lnTo>
                  <a:cubicBezTo>
                    <a:pt x="693881" y="0"/>
                    <a:pt x="886189" y="192308"/>
                    <a:pt x="886189" y="429532"/>
                  </a:cubicBezTo>
                  <a:cubicBezTo>
                    <a:pt x="886189" y="666756"/>
                    <a:pt x="693881" y="859064"/>
                    <a:pt x="456657" y="859064"/>
                  </a:cubicBezTo>
                  <a:lnTo>
                    <a:pt x="55320" y="859064"/>
                  </a:lnTo>
                  <a:lnTo>
                    <a:pt x="35550" y="782176"/>
                  </a:lnTo>
                  <a:cubicBezTo>
                    <a:pt x="12241" y="668269"/>
                    <a:pt x="0" y="550330"/>
                    <a:pt x="0" y="429532"/>
                  </a:cubicBezTo>
                  <a:cubicBezTo>
                    <a:pt x="0" y="308734"/>
                    <a:pt x="12241" y="190796"/>
                    <a:pt x="35550" y="7688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35" name="任意多边形 21"/>
            <p:cNvSpPr/>
            <p:nvPr/>
          </p:nvSpPr>
          <p:spPr>
            <a:xfrm>
              <a:off x="3222726" y="1475089"/>
              <a:ext cx="2759507" cy="2773061"/>
            </a:xfrm>
            <a:custGeom>
              <a:avLst/>
              <a:gdLst>
                <a:gd name="connsiteX0" fmla="*/ 2228564 w 3679342"/>
                <a:gd name="connsiteY0" fmla="*/ 0 h 3697415"/>
                <a:gd name="connsiteX1" fmla="*/ 2401628 w 3679342"/>
                <a:gd name="connsiteY1" fmla="*/ 44499 h 3697415"/>
                <a:gd name="connsiteX2" fmla="*/ 3672815 w 3679342"/>
                <a:gd name="connsiteY2" fmla="*/ 1388354 h 3697415"/>
                <a:gd name="connsiteX3" fmla="*/ 3679342 w 3679342"/>
                <a:gd name="connsiteY3" fmla="*/ 1419767 h 3697415"/>
                <a:gd name="connsiteX4" fmla="*/ 3033290 w 3679342"/>
                <a:gd name="connsiteY4" fmla="*/ 1419767 h 3697415"/>
                <a:gd name="connsiteX5" fmla="*/ 2603758 w 3679342"/>
                <a:gd name="connsiteY5" fmla="*/ 1849299 h 3697415"/>
                <a:gd name="connsiteX6" fmla="*/ 3033290 w 3679342"/>
                <a:gd name="connsiteY6" fmla="*/ 2278831 h 3697415"/>
                <a:gd name="connsiteX7" fmla="*/ 3678521 w 3679342"/>
                <a:gd name="connsiteY7" fmla="*/ 2278831 h 3697415"/>
                <a:gd name="connsiteX8" fmla="*/ 3644471 w 3679342"/>
                <a:gd name="connsiteY8" fmla="*/ 2411256 h 3697415"/>
                <a:gd name="connsiteX9" fmla="*/ 2300617 w 3679342"/>
                <a:gd name="connsiteY9" fmla="*/ 3682443 h 3697415"/>
                <a:gd name="connsiteX10" fmla="*/ 2228564 w 3679342"/>
                <a:gd name="connsiteY10" fmla="*/ 3697415 h 3697415"/>
                <a:gd name="connsiteX11" fmla="*/ 2228564 w 3679342"/>
                <a:gd name="connsiteY11" fmla="*/ 3083558 h 3697415"/>
                <a:gd name="connsiteX12" fmla="*/ 1799032 w 3679342"/>
                <a:gd name="connsiteY12" fmla="*/ 2654026 h 3697415"/>
                <a:gd name="connsiteX13" fmla="*/ 1369500 w 3679342"/>
                <a:gd name="connsiteY13" fmla="*/ 3083558 h 3697415"/>
                <a:gd name="connsiteX14" fmla="*/ 1369500 w 3679342"/>
                <a:gd name="connsiteY14" fmla="*/ 3679731 h 3697415"/>
                <a:gd name="connsiteX15" fmla="*/ 1233570 w 3679342"/>
                <a:gd name="connsiteY15" fmla="*/ 3639768 h 3697415"/>
                <a:gd name="connsiteX16" fmla="*/ 34871 w 3679342"/>
                <a:gd name="connsiteY16" fmla="*/ 2411256 h 3697415"/>
                <a:gd name="connsiteX17" fmla="*/ 821 w 3679342"/>
                <a:gd name="connsiteY17" fmla="*/ 2278831 h 3697415"/>
                <a:gd name="connsiteX18" fmla="*/ 564773 w 3679342"/>
                <a:gd name="connsiteY18" fmla="*/ 2278831 h 3697415"/>
                <a:gd name="connsiteX19" fmla="*/ 994305 w 3679342"/>
                <a:gd name="connsiteY19" fmla="*/ 1849299 h 3697415"/>
                <a:gd name="connsiteX20" fmla="*/ 564773 w 3679342"/>
                <a:gd name="connsiteY20" fmla="*/ 1419767 h 3697415"/>
                <a:gd name="connsiteX21" fmla="*/ 0 w 3679342"/>
                <a:gd name="connsiteY21" fmla="*/ 1419767 h 3697415"/>
                <a:gd name="connsiteX22" fmla="*/ 6527 w 3679342"/>
                <a:gd name="connsiteY22" fmla="*/ 1388354 h 3697415"/>
                <a:gd name="connsiteX23" fmla="*/ 1277714 w 3679342"/>
                <a:gd name="connsiteY23" fmla="*/ 44499 h 3697415"/>
                <a:gd name="connsiteX24" fmla="*/ 1369500 w 3679342"/>
                <a:gd name="connsiteY24" fmla="*/ 20898 h 3697415"/>
                <a:gd name="connsiteX25" fmla="*/ 1369500 w 3679342"/>
                <a:gd name="connsiteY25" fmla="*/ 615041 h 3697415"/>
                <a:gd name="connsiteX26" fmla="*/ 1799032 w 3679342"/>
                <a:gd name="connsiteY26" fmla="*/ 1044573 h 3697415"/>
                <a:gd name="connsiteX27" fmla="*/ 2228564 w 3679342"/>
                <a:gd name="connsiteY27" fmla="*/ 615041 h 3697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679342" h="3697415">
                  <a:moveTo>
                    <a:pt x="2228564" y="0"/>
                  </a:moveTo>
                  <a:lnTo>
                    <a:pt x="2401628" y="44499"/>
                  </a:lnTo>
                  <a:cubicBezTo>
                    <a:pt x="3026654" y="238902"/>
                    <a:pt x="3512570" y="749041"/>
                    <a:pt x="3672815" y="1388354"/>
                  </a:cubicBezTo>
                  <a:lnTo>
                    <a:pt x="3679342" y="1419767"/>
                  </a:lnTo>
                  <a:lnTo>
                    <a:pt x="3033290" y="1419767"/>
                  </a:lnTo>
                  <a:cubicBezTo>
                    <a:pt x="2796066" y="1419767"/>
                    <a:pt x="2603758" y="1612075"/>
                    <a:pt x="2603758" y="1849299"/>
                  </a:cubicBezTo>
                  <a:cubicBezTo>
                    <a:pt x="2603758" y="2086523"/>
                    <a:pt x="2796066" y="2278831"/>
                    <a:pt x="3033290" y="2278831"/>
                  </a:cubicBezTo>
                  <a:lnTo>
                    <a:pt x="3678521" y="2278831"/>
                  </a:lnTo>
                  <a:lnTo>
                    <a:pt x="3644471" y="2411256"/>
                  </a:lnTo>
                  <a:cubicBezTo>
                    <a:pt x="3450068" y="3036282"/>
                    <a:pt x="2939929" y="3522198"/>
                    <a:pt x="2300617" y="3682443"/>
                  </a:cubicBezTo>
                  <a:lnTo>
                    <a:pt x="2228564" y="3697415"/>
                  </a:lnTo>
                  <a:lnTo>
                    <a:pt x="2228564" y="3083558"/>
                  </a:lnTo>
                  <a:cubicBezTo>
                    <a:pt x="2228564" y="2846334"/>
                    <a:pt x="2036256" y="2654026"/>
                    <a:pt x="1799032" y="2654026"/>
                  </a:cubicBezTo>
                  <a:cubicBezTo>
                    <a:pt x="1561808" y="2654026"/>
                    <a:pt x="1369500" y="2846334"/>
                    <a:pt x="1369500" y="3083558"/>
                  </a:cubicBezTo>
                  <a:lnTo>
                    <a:pt x="1369500" y="3679731"/>
                  </a:lnTo>
                  <a:lnTo>
                    <a:pt x="1233570" y="3639768"/>
                  </a:lnTo>
                  <a:cubicBezTo>
                    <a:pt x="662798" y="3446619"/>
                    <a:pt x="214320" y="2988203"/>
                    <a:pt x="34871" y="2411256"/>
                  </a:cubicBezTo>
                  <a:lnTo>
                    <a:pt x="821" y="2278831"/>
                  </a:lnTo>
                  <a:lnTo>
                    <a:pt x="564773" y="2278831"/>
                  </a:lnTo>
                  <a:cubicBezTo>
                    <a:pt x="801997" y="2278831"/>
                    <a:pt x="994305" y="2086523"/>
                    <a:pt x="994305" y="1849299"/>
                  </a:cubicBezTo>
                  <a:cubicBezTo>
                    <a:pt x="994305" y="1612075"/>
                    <a:pt x="801997" y="1419767"/>
                    <a:pt x="564773" y="1419767"/>
                  </a:cubicBezTo>
                  <a:lnTo>
                    <a:pt x="0" y="1419767"/>
                  </a:lnTo>
                  <a:lnTo>
                    <a:pt x="6527" y="1388354"/>
                  </a:lnTo>
                  <a:cubicBezTo>
                    <a:pt x="166772" y="749041"/>
                    <a:pt x="652689" y="238902"/>
                    <a:pt x="1277714" y="44499"/>
                  </a:cubicBezTo>
                  <a:lnTo>
                    <a:pt x="1369500" y="20898"/>
                  </a:lnTo>
                  <a:lnTo>
                    <a:pt x="1369500" y="615041"/>
                  </a:lnTo>
                  <a:cubicBezTo>
                    <a:pt x="1369500" y="852265"/>
                    <a:pt x="1561808" y="1044573"/>
                    <a:pt x="1799032" y="1044573"/>
                  </a:cubicBezTo>
                  <a:cubicBezTo>
                    <a:pt x="2036256" y="1044573"/>
                    <a:pt x="2228564" y="852265"/>
                    <a:pt x="2228564" y="615041"/>
                  </a:cubicBezTo>
                  <a:close/>
                </a:path>
              </a:pathLst>
            </a:custGeom>
            <a:gradFill flip="none" rotWithShape="1">
              <a:gsLst>
                <a:gs pos="0">
                  <a:schemeClr val="bg1">
                    <a:lumMod val="84000"/>
                  </a:schemeClr>
                </a:gs>
                <a:gs pos="100000">
                  <a:schemeClr val="bg1">
                    <a:lumMod val="93000"/>
                  </a:schemeClr>
                </a:gs>
              </a:gsLst>
              <a:lin ang="2700000" scaled="1"/>
              <a:tileRect/>
            </a:gradFill>
            <a:ln>
              <a:noFill/>
            </a:ln>
            <a:effectLst>
              <a:outerShdw blurRad="203200" dist="127000" dir="2700000" algn="tl" rotWithShape="0">
                <a:prstClr val="black">
                  <a:alpha val="40000"/>
                </a:prstClr>
              </a:outerShdw>
            </a:effectLst>
            <a:scene3d>
              <a:camera prst="orthographicFront"/>
              <a:lightRig rig="threePt" dir="t"/>
            </a:scene3d>
            <a:sp3d>
              <a:bevelT w="31750" h="12700" prst="angle"/>
            </a:sp3d>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36" name="椭圆 28"/>
            <p:cNvSpPr/>
            <p:nvPr/>
          </p:nvSpPr>
          <p:spPr>
            <a:xfrm>
              <a:off x="4102418" y="2392480"/>
              <a:ext cx="939165" cy="939165"/>
            </a:xfrm>
            <a:prstGeom prst="ellipse">
              <a:avLst/>
            </a:prstGeom>
            <a:gradFill>
              <a:gsLst>
                <a:gs pos="0">
                  <a:schemeClr val="bg1">
                    <a:lumMod val="72000"/>
                  </a:schemeClr>
                </a:gs>
                <a:gs pos="100000">
                  <a:schemeClr val="bg1">
                    <a:lumMod val="94000"/>
                    <a:lumOff val="6000"/>
                  </a:schemeClr>
                </a:gs>
              </a:gsLst>
              <a:lin ang="2700000" scaled="1"/>
            </a:gradFill>
            <a:ln>
              <a:noFill/>
            </a:ln>
            <a:effectLst>
              <a:softEdge rad="25400"/>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37" name="文本框 29"/>
            <p:cNvSpPr txBox="1"/>
            <p:nvPr/>
          </p:nvSpPr>
          <p:spPr>
            <a:xfrm>
              <a:off x="4327842" y="1737576"/>
              <a:ext cx="488316" cy="392403"/>
            </a:xfrm>
            <a:prstGeom prst="rect">
              <a:avLst/>
            </a:prstGeom>
            <a:noFill/>
          </p:spPr>
          <p:txBody>
            <a:bodyPr wrap="square" lIns="91416" tIns="45708" rIns="91416" bIns="45708" rtlCol="0">
              <a:spAutoFit/>
            </a:bodyPr>
            <a:lstStyle/>
            <a:p>
              <a:pPr algn="ctr"/>
              <a:r>
                <a:rPr lang="en-US" altLang="zh-CN" sz="2800" dirty="0">
                  <a:solidFill>
                    <a:schemeClr val="bg1"/>
                  </a:solidFill>
                  <a:latin typeface="Impact" panose="020B0806030902050204" pitchFamily="34" charset="0"/>
                </a:rPr>
                <a:t>01</a:t>
              </a:r>
              <a:endParaRPr lang="zh-CN" altLang="en-US" sz="2800" dirty="0">
                <a:solidFill>
                  <a:schemeClr val="bg1"/>
                </a:solidFill>
                <a:latin typeface="Impact" panose="020B0806030902050204" pitchFamily="34" charset="0"/>
              </a:endParaRPr>
            </a:p>
          </p:txBody>
        </p:sp>
        <p:sp>
          <p:nvSpPr>
            <p:cNvPr id="38" name="文本框 30"/>
            <p:cNvSpPr txBox="1"/>
            <p:nvPr/>
          </p:nvSpPr>
          <p:spPr>
            <a:xfrm>
              <a:off x="4327842" y="3570238"/>
              <a:ext cx="488316" cy="392403"/>
            </a:xfrm>
            <a:prstGeom prst="rect">
              <a:avLst/>
            </a:prstGeom>
            <a:noFill/>
          </p:spPr>
          <p:txBody>
            <a:bodyPr wrap="square" lIns="91416" tIns="45708" rIns="91416" bIns="45708" rtlCol="0">
              <a:spAutoFit/>
            </a:bodyPr>
            <a:lstStyle/>
            <a:p>
              <a:pPr algn="ctr"/>
              <a:r>
                <a:rPr lang="en-US" altLang="zh-CN" sz="2800" dirty="0">
                  <a:solidFill>
                    <a:schemeClr val="bg1"/>
                  </a:solidFill>
                  <a:latin typeface="Impact" panose="020B0806030902050204" pitchFamily="34" charset="0"/>
                </a:rPr>
                <a:t>03</a:t>
              </a:r>
              <a:endParaRPr lang="zh-CN" altLang="en-US" sz="2800" dirty="0">
                <a:solidFill>
                  <a:schemeClr val="bg1"/>
                </a:solidFill>
                <a:latin typeface="Impact" panose="020B0806030902050204" pitchFamily="34" charset="0"/>
              </a:endParaRPr>
            </a:p>
          </p:txBody>
        </p:sp>
        <p:sp>
          <p:nvSpPr>
            <p:cNvPr id="39" name="文本框 31"/>
            <p:cNvSpPr txBox="1"/>
            <p:nvPr/>
          </p:nvSpPr>
          <p:spPr>
            <a:xfrm>
              <a:off x="5314581" y="2665411"/>
              <a:ext cx="488316" cy="392403"/>
            </a:xfrm>
            <a:prstGeom prst="rect">
              <a:avLst/>
            </a:prstGeom>
            <a:noFill/>
          </p:spPr>
          <p:txBody>
            <a:bodyPr wrap="square" lIns="91416" tIns="45708" rIns="91416" bIns="45708" rtlCol="0">
              <a:spAutoFit/>
            </a:bodyPr>
            <a:lstStyle/>
            <a:p>
              <a:pPr algn="ctr"/>
              <a:r>
                <a:rPr lang="en-US" altLang="zh-CN" sz="2800" dirty="0">
                  <a:solidFill>
                    <a:schemeClr val="bg1"/>
                  </a:solidFill>
                  <a:latin typeface="Impact" panose="020B0806030902050204" pitchFamily="34" charset="0"/>
                </a:rPr>
                <a:t>02</a:t>
              </a:r>
              <a:endParaRPr lang="zh-CN" altLang="en-US" sz="2800" dirty="0">
                <a:solidFill>
                  <a:schemeClr val="bg1"/>
                </a:solidFill>
                <a:latin typeface="Impact" panose="020B0806030902050204" pitchFamily="34" charset="0"/>
              </a:endParaRPr>
            </a:p>
          </p:txBody>
        </p:sp>
        <p:sp>
          <p:nvSpPr>
            <p:cNvPr id="40" name="文本框 32"/>
            <p:cNvSpPr txBox="1"/>
            <p:nvPr/>
          </p:nvSpPr>
          <p:spPr>
            <a:xfrm>
              <a:off x="3408890" y="2665411"/>
              <a:ext cx="488316" cy="392403"/>
            </a:xfrm>
            <a:prstGeom prst="rect">
              <a:avLst/>
            </a:prstGeom>
            <a:noFill/>
          </p:spPr>
          <p:txBody>
            <a:bodyPr wrap="square" lIns="91416" tIns="45708" rIns="91416" bIns="45708" rtlCol="0">
              <a:spAutoFit/>
            </a:bodyPr>
            <a:lstStyle/>
            <a:p>
              <a:pPr algn="ctr"/>
              <a:r>
                <a:rPr lang="en-US" altLang="zh-CN" sz="2800" dirty="0">
                  <a:solidFill>
                    <a:schemeClr val="bg1"/>
                  </a:solidFill>
                  <a:latin typeface="Impact" panose="020B0806030902050204" pitchFamily="34" charset="0"/>
                </a:rPr>
                <a:t>04</a:t>
              </a:r>
              <a:endParaRPr lang="zh-CN" altLang="en-US" sz="2800" dirty="0">
                <a:solidFill>
                  <a:schemeClr val="bg1"/>
                </a:solidFill>
                <a:latin typeface="Impact" panose="020B0806030902050204" pitchFamily="34" charset="0"/>
              </a:endParaRPr>
            </a:p>
          </p:txBody>
        </p:sp>
        <p:sp>
          <p:nvSpPr>
            <p:cNvPr id="41" name="文本框 33"/>
            <p:cNvSpPr txBox="1"/>
            <p:nvPr/>
          </p:nvSpPr>
          <p:spPr>
            <a:xfrm>
              <a:off x="4177665" y="2539235"/>
              <a:ext cx="788670" cy="623199"/>
            </a:xfrm>
            <a:prstGeom prst="rect">
              <a:avLst/>
            </a:prstGeom>
            <a:noFill/>
          </p:spPr>
          <p:txBody>
            <a:bodyPr wrap="square" lIns="91416" tIns="45708" rIns="91416" bIns="45708" rtlCol="0">
              <a:spAutoFit/>
            </a:bodyPr>
            <a:lstStyle/>
            <a:p>
              <a:pPr algn="ctr"/>
              <a:r>
                <a:rPr lang="en-US" altLang="zh-CN" sz="2400" dirty="0">
                  <a:solidFill>
                    <a:schemeClr val="tx1">
                      <a:lumMod val="65000"/>
                      <a:lumOff val="35000"/>
                    </a:schemeClr>
                  </a:solidFill>
                  <a:latin typeface="LiHei Pro" panose="020B0500000000000000" pitchFamily="34" charset="-122"/>
                  <a:ea typeface="LiHei Pro" panose="020B0500000000000000" pitchFamily="34" charset="-122"/>
                </a:rPr>
                <a:t>TEXT HERE</a:t>
              </a:r>
              <a:endParaRPr lang="zh-CN" altLang="en-US" sz="2400" dirty="0">
                <a:solidFill>
                  <a:schemeClr val="tx1">
                    <a:lumMod val="65000"/>
                    <a:lumOff val="35000"/>
                  </a:schemeClr>
                </a:solidFill>
                <a:latin typeface="LiHei Pro" panose="020B0500000000000000" pitchFamily="34" charset="-122"/>
                <a:ea typeface="LiHei Pro" panose="020B0500000000000000" pitchFamily="34" charset="-122"/>
              </a:endParaRPr>
            </a:p>
          </p:txBody>
        </p:sp>
        <p:grpSp>
          <p:nvGrpSpPr>
            <p:cNvPr id="42" name="组合 5"/>
            <p:cNvGrpSpPr/>
            <p:nvPr/>
          </p:nvGrpSpPr>
          <p:grpSpPr>
            <a:xfrm>
              <a:off x="5195894" y="1910588"/>
              <a:ext cx="295264" cy="359899"/>
              <a:chOff x="3683997" y="856343"/>
              <a:chExt cx="576394" cy="702571"/>
            </a:xfrm>
            <a:solidFill>
              <a:srgbClr val="01ACBE"/>
            </a:solidFill>
          </p:grpSpPr>
          <p:sp>
            <p:nvSpPr>
              <p:cNvPr id="43" name="Freeform 34"/>
              <p:cNvSpPr>
                <a:spLocks noEditPoints="1"/>
              </p:cNvSpPr>
              <p:nvPr/>
            </p:nvSpPr>
            <p:spPr bwMode="auto">
              <a:xfrm>
                <a:off x="3683997" y="856343"/>
                <a:ext cx="576394" cy="702571"/>
              </a:xfrm>
              <a:custGeom>
                <a:avLst/>
                <a:gdLst>
                  <a:gd name="T0" fmla="*/ 16 w 667"/>
                  <a:gd name="T1" fmla="*/ 176 h 813"/>
                  <a:gd name="T2" fmla="*/ 175 w 667"/>
                  <a:gd name="T3" fmla="*/ 16 h 813"/>
                  <a:gd name="T4" fmla="*/ 214 w 667"/>
                  <a:gd name="T5" fmla="*/ 0 h 813"/>
                  <a:gd name="T6" fmla="*/ 613 w 667"/>
                  <a:gd name="T7" fmla="*/ 0 h 813"/>
                  <a:gd name="T8" fmla="*/ 667 w 667"/>
                  <a:gd name="T9" fmla="*/ 54 h 813"/>
                  <a:gd name="T10" fmla="*/ 667 w 667"/>
                  <a:gd name="T11" fmla="*/ 759 h 813"/>
                  <a:gd name="T12" fmla="*/ 613 w 667"/>
                  <a:gd name="T13" fmla="*/ 813 h 813"/>
                  <a:gd name="T14" fmla="*/ 54 w 667"/>
                  <a:gd name="T15" fmla="*/ 813 h 813"/>
                  <a:gd name="T16" fmla="*/ 0 w 667"/>
                  <a:gd name="T17" fmla="*/ 759 h 813"/>
                  <a:gd name="T18" fmla="*/ 0 w 667"/>
                  <a:gd name="T19" fmla="*/ 214 h 813"/>
                  <a:gd name="T20" fmla="*/ 16 w 667"/>
                  <a:gd name="T21" fmla="*/ 176 h 813"/>
                  <a:gd name="T22" fmla="*/ 194 w 667"/>
                  <a:gd name="T23" fmla="*/ 229 h 813"/>
                  <a:gd name="T24" fmla="*/ 57 w 667"/>
                  <a:gd name="T25" fmla="*/ 229 h 813"/>
                  <a:gd name="T26" fmla="*/ 57 w 667"/>
                  <a:gd name="T27" fmla="*/ 756 h 813"/>
                  <a:gd name="T28" fmla="*/ 610 w 667"/>
                  <a:gd name="T29" fmla="*/ 756 h 813"/>
                  <a:gd name="T30" fmla="*/ 610 w 667"/>
                  <a:gd name="T31" fmla="*/ 57 h 813"/>
                  <a:gd name="T32" fmla="*/ 238 w 667"/>
                  <a:gd name="T33" fmla="*/ 57 h 813"/>
                  <a:gd name="T34" fmla="*/ 238 w 667"/>
                  <a:gd name="T35" fmla="*/ 185 h 813"/>
                  <a:gd name="T36" fmla="*/ 194 w 667"/>
                  <a:gd name="T37" fmla="*/ 229 h 813"/>
                  <a:gd name="T38" fmla="*/ 82 w 667"/>
                  <a:gd name="T39" fmla="*/ 191 h 813"/>
                  <a:gd name="T40" fmla="*/ 194 w 667"/>
                  <a:gd name="T41" fmla="*/ 191 h 813"/>
                  <a:gd name="T42" fmla="*/ 200 w 667"/>
                  <a:gd name="T43" fmla="*/ 185 h 813"/>
                  <a:gd name="T44" fmla="*/ 200 w 667"/>
                  <a:gd name="T45" fmla="*/ 72 h 813"/>
                  <a:gd name="T46" fmla="*/ 82 w 667"/>
                  <a:gd name="T47" fmla="*/ 191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67" h="813">
                    <a:moveTo>
                      <a:pt x="16" y="176"/>
                    </a:moveTo>
                    <a:cubicBezTo>
                      <a:pt x="175" y="16"/>
                      <a:pt x="175" y="16"/>
                      <a:pt x="175" y="16"/>
                    </a:cubicBezTo>
                    <a:cubicBezTo>
                      <a:pt x="186" y="6"/>
                      <a:pt x="199" y="0"/>
                      <a:pt x="214" y="0"/>
                    </a:cubicBezTo>
                    <a:cubicBezTo>
                      <a:pt x="613" y="0"/>
                      <a:pt x="613" y="0"/>
                      <a:pt x="613" y="0"/>
                    </a:cubicBezTo>
                    <a:cubicBezTo>
                      <a:pt x="643" y="0"/>
                      <a:pt x="667" y="24"/>
                      <a:pt x="667" y="54"/>
                    </a:cubicBezTo>
                    <a:cubicBezTo>
                      <a:pt x="667" y="759"/>
                      <a:pt x="667" y="759"/>
                      <a:pt x="667" y="759"/>
                    </a:cubicBezTo>
                    <a:cubicBezTo>
                      <a:pt x="667" y="789"/>
                      <a:pt x="643" y="813"/>
                      <a:pt x="613" y="813"/>
                    </a:cubicBezTo>
                    <a:cubicBezTo>
                      <a:pt x="54" y="813"/>
                      <a:pt x="54" y="813"/>
                      <a:pt x="54" y="813"/>
                    </a:cubicBezTo>
                    <a:cubicBezTo>
                      <a:pt x="24" y="813"/>
                      <a:pt x="0" y="789"/>
                      <a:pt x="0" y="759"/>
                    </a:cubicBezTo>
                    <a:cubicBezTo>
                      <a:pt x="0" y="214"/>
                      <a:pt x="0" y="214"/>
                      <a:pt x="0" y="214"/>
                    </a:cubicBezTo>
                    <a:cubicBezTo>
                      <a:pt x="0" y="200"/>
                      <a:pt x="5" y="186"/>
                      <a:pt x="16" y="176"/>
                    </a:cubicBezTo>
                    <a:close/>
                    <a:moveTo>
                      <a:pt x="194" y="229"/>
                    </a:moveTo>
                    <a:cubicBezTo>
                      <a:pt x="57" y="229"/>
                      <a:pt x="57" y="229"/>
                      <a:pt x="57" y="229"/>
                    </a:cubicBezTo>
                    <a:cubicBezTo>
                      <a:pt x="57" y="756"/>
                      <a:pt x="57" y="756"/>
                      <a:pt x="57" y="756"/>
                    </a:cubicBezTo>
                    <a:cubicBezTo>
                      <a:pt x="610" y="756"/>
                      <a:pt x="610" y="756"/>
                      <a:pt x="610" y="756"/>
                    </a:cubicBezTo>
                    <a:cubicBezTo>
                      <a:pt x="610" y="57"/>
                      <a:pt x="610" y="57"/>
                      <a:pt x="610" y="57"/>
                    </a:cubicBezTo>
                    <a:cubicBezTo>
                      <a:pt x="238" y="57"/>
                      <a:pt x="238" y="57"/>
                      <a:pt x="238" y="57"/>
                    </a:cubicBezTo>
                    <a:cubicBezTo>
                      <a:pt x="238" y="185"/>
                      <a:pt x="238" y="185"/>
                      <a:pt x="238" y="185"/>
                    </a:cubicBezTo>
                    <a:cubicBezTo>
                      <a:pt x="238" y="210"/>
                      <a:pt x="218" y="229"/>
                      <a:pt x="194" y="229"/>
                    </a:cubicBezTo>
                    <a:close/>
                    <a:moveTo>
                      <a:pt x="82" y="191"/>
                    </a:moveTo>
                    <a:cubicBezTo>
                      <a:pt x="194" y="191"/>
                      <a:pt x="194" y="191"/>
                      <a:pt x="194" y="191"/>
                    </a:cubicBezTo>
                    <a:cubicBezTo>
                      <a:pt x="197" y="191"/>
                      <a:pt x="200" y="188"/>
                      <a:pt x="200" y="185"/>
                    </a:cubicBezTo>
                    <a:cubicBezTo>
                      <a:pt x="200" y="72"/>
                      <a:pt x="200" y="72"/>
                      <a:pt x="200" y="72"/>
                    </a:cubicBezTo>
                    <a:cubicBezTo>
                      <a:pt x="82" y="191"/>
                      <a:pt x="82" y="191"/>
                      <a:pt x="82" y="191"/>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4" name="Freeform 35"/>
              <p:cNvSpPr>
                <a:spLocks noEditPoints="1"/>
              </p:cNvSpPr>
              <p:nvPr/>
            </p:nvSpPr>
            <p:spPr bwMode="auto">
              <a:xfrm>
                <a:off x="3765921" y="1015436"/>
                <a:ext cx="412546" cy="433758"/>
              </a:xfrm>
              <a:custGeom>
                <a:avLst/>
                <a:gdLst>
                  <a:gd name="T0" fmla="*/ 170 w 477"/>
                  <a:gd name="T1" fmla="*/ 429 h 502"/>
                  <a:gd name="T2" fmla="*/ 86 w 477"/>
                  <a:gd name="T3" fmla="*/ 502 h 502"/>
                  <a:gd name="T4" fmla="*/ 0 w 477"/>
                  <a:gd name="T5" fmla="*/ 416 h 502"/>
                  <a:gd name="T6" fmla="*/ 72 w 477"/>
                  <a:gd name="T7" fmla="*/ 330 h 502"/>
                  <a:gd name="T8" fmla="*/ 63 w 477"/>
                  <a:gd name="T9" fmla="*/ 258 h 502"/>
                  <a:gd name="T10" fmla="*/ 144 w 477"/>
                  <a:gd name="T11" fmla="*/ 143 h 502"/>
                  <a:gd name="T12" fmla="*/ 254 w 477"/>
                  <a:gd name="T13" fmla="*/ 20 h 502"/>
                  <a:gd name="T14" fmla="*/ 458 w 477"/>
                  <a:gd name="T15" fmla="*/ 0 h 502"/>
                  <a:gd name="T16" fmla="*/ 477 w 477"/>
                  <a:gd name="T17" fmla="*/ 153 h 502"/>
                  <a:gd name="T18" fmla="*/ 398 w 477"/>
                  <a:gd name="T19" fmla="*/ 172 h 502"/>
                  <a:gd name="T20" fmla="*/ 438 w 477"/>
                  <a:gd name="T21" fmla="*/ 223 h 502"/>
                  <a:gd name="T22" fmla="*/ 404 w 477"/>
                  <a:gd name="T23" fmla="*/ 245 h 502"/>
                  <a:gd name="T24" fmla="*/ 452 w 477"/>
                  <a:gd name="T25" fmla="*/ 355 h 502"/>
                  <a:gd name="T26" fmla="*/ 452 w 477"/>
                  <a:gd name="T27" fmla="*/ 477 h 502"/>
                  <a:gd name="T28" fmla="*/ 330 w 477"/>
                  <a:gd name="T29" fmla="*/ 477 h 502"/>
                  <a:gd name="T30" fmla="*/ 256 w 477"/>
                  <a:gd name="T31" fmla="*/ 464 h 502"/>
                  <a:gd name="T32" fmla="*/ 235 w 477"/>
                  <a:gd name="T33" fmla="*/ 429 h 502"/>
                  <a:gd name="T34" fmla="*/ 162 w 477"/>
                  <a:gd name="T35" fmla="*/ 160 h 502"/>
                  <a:gd name="T36" fmla="*/ 135 w 477"/>
                  <a:gd name="T37" fmla="*/ 275 h 502"/>
                  <a:gd name="T38" fmla="*/ 101 w 477"/>
                  <a:gd name="T39" fmla="*/ 331 h 502"/>
                  <a:gd name="T40" fmla="*/ 171 w 477"/>
                  <a:gd name="T41" fmla="*/ 404 h 502"/>
                  <a:gd name="T42" fmla="*/ 235 w 477"/>
                  <a:gd name="T43" fmla="*/ 378 h 502"/>
                  <a:gd name="T44" fmla="*/ 306 w 477"/>
                  <a:gd name="T45" fmla="*/ 408 h 502"/>
                  <a:gd name="T46" fmla="*/ 378 w 477"/>
                  <a:gd name="T47" fmla="*/ 330 h 502"/>
                  <a:gd name="T48" fmla="*/ 353 w 477"/>
                  <a:gd name="T49" fmla="*/ 245 h 502"/>
                  <a:gd name="T50" fmla="*/ 382 w 477"/>
                  <a:gd name="T51" fmla="*/ 174 h 502"/>
                  <a:gd name="T52" fmla="*/ 273 w 477"/>
                  <a:gd name="T53" fmla="*/ 172 h 502"/>
                  <a:gd name="T54" fmla="*/ 254 w 477"/>
                  <a:gd name="T55" fmla="*/ 101 h 502"/>
                  <a:gd name="T56" fmla="*/ 292 w 477"/>
                  <a:gd name="T57" fmla="*/ 38 h 502"/>
                  <a:gd name="T58" fmla="*/ 439 w 477"/>
                  <a:gd name="T59" fmla="*/ 134 h 502"/>
                  <a:gd name="T60" fmla="*/ 425 w 477"/>
                  <a:gd name="T61" fmla="*/ 382 h 502"/>
                  <a:gd name="T62" fmla="*/ 357 w 477"/>
                  <a:gd name="T63" fmla="*/ 382 h 502"/>
                  <a:gd name="T64" fmla="*/ 357 w 477"/>
                  <a:gd name="T65" fmla="*/ 450 h 502"/>
                  <a:gd name="T66" fmla="*/ 425 w 477"/>
                  <a:gd name="T67" fmla="*/ 450 h 502"/>
                  <a:gd name="T68" fmla="*/ 425 w 477"/>
                  <a:gd name="T69" fmla="*/ 382 h 502"/>
                  <a:gd name="T70" fmla="*/ 86 w 477"/>
                  <a:gd name="T71" fmla="*/ 367 h 502"/>
                  <a:gd name="T72" fmla="*/ 38 w 477"/>
                  <a:gd name="T73" fmla="*/ 416 h 502"/>
                  <a:gd name="T74" fmla="*/ 86 w 477"/>
                  <a:gd name="T75" fmla="*/ 464 h 502"/>
                  <a:gd name="T76" fmla="*/ 134 w 477"/>
                  <a:gd name="T77" fmla="*/ 416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77" h="502">
                    <a:moveTo>
                      <a:pt x="235" y="429"/>
                    </a:moveTo>
                    <a:cubicBezTo>
                      <a:pt x="170" y="429"/>
                      <a:pt x="170" y="429"/>
                      <a:pt x="170" y="429"/>
                    </a:cubicBezTo>
                    <a:cubicBezTo>
                      <a:pt x="168" y="448"/>
                      <a:pt x="159" y="464"/>
                      <a:pt x="146" y="477"/>
                    </a:cubicBezTo>
                    <a:cubicBezTo>
                      <a:pt x="131" y="493"/>
                      <a:pt x="109" y="502"/>
                      <a:pt x="86" y="502"/>
                    </a:cubicBezTo>
                    <a:cubicBezTo>
                      <a:pt x="62" y="502"/>
                      <a:pt x="41" y="493"/>
                      <a:pt x="25" y="477"/>
                    </a:cubicBezTo>
                    <a:cubicBezTo>
                      <a:pt x="10" y="461"/>
                      <a:pt x="0" y="440"/>
                      <a:pt x="0" y="416"/>
                    </a:cubicBezTo>
                    <a:cubicBezTo>
                      <a:pt x="0" y="392"/>
                      <a:pt x="10" y="370"/>
                      <a:pt x="25" y="355"/>
                    </a:cubicBezTo>
                    <a:cubicBezTo>
                      <a:pt x="38" y="342"/>
                      <a:pt x="54" y="333"/>
                      <a:pt x="72" y="330"/>
                    </a:cubicBezTo>
                    <a:cubicBezTo>
                      <a:pt x="48" y="277"/>
                      <a:pt x="48" y="277"/>
                      <a:pt x="48" y="277"/>
                    </a:cubicBezTo>
                    <a:cubicBezTo>
                      <a:pt x="43" y="269"/>
                      <a:pt x="48" y="255"/>
                      <a:pt x="63" y="258"/>
                    </a:cubicBezTo>
                    <a:cubicBezTo>
                      <a:pt x="84" y="263"/>
                      <a:pt x="84" y="263"/>
                      <a:pt x="84" y="263"/>
                    </a:cubicBezTo>
                    <a:cubicBezTo>
                      <a:pt x="94" y="216"/>
                      <a:pt x="115" y="175"/>
                      <a:pt x="144" y="143"/>
                    </a:cubicBezTo>
                    <a:cubicBezTo>
                      <a:pt x="174" y="108"/>
                      <a:pt x="212" y="84"/>
                      <a:pt x="254" y="75"/>
                    </a:cubicBezTo>
                    <a:cubicBezTo>
                      <a:pt x="254" y="20"/>
                      <a:pt x="254" y="20"/>
                      <a:pt x="254" y="20"/>
                    </a:cubicBezTo>
                    <a:cubicBezTo>
                      <a:pt x="254" y="9"/>
                      <a:pt x="264" y="0"/>
                      <a:pt x="275" y="0"/>
                    </a:cubicBezTo>
                    <a:cubicBezTo>
                      <a:pt x="458" y="0"/>
                      <a:pt x="458" y="0"/>
                      <a:pt x="458" y="0"/>
                    </a:cubicBezTo>
                    <a:cubicBezTo>
                      <a:pt x="468" y="0"/>
                      <a:pt x="477" y="9"/>
                      <a:pt x="477" y="19"/>
                    </a:cubicBezTo>
                    <a:cubicBezTo>
                      <a:pt x="477" y="153"/>
                      <a:pt x="477" y="153"/>
                      <a:pt x="477" y="153"/>
                    </a:cubicBezTo>
                    <a:cubicBezTo>
                      <a:pt x="477" y="163"/>
                      <a:pt x="468" y="172"/>
                      <a:pt x="458" y="172"/>
                    </a:cubicBezTo>
                    <a:cubicBezTo>
                      <a:pt x="398" y="172"/>
                      <a:pt x="398" y="172"/>
                      <a:pt x="398" y="172"/>
                    </a:cubicBezTo>
                    <a:cubicBezTo>
                      <a:pt x="398" y="172"/>
                      <a:pt x="399" y="173"/>
                      <a:pt x="399" y="174"/>
                    </a:cubicBezTo>
                    <a:cubicBezTo>
                      <a:pt x="438" y="223"/>
                      <a:pt x="438" y="223"/>
                      <a:pt x="438" y="223"/>
                    </a:cubicBezTo>
                    <a:cubicBezTo>
                      <a:pt x="444" y="229"/>
                      <a:pt x="443" y="245"/>
                      <a:pt x="428" y="245"/>
                    </a:cubicBezTo>
                    <a:cubicBezTo>
                      <a:pt x="404" y="245"/>
                      <a:pt x="404" y="245"/>
                      <a:pt x="404" y="245"/>
                    </a:cubicBezTo>
                    <a:cubicBezTo>
                      <a:pt x="404" y="330"/>
                      <a:pt x="404" y="330"/>
                      <a:pt x="404" y="330"/>
                    </a:cubicBezTo>
                    <a:cubicBezTo>
                      <a:pt x="422" y="333"/>
                      <a:pt x="439" y="342"/>
                      <a:pt x="452" y="355"/>
                    </a:cubicBezTo>
                    <a:cubicBezTo>
                      <a:pt x="467" y="370"/>
                      <a:pt x="477" y="392"/>
                      <a:pt x="477" y="416"/>
                    </a:cubicBezTo>
                    <a:cubicBezTo>
                      <a:pt x="477" y="440"/>
                      <a:pt x="467" y="461"/>
                      <a:pt x="452" y="477"/>
                    </a:cubicBezTo>
                    <a:cubicBezTo>
                      <a:pt x="436" y="493"/>
                      <a:pt x="415" y="502"/>
                      <a:pt x="391" y="502"/>
                    </a:cubicBezTo>
                    <a:cubicBezTo>
                      <a:pt x="367" y="502"/>
                      <a:pt x="346" y="493"/>
                      <a:pt x="330" y="477"/>
                    </a:cubicBezTo>
                    <a:cubicBezTo>
                      <a:pt x="317" y="463"/>
                      <a:pt x="308" y="445"/>
                      <a:pt x="306" y="425"/>
                    </a:cubicBezTo>
                    <a:cubicBezTo>
                      <a:pt x="256" y="464"/>
                      <a:pt x="256" y="464"/>
                      <a:pt x="256" y="464"/>
                    </a:cubicBezTo>
                    <a:cubicBezTo>
                      <a:pt x="249" y="470"/>
                      <a:pt x="235" y="469"/>
                      <a:pt x="235" y="453"/>
                    </a:cubicBezTo>
                    <a:cubicBezTo>
                      <a:pt x="235" y="429"/>
                      <a:pt x="235" y="429"/>
                      <a:pt x="235" y="429"/>
                    </a:cubicBezTo>
                    <a:close/>
                    <a:moveTo>
                      <a:pt x="254" y="101"/>
                    </a:moveTo>
                    <a:cubicBezTo>
                      <a:pt x="219" y="110"/>
                      <a:pt x="188" y="131"/>
                      <a:pt x="162" y="160"/>
                    </a:cubicBezTo>
                    <a:cubicBezTo>
                      <a:pt x="137" y="189"/>
                      <a:pt x="118" y="226"/>
                      <a:pt x="109" y="269"/>
                    </a:cubicBezTo>
                    <a:cubicBezTo>
                      <a:pt x="135" y="275"/>
                      <a:pt x="135" y="275"/>
                      <a:pt x="135" y="275"/>
                    </a:cubicBezTo>
                    <a:cubicBezTo>
                      <a:pt x="148" y="278"/>
                      <a:pt x="147" y="292"/>
                      <a:pt x="140" y="298"/>
                    </a:cubicBezTo>
                    <a:cubicBezTo>
                      <a:pt x="101" y="331"/>
                      <a:pt x="101" y="331"/>
                      <a:pt x="101" y="331"/>
                    </a:cubicBezTo>
                    <a:cubicBezTo>
                      <a:pt x="118" y="334"/>
                      <a:pt x="134" y="342"/>
                      <a:pt x="146" y="355"/>
                    </a:cubicBezTo>
                    <a:cubicBezTo>
                      <a:pt x="159" y="368"/>
                      <a:pt x="168" y="385"/>
                      <a:pt x="171" y="404"/>
                    </a:cubicBezTo>
                    <a:cubicBezTo>
                      <a:pt x="235" y="404"/>
                      <a:pt x="235" y="404"/>
                      <a:pt x="235" y="404"/>
                    </a:cubicBezTo>
                    <a:cubicBezTo>
                      <a:pt x="235" y="378"/>
                      <a:pt x="235" y="378"/>
                      <a:pt x="235" y="378"/>
                    </a:cubicBezTo>
                    <a:cubicBezTo>
                      <a:pt x="235" y="365"/>
                      <a:pt x="248" y="363"/>
                      <a:pt x="256" y="369"/>
                    </a:cubicBezTo>
                    <a:cubicBezTo>
                      <a:pt x="306" y="408"/>
                      <a:pt x="306" y="408"/>
                      <a:pt x="306" y="408"/>
                    </a:cubicBezTo>
                    <a:cubicBezTo>
                      <a:pt x="308" y="387"/>
                      <a:pt x="317" y="368"/>
                      <a:pt x="330" y="355"/>
                    </a:cubicBezTo>
                    <a:cubicBezTo>
                      <a:pt x="343" y="342"/>
                      <a:pt x="360" y="333"/>
                      <a:pt x="378" y="330"/>
                    </a:cubicBezTo>
                    <a:cubicBezTo>
                      <a:pt x="378" y="245"/>
                      <a:pt x="378" y="245"/>
                      <a:pt x="378" y="245"/>
                    </a:cubicBezTo>
                    <a:cubicBezTo>
                      <a:pt x="353" y="245"/>
                      <a:pt x="353" y="245"/>
                      <a:pt x="353" y="245"/>
                    </a:cubicBezTo>
                    <a:cubicBezTo>
                      <a:pt x="340" y="245"/>
                      <a:pt x="338" y="230"/>
                      <a:pt x="344" y="223"/>
                    </a:cubicBezTo>
                    <a:cubicBezTo>
                      <a:pt x="382" y="174"/>
                      <a:pt x="382" y="174"/>
                      <a:pt x="382" y="174"/>
                    </a:cubicBezTo>
                    <a:cubicBezTo>
                      <a:pt x="383" y="173"/>
                      <a:pt x="383" y="172"/>
                      <a:pt x="384" y="172"/>
                    </a:cubicBezTo>
                    <a:cubicBezTo>
                      <a:pt x="273" y="172"/>
                      <a:pt x="273" y="172"/>
                      <a:pt x="273" y="172"/>
                    </a:cubicBezTo>
                    <a:cubicBezTo>
                      <a:pt x="263" y="172"/>
                      <a:pt x="254" y="164"/>
                      <a:pt x="254" y="153"/>
                    </a:cubicBezTo>
                    <a:cubicBezTo>
                      <a:pt x="254" y="101"/>
                      <a:pt x="254" y="101"/>
                      <a:pt x="254" y="101"/>
                    </a:cubicBezTo>
                    <a:close/>
                    <a:moveTo>
                      <a:pt x="439" y="38"/>
                    </a:moveTo>
                    <a:cubicBezTo>
                      <a:pt x="292" y="38"/>
                      <a:pt x="292" y="38"/>
                      <a:pt x="292" y="38"/>
                    </a:cubicBezTo>
                    <a:cubicBezTo>
                      <a:pt x="292" y="134"/>
                      <a:pt x="292" y="134"/>
                      <a:pt x="292" y="134"/>
                    </a:cubicBezTo>
                    <a:cubicBezTo>
                      <a:pt x="439" y="134"/>
                      <a:pt x="439" y="134"/>
                      <a:pt x="439" y="134"/>
                    </a:cubicBezTo>
                    <a:cubicBezTo>
                      <a:pt x="439" y="38"/>
                      <a:pt x="439" y="38"/>
                      <a:pt x="439" y="38"/>
                    </a:cubicBezTo>
                    <a:close/>
                    <a:moveTo>
                      <a:pt x="425" y="382"/>
                    </a:moveTo>
                    <a:cubicBezTo>
                      <a:pt x="416" y="373"/>
                      <a:pt x="404" y="367"/>
                      <a:pt x="391" y="367"/>
                    </a:cubicBezTo>
                    <a:cubicBezTo>
                      <a:pt x="378" y="367"/>
                      <a:pt x="366" y="373"/>
                      <a:pt x="357" y="382"/>
                    </a:cubicBezTo>
                    <a:cubicBezTo>
                      <a:pt x="349" y="390"/>
                      <a:pt x="343" y="402"/>
                      <a:pt x="343" y="416"/>
                    </a:cubicBezTo>
                    <a:cubicBezTo>
                      <a:pt x="343" y="429"/>
                      <a:pt x="349" y="441"/>
                      <a:pt x="357" y="450"/>
                    </a:cubicBezTo>
                    <a:cubicBezTo>
                      <a:pt x="366" y="459"/>
                      <a:pt x="378" y="464"/>
                      <a:pt x="391" y="464"/>
                    </a:cubicBezTo>
                    <a:cubicBezTo>
                      <a:pt x="404" y="464"/>
                      <a:pt x="416" y="459"/>
                      <a:pt x="425" y="450"/>
                    </a:cubicBezTo>
                    <a:cubicBezTo>
                      <a:pt x="434" y="441"/>
                      <a:pt x="439" y="429"/>
                      <a:pt x="439" y="416"/>
                    </a:cubicBezTo>
                    <a:cubicBezTo>
                      <a:pt x="439" y="402"/>
                      <a:pt x="434" y="390"/>
                      <a:pt x="425" y="382"/>
                    </a:cubicBezTo>
                    <a:close/>
                    <a:moveTo>
                      <a:pt x="120" y="382"/>
                    </a:moveTo>
                    <a:cubicBezTo>
                      <a:pt x="111" y="373"/>
                      <a:pt x="99" y="367"/>
                      <a:pt x="86" y="367"/>
                    </a:cubicBezTo>
                    <a:cubicBezTo>
                      <a:pt x="73" y="367"/>
                      <a:pt x="61" y="373"/>
                      <a:pt x="52" y="382"/>
                    </a:cubicBezTo>
                    <a:cubicBezTo>
                      <a:pt x="43" y="390"/>
                      <a:pt x="38" y="402"/>
                      <a:pt x="38" y="416"/>
                    </a:cubicBezTo>
                    <a:cubicBezTo>
                      <a:pt x="38" y="429"/>
                      <a:pt x="43" y="441"/>
                      <a:pt x="52" y="450"/>
                    </a:cubicBezTo>
                    <a:cubicBezTo>
                      <a:pt x="61" y="459"/>
                      <a:pt x="73" y="464"/>
                      <a:pt x="86" y="464"/>
                    </a:cubicBezTo>
                    <a:cubicBezTo>
                      <a:pt x="99" y="464"/>
                      <a:pt x="111" y="459"/>
                      <a:pt x="120" y="450"/>
                    </a:cubicBezTo>
                    <a:cubicBezTo>
                      <a:pt x="128" y="441"/>
                      <a:pt x="134" y="429"/>
                      <a:pt x="134" y="416"/>
                    </a:cubicBezTo>
                    <a:cubicBezTo>
                      <a:pt x="134" y="402"/>
                      <a:pt x="128" y="390"/>
                      <a:pt x="120" y="382"/>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nvGrpSpPr>
            <p:cNvPr id="45" name="组合 8"/>
            <p:cNvGrpSpPr/>
            <p:nvPr/>
          </p:nvGrpSpPr>
          <p:grpSpPr>
            <a:xfrm>
              <a:off x="3665652" y="1930072"/>
              <a:ext cx="345848" cy="320930"/>
              <a:chOff x="7903081" y="894379"/>
              <a:chExt cx="675141" cy="626498"/>
            </a:xfrm>
            <a:solidFill>
              <a:schemeClr val="accent4"/>
            </a:solidFill>
          </p:grpSpPr>
          <p:sp>
            <p:nvSpPr>
              <p:cNvPr id="46" name="Freeform 36"/>
              <p:cNvSpPr>
                <a:spLocks noEditPoints="1"/>
              </p:cNvSpPr>
              <p:nvPr/>
            </p:nvSpPr>
            <p:spPr bwMode="auto">
              <a:xfrm>
                <a:off x="7990491" y="894379"/>
                <a:ext cx="321479" cy="213587"/>
              </a:xfrm>
              <a:custGeom>
                <a:avLst/>
                <a:gdLst>
                  <a:gd name="T0" fmla="*/ 133 w 372"/>
                  <a:gd name="T1" fmla="*/ 185 h 247"/>
                  <a:gd name="T2" fmla="*/ 118 w 372"/>
                  <a:gd name="T3" fmla="*/ 152 h 247"/>
                  <a:gd name="T4" fmla="*/ 136 w 372"/>
                  <a:gd name="T5" fmla="*/ 115 h 247"/>
                  <a:gd name="T6" fmla="*/ 180 w 372"/>
                  <a:gd name="T7" fmla="*/ 100 h 247"/>
                  <a:gd name="T8" fmla="*/ 180 w 372"/>
                  <a:gd name="T9" fmla="*/ 84 h 247"/>
                  <a:gd name="T10" fmla="*/ 205 w 372"/>
                  <a:gd name="T11" fmla="*/ 84 h 247"/>
                  <a:gd name="T12" fmla="*/ 205 w 372"/>
                  <a:gd name="T13" fmla="*/ 99 h 247"/>
                  <a:gd name="T14" fmla="*/ 246 w 372"/>
                  <a:gd name="T15" fmla="*/ 114 h 247"/>
                  <a:gd name="T16" fmla="*/ 263 w 372"/>
                  <a:gd name="T17" fmla="*/ 152 h 247"/>
                  <a:gd name="T18" fmla="*/ 221 w 372"/>
                  <a:gd name="T19" fmla="*/ 152 h 247"/>
                  <a:gd name="T20" fmla="*/ 215 w 372"/>
                  <a:gd name="T21" fmla="*/ 136 h 247"/>
                  <a:gd name="T22" fmla="*/ 167 w 372"/>
                  <a:gd name="T23" fmla="*/ 134 h 247"/>
                  <a:gd name="T24" fmla="*/ 167 w 372"/>
                  <a:gd name="T25" fmla="*/ 156 h 247"/>
                  <a:gd name="T26" fmla="*/ 217 w 372"/>
                  <a:gd name="T27" fmla="*/ 171 h 247"/>
                  <a:gd name="T28" fmla="*/ 251 w 372"/>
                  <a:gd name="T29" fmla="*/ 188 h 247"/>
                  <a:gd name="T30" fmla="*/ 266 w 372"/>
                  <a:gd name="T31" fmla="*/ 223 h 247"/>
                  <a:gd name="T32" fmla="*/ 265 w 372"/>
                  <a:gd name="T33" fmla="*/ 234 h 247"/>
                  <a:gd name="T34" fmla="*/ 259 w 372"/>
                  <a:gd name="T35" fmla="*/ 246 h 247"/>
                  <a:gd name="T36" fmla="*/ 222 w 372"/>
                  <a:gd name="T37" fmla="*/ 230 h 247"/>
                  <a:gd name="T38" fmla="*/ 217 w 372"/>
                  <a:gd name="T39" fmla="*/ 217 h 247"/>
                  <a:gd name="T40" fmla="*/ 133 w 372"/>
                  <a:gd name="T41" fmla="*/ 185 h 247"/>
                  <a:gd name="T42" fmla="*/ 191 w 372"/>
                  <a:gd name="T43" fmla="*/ 39 h 247"/>
                  <a:gd name="T44" fmla="*/ 83 w 372"/>
                  <a:gd name="T45" fmla="*/ 83 h 247"/>
                  <a:gd name="T46" fmla="*/ 39 w 372"/>
                  <a:gd name="T47" fmla="*/ 191 h 247"/>
                  <a:gd name="T48" fmla="*/ 44 w 372"/>
                  <a:gd name="T49" fmla="*/ 231 h 247"/>
                  <a:gd name="T50" fmla="*/ 9 w 372"/>
                  <a:gd name="T51" fmla="*/ 247 h 247"/>
                  <a:gd name="T52" fmla="*/ 0 w 372"/>
                  <a:gd name="T53" fmla="*/ 191 h 247"/>
                  <a:gd name="T54" fmla="*/ 56 w 372"/>
                  <a:gd name="T55" fmla="*/ 56 h 247"/>
                  <a:gd name="T56" fmla="*/ 191 w 372"/>
                  <a:gd name="T57" fmla="*/ 0 h 247"/>
                  <a:gd name="T58" fmla="*/ 326 w 372"/>
                  <a:gd name="T59" fmla="*/ 56 h 247"/>
                  <a:gd name="T60" fmla="*/ 372 w 372"/>
                  <a:gd name="T61" fmla="*/ 132 h 247"/>
                  <a:gd name="T62" fmla="*/ 339 w 372"/>
                  <a:gd name="T63" fmla="*/ 152 h 247"/>
                  <a:gd name="T64" fmla="*/ 299 w 372"/>
                  <a:gd name="T65" fmla="*/ 83 h 247"/>
                  <a:gd name="T66" fmla="*/ 191 w 372"/>
                  <a:gd name="T67" fmla="*/ 39 h 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2" h="247">
                    <a:moveTo>
                      <a:pt x="133" y="185"/>
                    </a:moveTo>
                    <a:cubicBezTo>
                      <a:pt x="123" y="177"/>
                      <a:pt x="118" y="166"/>
                      <a:pt x="118" y="152"/>
                    </a:cubicBezTo>
                    <a:cubicBezTo>
                      <a:pt x="118" y="136"/>
                      <a:pt x="124" y="124"/>
                      <a:pt x="136" y="115"/>
                    </a:cubicBezTo>
                    <a:cubicBezTo>
                      <a:pt x="147" y="105"/>
                      <a:pt x="160" y="100"/>
                      <a:pt x="180" y="100"/>
                    </a:cubicBezTo>
                    <a:cubicBezTo>
                      <a:pt x="180" y="84"/>
                      <a:pt x="180" y="84"/>
                      <a:pt x="180" y="84"/>
                    </a:cubicBezTo>
                    <a:cubicBezTo>
                      <a:pt x="205" y="84"/>
                      <a:pt x="205" y="84"/>
                      <a:pt x="205" y="84"/>
                    </a:cubicBezTo>
                    <a:cubicBezTo>
                      <a:pt x="205" y="99"/>
                      <a:pt x="205" y="99"/>
                      <a:pt x="205" y="99"/>
                    </a:cubicBezTo>
                    <a:cubicBezTo>
                      <a:pt x="224" y="100"/>
                      <a:pt x="235" y="104"/>
                      <a:pt x="246" y="114"/>
                    </a:cubicBezTo>
                    <a:cubicBezTo>
                      <a:pt x="257" y="123"/>
                      <a:pt x="262" y="136"/>
                      <a:pt x="263" y="152"/>
                    </a:cubicBezTo>
                    <a:cubicBezTo>
                      <a:pt x="221" y="152"/>
                      <a:pt x="221" y="152"/>
                      <a:pt x="221" y="152"/>
                    </a:cubicBezTo>
                    <a:cubicBezTo>
                      <a:pt x="220" y="145"/>
                      <a:pt x="218" y="140"/>
                      <a:pt x="215" y="136"/>
                    </a:cubicBezTo>
                    <a:cubicBezTo>
                      <a:pt x="208" y="128"/>
                      <a:pt x="176" y="128"/>
                      <a:pt x="167" y="134"/>
                    </a:cubicBezTo>
                    <a:cubicBezTo>
                      <a:pt x="161" y="139"/>
                      <a:pt x="160" y="151"/>
                      <a:pt x="167" y="156"/>
                    </a:cubicBezTo>
                    <a:cubicBezTo>
                      <a:pt x="175" y="162"/>
                      <a:pt x="205" y="167"/>
                      <a:pt x="217" y="171"/>
                    </a:cubicBezTo>
                    <a:cubicBezTo>
                      <a:pt x="232" y="176"/>
                      <a:pt x="244" y="181"/>
                      <a:pt x="251" y="188"/>
                    </a:cubicBezTo>
                    <a:cubicBezTo>
                      <a:pt x="261" y="197"/>
                      <a:pt x="266" y="208"/>
                      <a:pt x="266" y="223"/>
                    </a:cubicBezTo>
                    <a:cubicBezTo>
                      <a:pt x="266" y="227"/>
                      <a:pt x="266" y="231"/>
                      <a:pt x="265" y="234"/>
                    </a:cubicBezTo>
                    <a:cubicBezTo>
                      <a:pt x="263" y="238"/>
                      <a:pt x="261" y="242"/>
                      <a:pt x="259" y="246"/>
                    </a:cubicBezTo>
                    <a:cubicBezTo>
                      <a:pt x="247" y="240"/>
                      <a:pt x="235" y="235"/>
                      <a:pt x="222" y="230"/>
                    </a:cubicBezTo>
                    <a:cubicBezTo>
                      <a:pt x="223" y="225"/>
                      <a:pt x="221" y="220"/>
                      <a:pt x="217" y="217"/>
                    </a:cubicBezTo>
                    <a:cubicBezTo>
                      <a:pt x="200" y="204"/>
                      <a:pt x="158" y="207"/>
                      <a:pt x="133" y="185"/>
                    </a:cubicBezTo>
                    <a:close/>
                    <a:moveTo>
                      <a:pt x="191" y="39"/>
                    </a:moveTo>
                    <a:cubicBezTo>
                      <a:pt x="149" y="39"/>
                      <a:pt x="111" y="56"/>
                      <a:pt x="83" y="83"/>
                    </a:cubicBezTo>
                    <a:cubicBezTo>
                      <a:pt x="56" y="111"/>
                      <a:pt x="39" y="149"/>
                      <a:pt x="39" y="191"/>
                    </a:cubicBezTo>
                    <a:cubicBezTo>
                      <a:pt x="39" y="205"/>
                      <a:pt x="40" y="219"/>
                      <a:pt x="44" y="231"/>
                    </a:cubicBezTo>
                    <a:cubicBezTo>
                      <a:pt x="32" y="236"/>
                      <a:pt x="20" y="241"/>
                      <a:pt x="9" y="247"/>
                    </a:cubicBezTo>
                    <a:cubicBezTo>
                      <a:pt x="3" y="229"/>
                      <a:pt x="0" y="210"/>
                      <a:pt x="0" y="191"/>
                    </a:cubicBezTo>
                    <a:cubicBezTo>
                      <a:pt x="0" y="138"/>
                      <a:pt x="22" y="91"/>
                      <a:pt x="56" y="56"/>
                    </a:cubicBezTo>
                    <a:cubicBezTo>
                      <a:pt x="91" y="22"/>
                      <a:pt x="138" y="0"/>
                      <a:pt x="191" y="0"/>
                    </a:cubicBezTo>
                    <a:cubicBezTo>
                      <a:pt x="244" y="0"/>
                      <a:pt x="291" y="22"/>
                      <a:pt x="326" y="56"/>
                    </a:cubicBezTo>
                    <a:cubicBezTo>
                      <a:pt x="347" y="77"/>
                      <a:pt x="363" y="103"/>
                      <a:pt x="372" y="132"/>
                    </a:cubicBezTo>
                    <a:cubicBezTo>
                      <a:pt x="361" y="138"/>
                      <a:pt x="349" y="145"/>
                      <a:pt x="339" y="152"/>
                    </a:cubicBezTo>
                    <a:cubicBezTo>
                      <a:pt x="332" y="126"/>
                      <a:pt x="318" y="102"/>
                      <a:pt x="299" y="83"/>
                    </a:cubicBezTo>
                    <a:cubicBezTo>
                      <a:pt x="271" y="56"/>
                      <a:pt x="233" y="39"/>
                      <a:pt x="191"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7" name="Freeform 37"/>
              <p:cNvSpPr>
                <a:spLocks noEditPoints="1"/>
              </p:cNvSpPr>
              <p:nvPr/>
            </p:nvSpPr>
            <p:spPr bwMode="auto">
              <a:xfrm>
                <a:off x="8242846" y="1021288"/>
                <a:ext cx="335376" cy="351103"/>
              </a:xfrm>
              <a:custGeom>
                <a:avLst/>
                <a:gdLst>
                  <a:gd name="T0" fmla="*/ 41 w 388"/>
                  <a:gd name="T1" fmla="*/ 59 h 406"/>
                  <a:gd name="T2" fmla="*/ 185 w 388"/>
                  <a:gd name="T3" fmla="*/ 0 h 406"/>
                  <a:gd name="T4" fmla="*/ 329 w 388"/>
                  <a:gd name="T5" fmla="*/ 59 h 406"/>
                  <a:gd name="T6" fmla="*/ 388 w 388"/>
                  <a:gd name="T7" fmla="*/ 203 h 406"/>
                  <a:gd name="T8" fmla="*/ 329 w 388"/>
                  <a:gd name="T9" fmla="*/ 347 h 406"/>
                  <a:gd name="T10" fmla="*/ 185 w 388"/>
                  <a:gd name="T11" fmla="*/ 406 h 406"/>
                  <a:gd name="T12" fmla="*/ 111 w 388"/>
                  <a:gd name="T13" fmla="*/ 393 h 406"/>
                  <a:gd name="T14" fmla="*/ 116 w 388"/>
                  <a:gd name="T15" fmla="*/ 342 h 406"/>
                  <a:gd name="T16" fmla="*/ 36 w 388"/>
                  <a:gd name="T17" fmla="*/ 149 h 406"/>
                  <a:gd name="T18" fmla="*/ 0 w 388"/>
                  <a:gd name="T19" fmla="*/ 119 h 406"/>
                  <a:gd name="T20" fmla="*/ 41 w 388"/>
                  <a:gd name="T21" fmla="*/ 59 h 406"/>
                  <a:gd name="T22" fmla="*/ 123 w 388"/>
                  <a:gd name="T23" fmla="*/ 197 h 406"/>
                  <a:gd name="T24" fmla="*/ 107 w 388"/>
                  <a:gd name="T25" fmla="*/ 161 h 406"/>
                  <a:gd name="T26" fmla="*/ 126 w 388"/>
                  <a:gd name="T27" fmla="*/ 121 h 406"/>
                  <a:gd name="T28" fmla="*/ 173 w 388"/>
                  <a:gd name="T29" fmla="*/ 105 h 406"/>
                  <a:gd name="T30" fmla="*/ 173 w 388"/>
                  <a:gd name="T31" fmla="*/ 88 h 406"/>
                  <a:gd name="T32" fmla="*/ 200 w 388"/>
                  <a:gd name="T33" fmla="*/ 88 h 406"/>
                  <a:gd name="T34" fmla="*/ 200 w 388"/>
                  <a:gd name="T35" fmla="*/ 104 h 406"/>
                  <a:gd name="T36" fmla="*/ 244 w 388"/>
                  <a:gd name="T37" fmla="*/ 120 h 406"/>
                  <a:gd name="T38" fmla="*/ 262 w 388"/>
                  <a:gd name="T39" fmla="*/ 161 h 406"/>
                  <a:gd name="T40" fmla="*/ 217 w 388"/>
                  <a:gd name="T41" fmla="*/ 161 h 406"/>
                  <a:gd name="T42" fmla="*/ 211 w 388"/>
                  <a:gd name="T43" fmla="*/ 144 h 406"/>
                  <a:gd name="T44" fmla="*/ 160 w 388"/>
                  <a:gd name="T45" fmla="*/ 142 h 406"/>
                  <a:gd name="T46" fmla="*/ 159 w 388"/>
                  <a:gd name="T47" fmla="*/ 165 h 406"/>
                  <a:gd name="T48" fmla="*/ 213 w 388"/>
                  <a:gd name="T49" fmla="*/ 181 h 406"/>
                  <a:gd name="T50" fmla="*/ 250 w 388"/>
                  <a:gd name="T51" fmla="*/ 200 h 406"/>
                  <a:gd name="T52" fmla="*/ 265 w 388"/>
                  <a:gd name="T53" fmla="*/ 237 h 406"/>
                  <a:gd name="T54" fmla="*/ 248 w 388"/>
                  <a:gd name="T55" fmla="*/ 279 h 406"/>
                  <a:gd name="T56" fmla="*/ 198 w 388"/>
                  <a:gd name="T57" fmla="*/ 296 h 406"/>
                  <a:gd name="T58" fmla="*/ 198 w 388"/>
                  <a:gd name="T59" fmla="*/ 318 h 406"/>
                  <a:gd name="T60" fmla="*/ 172 w 388"/>
                  <a:gd name="T61" fmla="*/ 318 h 406"/>
                  <a:gd name="T62" fmla="*/ 172 w 388"/>
                  <a:gd name="T63" fmla="*/ 296 h 406"/>
                  <a:gd name="T64" fmla="*/ 123 w 388"/>
                  <a:gd name="T65" fmla="*/ 279 h 406"/>
                  <a:gd name="T66" fmla="*/ 105 w 388"/>
                  <a:gd name="T67" fmla="*/ 233 h 406"/>
                  <a:gd name="T68" fmla="*/ 152 w 388"/>
                  <a:gd name="T69" fmla="*/ 233 h 406"/>
                  <a:gd name="T70" fmla="*/ 158 w 388"/>
                  <a:gd name="T71" fmla="*/ 254 h 406"/>
                  <a:gd name="T72" fmla="*/ 212 w 388"/>
                  <a:gd name="T73" fmla="*/ 256 h 406"/>
                  <a:gd name="T74" fmla="*/ 213 w 388"/>
                  <a:gd name="T75" fmla="*/ 231 h 406"/>
                  <a:gd name="T76" fmla="*/ 123 w 388"/>
                  <a:gd name="T77" fmla="*/ 197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88" h="406">
                    <a:moveTo>
                      <a:pt x="41" y="59"/>
                    </a:moveTo>
                    <a:cubicBezTo>
                      <a:pt x="78" y="22"/>
                      <a:pt x="129" y="0"/>
                      <a:pt x="185" y="0"/>
                    </a:cubicBezTo>
                    <a:cubicBezTo>
                      <a:pt x="241" y="0"/>
                      <a:pt x="292" y="22"/>
                      <a:pt x="329" y="59"/>
                    </a:cubicBezTo>
                    <a:cubicBezTo>
                      <a:pt x="366" y="96"/>
                      <a:pt x="388" y="147"/>
                      <a:pt x="388" y="203"/>
                    </a:cubicBezTo>
                    <a:cubicBezTo>
                      <a:pt x="388" y="259"/>
                      <a:pt x="366" y="310"/>
                      <a:pt x="329" y="347"/>
                    </a:cubicBezTo>
                    <a:cubicBezTo>
                      <a:pt x="292" y="384"/>
                      <a:pt x="241" y="406"/>
                      <a:pt x="185" y="406"/>
                    </a:cubicBezTo>
                    <a:cubicBezTo>
                      <a:pt x="159" y="406"/>
                      <a:pt x="134" y="401"/>
                      <a:pt x="111" y="393"/>
                    </a:cubicBezTo>
                    <a:cubicBezTo>
                      <a:pt x="114" y="376"/>
                      <a:pt x="116" y="359"/>
                      <a:pt x="116" y="342"/>
                    </a:cubicBezTo>
                    <a:cubicBezTo>
                      <a:pt x="116" y="270"/>
                      <a:pt x="87" y="200"/>
                      <a:pt x="36" y="149"/>
                    </a:cubicBezTo>
                    <a:cubicBezTo>
                      <a:pt x="25" y="138"/>
                      <a:pt x="13" y="128"/>
                      <a:pt x="0" y="119"/>
                    </a:cubicBezTo>
                    <a:cubicBezTo>
                      <a:pt x="10" y="96"/>
                      <a:pt x="24" y="76"/>
                      <a:pt x="41" y="59"/>
                    </a:cubicBezTo>
                    <a:close/>
                    <a:moveTo>
                      <a:pt x="123" y="197"/>
                    </a:moveTo>
                    <a:cubicBezTo>
                      <a:pt x="112" y="188"/>
                      <a:pt x="107" y="176"/>
                      <a:pt x="107" y="161"/>
                    </a:cubicBezTo>
                    <a:cubicBezTo>
                      <a:pt x="107" y="144"/>
                      <a:pt x="113" y="131"/>
                      <a:pt x="126" y="121"/>
                    </a:cubicBezTo>
                    <a:cubicBezTo>
                      <a:pt x="138" y="111"/>
                      <a:pt x="152" y="105"/>
                      <a:pt x="173" y="105"/>
                    </a:cubicBezTo>
                    <a:cubicBezTo>
                      <a:pt x="173" y="88"/>
                      <a:pt x="173" y="88"/>
                      <a:pt x="173" y="88"/>
                    </a:cubicBezTo>
                    <a:cubicBezTo>
                      <a:pt x="200" y="88"/>
                      <a:pt x="200" y="88"/>
                      <a:pt x="200" y="88"/>
                    </a:cubicBezTo>
                    <a:cubicBezTo>
                      <a:pt x="200" y="104"/>
                      <a:pt x="200" y="104"/>
                      <a:pt x="200" y="104"/>
                    </a:cubicBezTo>
                    <a:cubicBezTo>
                      <a:pt x="220" y="105"/>
                      <a:pt x="233" y="110"/>
                      <a:pt x="244" y="120"/>
                    </a:cubicBezTo>
                    <a:cubicBezTo>
                      <a:pt x="255" y="130"/>
                      <a:pt x="261" y="143"/>
                      <a:pt x="262" y="161"/>
                    </a:cubicBezTo>
                    <a:cubicBezTo>
                      <a:pt x="217" y="161"/>
                      <a:pt x="217" y="161"/>
                      <a:pt x="217" y="161"/>
                    </a:cubicBezTo>
                    <a:cubicBezTo>
                      <a:pt x="216" y="154"/>
                      <a:pt x="214" y="148"/>
                      <a:pt x="211" y="144"/>
                    </a:cubicBezTo>
                    <a:cubicBezTo>
                      <a:pt x="203" y="135"/>
                      <a:pt x="168" y="135"/>
                      <a:pt x="160" y="142"/>
                    </a:cubicBezTo>
                    <a:cubicBezTo>
                      <a:pt x="152" y="147"/>
                      <a:pt x="152" y="160"/>
                      <a:pt x="159" y="165"/>
                    </a:cubicBezTo>
                    <a:cubicBezTo>
                      <a:pt x="168" y="172"/>
                      <a:pt x="200" y="177"/>
                      <a:pt x="213" y="181"/>
                    </a:cubicBezTo>
                    <a:cubicBezTo>
                      <a:pt x="229" y="186"/>
                      <a:pt x="242" y="193"/>
                      <a:pt x="250" y="200"/>
                    </a:cubicBezTo>
                    <a:cubicBezTo>
                      <a:pt x="260" y="209"/>
                      <a:pt x="265" y="221"/>
                      <a:pt x="265" y="237"/>
                    </a:cubicBezTo>
                    <a:cubicBezTo>
                      <a:pt x="265" y="256"/>
                      <a:pt x="260" y="270"/>
                      <a:pt x="248" y="279"/>
                    </a:cubicBezTo>
                    <a:cubicBezTo>
                      <a:pt x="236" y="289"/>
                      <a:pt x="222" y="295"/>
                      <a:pt x="198" y="296"/>
                    </a:cubicBezTo>
                    <a:cubicBezTo>
                      <a:pt x="198" y="318"/>
                      <a:pt x="198" y="318"/>
                      <a:pt x="198" y="318"/>
                    </a:cubicBezTo>
                    <a:cubicBezTo>
                      <a:pt x="172" y="318"/>
                      <a:pt x="172" y="318"/>
                      <a:pt x="172" y="318"/>
                    </a:cubicBezTo>
                    <a:cubicBezTo>
                      <a:pt x="172" y="296"/>
                      <a:pt x="172" y="296"/>
                      <a:pt x="172" y="296"/>
                    </a:cubicBezTo>
                    <a:cubicBezTo>
                      <a:pt x="150" y="295"/>
                      <a:pt x="136" y="290"/>
                      <a:pt x="123" y="279"/>
                    </a:cubicBezTo>
                    <a:cubicBezTo>
                      <a:pt x="111" y="268"/>
                      <a:pt x="105" y="252"/>
                      <a:pt x="105" y="233"/>
                    </a:cubicBezTo>
                    <a:cubicBezTo>
                      <a:pt x="152" y="233"/>
                      <a:pt x="152" y="233"/>
                      <a:pt x="152" y="233"/>
                    </a:cubicBezTo>
                    <a:cubicBezTo>
                      <a:pt x="153" y="243"/>
                      <a:pt x="155" y="250"/>
                      <a:pt x="158" y="254"/>
                    </a:cubicBezTo>
                    <a:cubicBezTo>
                      <a:pt x="167" y="265"/>
                      <a:pt x="203" y="263"/>
                      <a:pt x="212" y="256"/>
                    </a:cubicBezTo>
                    <a:cubicBezTo>
                      <a:pt x="220" y="251"/>
                      <a:pt x="221" y="237"/>
                      <a:pt x="213" y="231"/>
                    </a:cubicBezTo>
                    <a:cubicBezTo>
                      <a:pt x="195" y="216"/>
                      <a:pt x="150" y="220"/>
                      <a:pt x="123" y="19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48" name="Freeform 38"/>
              <p:cNvSpPr>
                <a:spLocks noEditPoints="1"/>
              </p:cNvSpPr>
              <p:nvPr/>
            </p:nvSpPr>
            <p:spPr bwMode="auto">
              <a:xfrm>
                <a:off x="7903081" y="1114915"/>
                <a:ext cx="406328" cy="405962"/>
              </a:xfrm>
              <a:custGeom>
                <a:avLst/>
                <a:gdLst>
                  <a:gd name="T0" fmla="*/ 235 w 470"/>
                  <a:gd name="T1" fmla="*/ 57 h 470"/>
                  <a:gd name="T2" fmla="*/ 109 w 470"/>
                  <a:gd name="T3" fmla="*/ 109 h 470"/>
                  <a:gd name="T4" fmla="*/ 57 w 470"/>
                  <a:gd name="T5" fmla="*/ 235 h 470"/>
                  <a:gd name="T6" fmla="*/ 109 w 470"/>
                  <a:gd name="T7" fmla="*/ 361 h 470"/>
                  <a:gd name="T8" fmla="*/ 235 w 470"/>
                  <a:gd name="T9" fmla="*/ 413 h 470"/>
                  <a:gd name="T10" fmla="*/ 361 w 470"/>
                  <a:gd name="T11" fmla="*/ 361 h 470"/>
                  <a:gd name="T12" fmla="*/ 413 w 470"/>
                  <a:gd name="T13" fmla="*/ 235 h 470"/>
                  <a:gd name="T14" fmla="*/ 361 w 470"/>
                  <a:gd name="T15" fmla="*/ 109 h 470"/>
                  <a:gd name="T16" fmla="*/ 235 w 470"/>
                  <a:gd name="T17" fmla="*/ 57 h 470"/>
                  <a:gd name="T18" fmla="*/ 170 w 470"/>
                  <a:gd name="T19" fmla="*/ 228 h 470"/>
                  <a:gd name="T20" fmla="*/ 154 w 470"/>
                  <a:gd name="T21" fmla="*/ 191 h 470"/>
                  <a:gd name="T22" fmla="*/ 173 w 470"/>
                  <a:gd name="T23" fmla="*/ 149 h 470"/>
                  <a:gd name="T24" fmla="*/ 222 w 470"/>
                  <a:gd name="T25" fmla="*/ 132 h 470"/>
                  <a:gd name="T26" fmla="*/ 222 w 470"/>
                  <a:gd name="T27" fmla="*/ 114 h 470"/>
                  <a:gd name="T28" fmla="*/ 251 w 470"/>
                  <a:gd name="T29" fmla="*/ 114 h 470"/>
                  <a:gd name="T30" fmla="*/ 251 w 470"/>
                  <a:gd name="T31" fmla="*/ 132 h 470"/>
                  <a:gd name="T32" fmla="*/ 296 w 470"/>
                  <a:gd name="T33" fmla="*/ 148 h 470"/>
                  <a:gd name="T34" fmla="*/ 314 w 470"/>
                  <a:gd name="T35" fmla="*/ 190 h 470"/>
                  <a:gd name="T36" fmla="*/ 267 w 470"/>
                  <a:gd name="T37" fmla="*/ 190 h 470"/>
                  <a:gd name="T38" fmla="*/ 262 w 470"/>
                  <a:gd name="T39" fmla="*/ 173 h 470"/>
                  <a:gd name="T40" fmla="*/ 208 w 470"/>
                  <a:gd name="T41" fmla="*/ 171 h 470"/>
                  <a:gd name="T42" fmla="*/ 208 w 470"/>
                  <a:gd name="T43" fmla="*/ 196 h 470"/>
                  <a:gd name="T44" fmla="*/ 264 w 470"/>
                  <a:gd name="T45" fmla="*/ 212 h 470"/>
                  <a:gd name="T46" fmla="*/ 302 w 470"/>
                  <a:gd name="T47" fmla="*/ 231 h 470"/>
                  <a:gd name="T48" fmla="*/ 318 w 470"/>
                  <a:gd name="T49" fmla="*/ 271 h 470"/>
                  <a:gd name="T50" fmla="*/ 300 w 470"/>
                  <a:gd name="T51" fmla="*/ 314 h 470"/>
                  <a:gd name="T52" fmla="*/ 248 w 470"/>
                  <a:gd name="T53" fmla="*/ 333 h 470"/>
                  <a:gd name="T54" fmla="*/ 248 w 470"/>
                  <a:gd name="T55" fmla="*/ 355 h 470"/>
                  <a:gd name="T56" fmla="*/ 219 w 470"/>
                  <a:gd name="T57" fmla="*/ 355 h 470"/>
                  <a:gd name="T58" fmla="*/ 219 w 470"/>
                  <a:gd name="T59" fmla="*/ 333 h 470"/>
                  <a:gd name="T60" fmla="*/ 171 w 470"/>
                  <a:gd name="T61" fmla="*/ 313 h 470"/>
                  <a:gd name="T62" fmla="*/ 151 w 470"/>
                  <a:gd name="T63" fmla="*/ 266 h 470"/>
                  <a:gd name="T64" fmla="*/ 201 w 470"/>
                  <a:gd name="T65" fmla="*/ 266 h 470"/>
                  <a:gd name="T66" fmla="*/ 207 w 470"/>
                  <a:gd name="T67" fmla="*/ 288 h 470"/>
                  <a:gd name="T68" fmla="*/ 263 w 470"/>
                  <a:gd name="T69" fmla="*/ 290 h 470"/>
                  <a:gd name="T70" fmla="*/ 264 w 470"/>
                  <a:gd name="T71" fmla="*/ 264 h 470"/>
                  <a:gd name="T72" fmla="*/ 170 w 470"/>
                  <a:gd name="T73" fmla="*/ 228 h 470"/>
                  <a:gd name="T74" fmla="*/ 69 w 470"/>
                  <a:gd name="T75" fmla="*/ 69 h 470"/>
                  <a:gd name="T76" fmla="*/ 235 w 470"/>
                  <a:gd name="T77" fmla="*/ 0 h 470"/>
                  <a:gd name="T78" fmla="*/ 401 w 470"/>
                  <a:gd name="T79" fmla="*/ 69 h 470"/>
                  <a:gd name="T80" fmla="*/ 470 w 470"/>
                  <a:gd name="T81" fmla="*/ 235 h 470"/>
                  <a:gd name="T82" fmla="*/ 401 w 470"/>
                  <a:gd name="T83" fmla="*/ 401 h 470"/>
                  <a:gd name="T84" fmla="*/ 235 w 470"/>
                  <a:gd name="T85" fmla="*/ 470 h 470"/>
                  <a:gd name="T86" fmla="*/ 69 w 470"/>
                  <a:gd name="T87" fmla="*/ 401 h 470"/>
                  <a:gd name="T88" fmla="*/ 0 w 470"/>
                  <a:gd name="T89" fmla="*/ 235 h 470"/>
                  <a:gd name="T90" fmla="*/ 69 w 470"/>
                  <a:gd name="T91" fmla="*/ 69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70" h="470">
                    <a:moveTo>
                      <a:pt x="235" y="57"/>
                    </a:moveTo>
                    <a:cubicBezTo>
                      <a:pt x="186" y="57"/>
                      <a:pt x="141" y="77"/>
                      <a:pt x="109" y="109"/>
                    </a:cubicBezTo>
                    <a:cubicBezTo>
                      <a:pt x="77" y="141"/>
                      <a:pt x="57" y="186"/>
                      <a:pt x="57" y="235"/>
                    </a:cubicBezTo>
                    <a:cubicBezTo>
                      <a:pt x="57" y="284"/>
                      <a:pt x="77" y="328"/>
                      <a:pt x="109" y="361"/>
                    </a:cubicBezTo>
                    <a:cubicBezTo>
                      <a:pt x="141" y="393"/>
                      <a:pt x="186" y="413"/>
                      <a:pt x="235" y="413"/>
                    </a:cubicBezTo>
                    <a:cubicBezTo>
                      <a:pt x="284" y="413"/>
                      <a:pt x="328" y="393"/>
                      <a:pt x="361" y="361"/>
                    </a:cubicBezTo>
                    <a:cubicBezTo>
                      <a:pt x="393" y="328"/>
                      <a:pt x="413" y="284"/>
                      <a:pt x="413" y="235"/>
                    </a:cubicBezTo>
                    <a:cubicBezTo>
                      <a:pt x="413" y="186"/>
                      <a:pt x="393" y="141"/>
                      <a:pt x="361" y="109"/>
                    </a:cubicBezTo>
                    <a:cubicBezTo>
                      <a:pt x="328" y="77"/>
                      <a:pt x="284" y="57"/>
                      <a:pt x="235" y="57"/>
                    </a:cubicBezTo>
                    <a:close/>
                    <a:moveTo>
                      <a:pt x="170" y="228"/>
                    </a:moveTo>
                    <a:cubicBezTo>
                      <a:pt x="159" y="219"/>
                      <a:pt x="154" y="207"/>
                      <a:pt x="154" y="191"/>
                    </a:cubicBezTo>
                    <a:cubicBezTo>
                      <a:pt x="154" y="174"/>
                      <a:pt x="160" y="160"/>
                      <a:pt x="173" y="149"/>
                    </a:cubicBezTo>
                    <a:cubicBezTo>
                      <a:pt x="186" y="139"/>
                      <a:pt x="200" y="133"/>
                      <a:pt x="222" y="132"/>
                    </a:cubicBezTo>
                    <a:cubicBezTo>
                      <a:pt x="222" y="114"/>
                      <a:pt x="222" y="114"/>
                      <a:pt x="222" y="114"/>
                    </a:cubicBezTo>
                    <a:cubicBezTo>
                      <a:pt x="251" y="114"/>
                      <a:pt x="251" y="114"/>
                      <a:pt x="251" y="114"/>
                    </a:cubicBezTo>
                    <a:cubicBezTo>
                      <a:pt x="251" y="132"/>
                      <a:pt x="251" y="132"/>
                      <a:pt x="251" y="132"/>
                    </a:cubicBezTo>
                    <a:cubicBezTo>
                      <a:pt x="272" y="133"/>
                      <a:pt x="284" y="138"/>
                      <a:pt x="296" y="148"/>
                    </a:cubicBezTo>
                    <a:cubicBezTo>
                      <a:pt x="308" y="158"/>
                      <a:pt x="313" y="172"/>
                      <a:pt x="314" y="190"/>
                    </a:cubicBezTo>
                    <a:cubicBezTo>
                      <a:pt x="267" y="190"/>
                      <a:pt x="267" y="190"/>
                      <a:pt x="267" y="190"/>
                    </a:cubicBezTo>
                    <a:cubicBezTo>
                      <a:pt x="266" y="182"/>
                      <a:pt x="265" y="177"/>
                      <a:pt x="262" y="173"/>
                    </a:cubicBezTo>
                    <a:cubicBezTo>
                      <a:pt x="254" y="164"/>
                      <a:pt x="218" y="164"/>
                      <a:pt x="208" y="171"/>
                    </a:cubicBezTo>
                    <a:cubicBezTo>
                      <a:pt x="201" y="177"/>
                      <a:pt x="200" y="190"/>
                      <a:pt x="208" y="196"/>
                    </a:cubicBezTo>
                    <a:cubicBezTo>
                      <a:pt x="217" y="203"/>
                      <a:pt x="250" y="208"/>
                      <a:pt x="264" y="212"/>
                    </a:cubicBezTo>
                    <a:cubicBezTo>
                      <a:pt x="281" y="218"/>
                      <a:pt x="294" y="224"/>
                      <a:pt x="302" y="231"/>
                    </a:cubicBezTo>
                    <a:cubicBezTo>
                      <a:pt x="313" y="241"/>
                      <a:pt x="318" y="254"/>
                      <a:pt x="318" y="271"/>
                    </a:cubicBezTo>
                    <a:cubicBezTo>
                      <a:pt x="319" y="290"/>
                      <a:pt x="312" y="304"/>
                      <a:pt x="300" y="314"/>
                    </a:cubicBezTo>
                    <a:cubicBezTo>
                      <a:pt x="288" y="325"/>
                      <a:pt x="272" y="332"/>
                      <a:pt x="248" y="333"/>
                    </a:cubicBezTo>
                    <a:cubicBezTo>
                      <a:pt x="248" y="355"/>
                      <a:pt x="248" y="355"/>
                      <a:pt x="248" y="355"/>
                    </a:cubicBezTo>
                    <a:cubicBezTo>
                      <a:pt x="219" y="355"/>
                      <a:pt x="219" y="355"/>
                      <a:pt x="219" y="355"/>
                    </a:cubicBezTo>
                    <a:cubicBezTo>
                      <a:pt x="219" y="333"/>
                      <a:pt x="219" y="333"/>
                      <a:pt x="219" y="333"/>
                    </a:cubicBezTo>
                    <a:cubicBezTo>
                      <a:pt x="196" y="333"/>
                      <a:pt x="183" y="325"/>
                      <a:pt x="171" y="313"/>
                    </a:cubicBezTo>
                    <a:cubicBezTo>
                      <a:pt x="158" y="302"/>
                      <a:pt x="151" y="286"/>
                      <a:pt x="151" y="266"/>
                    </a:cubicBezTo>
                    <a:cubicBezTo>
                      <a:pt x="201" y="266"/>
                      <a:pt x="201" y="266"/>
                      <a:pt x="201" y="266"/>
                    </a:cubicBezTo>
                    <a:cubicBezTo>
                      <a:pt x="202" y="276"/>
                      <a:pt x="204" y="283"/>
                      <a:pt x="207" y="288"/>
                    </a:cubicBezTo>
                    <a:cubicBezTo>
                      <a:pt x="216" y="299"/>
                      <a:pt x="254" y="297"/>
                      <a:pt x="263" y="290"/>
                    </a:cubicBezTo>
                    <a:cubicBezTo>
                      <a:pt x="272" y="284"/>
                      <a:pt x="272" y="271"/>
                      <a:pt x="264" y="264"/>
                    </a:cubicBezTo>
                    <a:cubicBezTo>
                      <a:pt x="245" y="249"/>
                      <a:pt x="198" y="252"/>
                      <a:pt x="170" y="228"/>
                    </a:cubicBezTo>
                    <a:close/>
                    <a:moveTo>
                      <a:pt x="69" y="69"/>
                    </a:moveTo>
                    <a:cubicBezTo>
                      <a:pt x="111" y="26"/>
                      <a:pt x="170" y="0"/>
                      <a:pt x="235" y="0"/>
                    </a:cubicBezTo>
                    <a:cubicBezTo>
                      <a:pt x="300" y="0"/>
                      <a:pt x="359" y="26"/>
                      <a:pt x="401" y="69"/>
                    </a:cubicBezTo>
                    <a:cubicBezTo>
                      <a:pt x="444" y="111"/>
                      <a:pt x="470" y="170"/>
                      <a:pt x="470" y="235"/>
                    </a:cubicBezTo>
                    <a:cubicBezTo>
                      <a:pt x="470" y="300"/>
                      <a:pt x="444" y="359"/>
                      <a:pt x="401" y="401"/>
                    </a:cubicBezTo>
                    <a:cubicBezTo>
                      <a:pt x="359" y="444"/>
                      <a:pt x="300" y="470"/>
                      <a:pt x="235" y="470"/>
                    </a:cubicBezTo>
                    <a:cubicBezTo>
                      <a:pt x="170" y="470"/>
                      <a:pt x="111" y="444"/>
                      <a:pt x="69" y="401"/>
                    </a:cubicBezTo>
                    <a:cubicBezTo>
                      <a:pt x="26" y="359"/>
                      <a:pt x="0" y="300"/>
                      <a:pt x="0" y="235"/>
                    </a:cubicBezTo>
                    <a:cubicBezTo>
                      <a:pt x="0" y="170"/>
                      <a:pt x="26" y="111"/>
                      <a:pt x="69"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nvGrpSpPr>
            <p:cNvPr id="49" name="组合 6"/>
            <p:cNvGrpSpPr/>
            <p:nvPr/>
          </p:nvGrpSpPr>
          <p:grpSpPr>
            <a:xfrm>
              <a:off x="5160391" y="3434588"/>
              <a:ext cx="366269" cy="359899"/>
              <a:chOff x="5037571" y="856343"/>
              <a:chExt cx="715006" cy="702571"/>
            </a:xfrm>
            <a:solidFill>
              <a:schemeClr val="accent2"/>
            </a:solidFill>
          </p:grpSpPr>
          <p:sp>
            <p:nvSpPr>
              <p:cNvPr id="50" name="Freeform 39"/>
              <p:cNvSpPr/>
              <p:nvPr/>
            </p:nvSpPr>
            <p:spPr bwMode="auto">
              <a:xfrm>
                <a:off x="5468769" y="856343"/>
                <a:ext cx="244675" cy="244675"/>
              </a:xfrm>
              <a:custGeom>
                <a:avLst/>
                <a:gdLst>
                  <a:gd name="T0" fmla="*/ 19 w 283"/>
                  <a:gd name="T1" fmla="*/ 0 h 283"/>
                  <a:gd name="T2" fmla="*/ 264 w 283"/>
                  <a:gd name="T3" fmla="*/ 0 h 283"/>
                  <a:gd name="T4" fmla="*/ 276 w 283"/>
                  <a:gd name="T5" fmla="*/ 4 h 283"/>
                  <a:gd name="T6" fmla="*/ 224 w 283"/>
                  <a:gd name="T7" fmla="*/ 38 h 283"/>
                  <a:gd name="T8" fmla="*/ 97 w 283"/>
                  <a:gd name="T9" fmla="*/ 38 h 283"/>
                  <a:gd name="T10" fmla="*/ 90 w 283"/>
                  <a:gd name="T11" fmla="*/ 38 h 283"/>
                  <a:gd name="T12" fmla="*/ 38 w 283"/>
                  <a:gd name="T13" fmla="*/ 38 h 283"/>
                  <a:gd name="T14" fmla="*/ 38 w 283"/>
                  <a:gd name="T15" fmla="*/ 245 h 283"/>
                  <a:gd name="T16" fmla="*/ 103 w 283"/>
                  <a:gd name="T17" fmla="*/ 245 h 283"/>
                  <a:gd name="T18" fmla="*/ 127 w 283"/>
                  <a:gd name="T19" fmla="*/ 245 h 283"/>
                  <a:gd name="T20" fmla="*/ 245 w 283"/>
                  <a:gd name="T21" fmla="*/ 245 h 283"/>
                  <a:gd name="T22" fmla="*/ 245 w 283"/>
                  <a:gd name="T23" fmla="*/ 152 h 283"/>
                  <a:gd name="T24" fmla="*/ 283 w 283"/>
                  <a:gd name="T25" fmla="*/ 115 h 283"/>
                  <a:gd name="T26" fmla="*/ 283 w 283"/>
                  <a:gd name="T27" fmla="*/ 264 h 283"/>
                  <a:gd name="T28" fmla="*/ 264 w 283"/>
                  <a:gd name="T29" fmla="*/ 283 h 283"/>
                  <a:gd name="T30" fmla="*/ 19 w 283"/>
                  <a:gd name="T31" fmla="*/ 283 h 283"/>
                  <a:gd name="T32" fmla="*/ 0 w 283"/>
                  <a:gd name="T33" fmla="*/ 264 h 283"/>
                  <a:gd name="T34" fmla="*/ 0 w 283"/>
                  <a:gd name="T35" fmla="*/ 19 h 283"/>
                  <a:gd name="T36" fmla="*/ 19 w 283"/>
                  <a:gd name="T37" fmla="*/ 0 h 2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83" h="283">
                    <a:moveTo>
                      <a:pt x="19" y="0"/>
                    </a:moveTo>
                    <a:cubicBezTo>
                      <a:pt x="264" y="0"/>
                      <a:pt x="264" y="0"/>
                      <a:pt x="264" y="0"/>
                    </a:cubicBezTo>
                    <a:cubicBezTo>
                      <a:pt x="269" y="0"/>
                      <a:pt x="273" y="2"/>
                      <a:pt x="276" y="4"/>
                    </a:cubicBezTo>
                    <a:cubicBezTo>
                      <a:pt x="259" y="16"/>
                      <a:pt x="242" y="27"/>
                      <a:pt x="224" y="38"/>
                    </a:cubicBezTo>
                    <a:cubicBezTo>
                      <a:pt x="97" y="38"/>
                      <a:pt x="97" y="38"/>
                      <a:pt x="97" y="38"/>
                    </a:cubicBezTo>
                    <a:cubicBezTo>
                      <a:pt x="95" y="38"/>
                      <a:pt x="92" y="38"/>
                      <a:pt x="90" y="38"/>
                    </a:cubicBezTo>
                    <a:cubicBezTo>
                      <a:pt x="38" y="38"/>
                      <a:pt x="38" y="38"/>
                      <a:pt x="38" y="38"/>
                    </a:cubicBezTo>
                    <a:cubicBezTo>
                      <a:pt x="38" y="245"/>
                      <a:pt x="38" y="245"/>
                      <a:pt x="38" y="245"/>
                    </a:cubicBezTo>
                    <a:cubicBezTo>
                      <a:pt x="103" y="245"/>
                      <a:pt x="103" y="245"/>
                      <a:pt x="103" y="245"/>
                    </a:cubicBezTo>
                    <a:cubicBezTo>
                      <a:pt x="111" y="247"/>
                      <a:pt x="119" y="247"/>
                      <a:pt x="127" y="245"/>
                    </a:cubicBezTo>
                    <a:cubicBezTo>
                      <a:pt x="245" y="245"/>
                      <a:pt x="245" y="245"/>
                      <a:pt x="245" y="245"/>
                    </a:cubicBezTo>
                    <a:cubicBezTo>
                      <a:pt x="245" y="152"/>
                      <a:pt x="245" y="152"/>
                      <a:pt x="245" y="152"/>
                    </a:cubicBezTo>
                    <a:cubicBezTo>
                      <a:pt x="258" y="140"/>
                      <a:pt x="270" y="128"/>
                      <a:pt x="283" y="115"/>
                    </a:cubicBezTo>
                    <a:cubicBezTo>
                      <a:pt x="283" y="264"/>
                      <a:pt x="283" y="264"/>
                      <a:pt x="283" y="264"/>
                    </a:cubicBezTo>
                    <a:cubicBezTo>
                      <a:pt x="283" y="274"/>
                      <a:pt x="275" y="283"/>
                      <a:pt x="264" y="283"/>
                    </a:cubicBezTo>
                    <a:cubicBezTo>
                      <a:pt x="19" y="283"/>
                      <a:pt x="19" y="283"/>
                      <a:pt x="19" y="283"/>
                    </a:cubicBezTo>
                    <a:cubicBezTo>
                      <a:pt x="9" y="283"/>
                      <a:pt x="0" y="274"/>
                      <a:pt x="0" y="264"/>
                    </a:cubicBezTo>
                    <a:cubicBezTo>
                      <a:pt x="0" y="19"/>
                      <a:pt x="0" y="19"/>
                      <a:pt x="0" y="19"/>
                    </a:cubicBezTo>
                    <a:cubicBezTo>
                      <a:pt x="0" y="9"/>
                      <a:pt x="9" y="0"/>
                      <a:pt x="1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1" name="Freeform 40"/>
              <p:cNvSpPr>
                <a:spLocks noEditPoints="1"/>
              </p:cNvSpPr>
              <p:nvPr/>
            </p:nvSpPr>
            <p:spPr bwMode="auto">
              <a:xfrm>
                <a:off x="5037571" y="889259"/>
                <a:ext cx="423518" cy="669655"/>
              </a:xfrm>
              <a:custGeom>
                <a:avLst/>
                <a:gdLst>
                  <a:gd name="T0" fmla="*/ 253 w 490"/>
                  <a:gd name="T1" fmla="*/ 737 h 775"/>
                  <a:gd name="T2" fmla="*/ 211 w 490"/>
                  <a:gd name="T3" fmla="*/ 775 h 775"/>
                  <a:gd name="T4" fmla="*/ 175 w 490"/>
                  <a:gd name="T5" fmla="*/ 762 h 775"/>
                  <a:gd name="T6" fmla="*/ 161 w 490"/>
                  <a:gd name="T7" fmla="*/ 762 h 775"/>
                  <a:gd name="T8" fmla="*/ 125 w 490"/>
                  <a:gd name="T9" fmla="*/ 775 h 775"/>
                  <a:gd name="T10" fmla="*/ 84 w 490"/>
                  <a:gd name="T11" fmla="*/ 737 h 775"/>
                  <a:gd name="T12" fmla="*/ 76 w 490"/>
                  <a:gd name="T13" fmla="*/ 475 h 775"/>
                  <a:gd name="T14" fmla="*/ 65 w 490"/>
                  <a:gd name="T15" fmla="*/ 474 h 775"/>
                  <a:gd name="T16" fmla="*/ 21 w 490"/>
                  <a:gd name="T17" fmla="*/ 441 h 775"/>
                  <a:gd name="T18" fmla="*/ 19 w 490"/>
                  <a:gd name="T19" fmla="*/ 217 h 775"/>
                  <a:gd name="T20" fmla="*/ 48 w 490"/>
                  <a:gd name="T21" fmla="*/ 192 h 775"/>
                  <a:gd name="T22" fmla="*/ 121 w 490"/>
                  <a:gd name="T23" fmla="*/ 183 h 775"/>
                  <a:gd name="T24" fmla="*/ 132 w 490"/>
                  <a:gd name="T25" fmla="*/ 189 h 775"/>
                  <a:gd name="T26" fmla="*/ 168 w 490"/>
                  <a:gd name="T27" fmla="*/ 243 h 775"/>
                  <a:gd name="T28" fmla="*/ 204 w 490"/>
                  <a:gd name="T29" fmla="*/ 189 h 775"/>
                  <a:gd name="T30" fmla="*/ 216 w 490"/>
                  <a:gd name="T31" fmla="*/ 183 h 775"/>
                  <a:gd name="T32" fmla="*/ 257 w 490"/>
                  <a:gd name="T33" fmla="*/ 188 h 775"/>
                  <a:gd name="T34" fmla="*/ 293 w 490"/>
                  <a:gd name="T35" fmla="*/ 205 h 775"/>
                  <a:gd name="T36" fmla="*/ 331 w 490"/>
                  <a:gd name="T37" fmla="*/ 251 h 775"/>
                  <a:gd name="T38" fmla="*/ 339 w 490"/>
                  <a:gd name="T39" fmla="*/ 259 h 775"/>
                  <a:gd name="T40" fmla="*/ 355 w 490"/>
                  <a:gd name="T41" fmla="*/ 261 h 775"/>
                  <a:gd name="T42" fmla="*/ 362 w 490"/>
                  <a:gd name="T43" fmla="*/ 256 h 775"/>
                  <a:gd name="T44" fmla="*/ 406 w 490"/>
                  <a:gd name="T45" fmla="*/ 223 h 775"/>
                  <a:gd name="T46" fmla="*/ 452 w 490"/>
                  <a:gd name="T47" fmla="*/ 284 h 775"/>
                  <a:gd name="T48" fmla="*/ 405 w 490"/>
                  <a:gd name="T49" fmla="*/ 318 h 775"/>
                  <a:gd name="T50" fmla="*/ 357 w 490"/>
                  <a:gd name="T51" fmla="*/ 346 h 775"/>
                  <a:gd name="T52" fmla="*/ 321 w 490"/>
                  <a:gd name="T53" fmla="*/ 343 h 775"/>
                  <a:gd name="T54" fmla="*/ 275 w 490"/>
                  <a:gd name="T55" fmla="*/ 302 h 775"/>
                  <a:gd name="T56" fmla="*/ 265 w 490"/>
                  <a:gd name="T57" fmla="*/ 291 h 775"/>
                  <a:gd name="T58" fmla="*/ 253 w 490"/>
                  <a:gd name="T59" fmla="*/ 737 h 775"/>
                  <a:gd name="T60" fmla="*/ 170 w 490"/>
                  <a:gd name="T61" fmla="*/ 1 h 775"/>
                  <a:gd name="T62" fmla="*/ 236 w 490"/>
                  <a:gd name="T63" fmla="*/ 74 h 775"/>
                  <a:gd name="T64" fmla="*/ 167 w 490"/>
                  <a:gd name="T65" fmla="*/ 159 h 775"/>
                  <a:gd name="T66" fmla="*/ 100 w 490"/>
                  <a:gd name="T67" fmla="*/ 71 h 775"/>
                  <a:gd name="T68" fmla="*/ 170 w 490"/>
                  <a:gd name="T69"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90" h="775">
                    <a:moveTo>
                      <a:pt x="253" y="737"/>
                    </a:moveTo>
                    <a:cubicBezTo>
                      <a:pt x="252" y="758"/>
                      <a:pt x="230" y="775"/>
                      <a:pt x="211" y="775"/>
                    </a:cubicBezTo>
                    <a:cubicBezTo>
                      <a:pt x="198" y="775"/>
                      <a:pt x="182" y="770"/>
                      <a:pt x="175" y="762"/>
                    </a:cubicBezTo>
                    <a:cubicBezTo>
                      <a:pt x="172" y="757"/>
                      <a:pt x="165" y="757"/>
                      <a:pt x="161" y="762"/>
                    </a:cubicBezTo>
                    <a:cubicBezTo>
                      <a:pt x="155" y="770"/>
                      <a:pt x="138" y="775"/>
                      <a:pt x="125" y="775"/>
                    </a:cubicBezTo>
                    <a:cubicBezTo>
                      <a:pt x="106" y="775"/>
                      <a:pt x="85" y="758"/>
                      <a:pt x="84" y="737"/>
                    </a:cubicBezTo>
                    <a:cubicBezTo>
                      <a:pt x="76" y="475"/>
                      <a:pt x="76" y="475"/>
                      <a:pt x="76" y="475"/>
                    </a:cubicBezTo>
                    <a:cubicBezTo>
                      <a:pt x="65" y="474"/>
                      <a:pt x="65" y="474"/>
                      <a:pt x="65" y="474"/>
                    </a:cubicBezTo>
                    <a:cubicBezTo>
                      <a:pt x="47" y="472"/>
                      <a:pt x="24" y="459"/>
                      <a:pt x="21" y="441"/>
                    </a:cubicBezTo>
                    <a:cubicBezTo>
                      <a:pt x="0" y="331"/>
                      <a:pt x="4" y="332"/>
                      <a:pt x="19" y="217"/>
                    </a:cubicBezTo>
                    <a:cubicBezTo>
                      <a:pt x="21" y="209"/>
                      <a:pt x="31" y="194"/>
                      <a:pt x="48" y="192"/>
                    </a:cubicBezTo>
                    <a:cubicBezTo>
                      <a:pt x="121" y="183"/>
                      <a:pt x="121" y="183"/>
                      <a:pt x="121" y="183"/>
                    </a:cubicBezTo>
                    <a:cubicBezTo>
                      <a:pt x="125" y="183"/>
                      <a:pt x="130" y="185"/>
                      <a:pt x="132" y="189"/>
                    </a:cubicBezTo>
                    <a:cubicBezTo>
                      <a:pt x="168" y="243"/>
                      <a:pt x="168" y="243"/>
                      <a:pt x="168" y="243"/>
                    </a:cubicBezTo>
                    <a:cubicBezTo>
                      <a:pt x="204" y="189"/>
                      <a:pt x="204" y="189"/>
                      <a:pt x="204" y="189"/>
                    </a:cubicBezTo>
                    <a:cubicBezTo>
                      <a:pt x="207" y="185"/>
                      <a:pt x="211" y="183"/>
                      <a:pt x="216" y="183"/>
                    </a:cubicBezTo>
                    <a:cubicBezTo>
                      <a:pt x="257" y="188"/>
                      <a:pt x="257" y="188"/>
                      <a:pt x="257" y="188"/>
                    </a:cubicBezTo>
                    <a:cubicBezTo>
                      <a:pt x="278" y="191"/>
                      <a:pt x="285" y="196"/>
                      <a:pt x="293" y="205"/>
                    </a:cubicBezTo>
                    <a:cubicBezTo>
                      <a:pt x="307" y="223"/>
                      <a:pt x="320" y="239"/>
                      <a:pt x="331" y="251"/>
                    </a:cubicBezTo>
                    <a:cubicBezTo>
                      <a:pt x="334" y="254"/>
                      <a:pt x="336" y="257"/>
                      <a:pt x="339" y="259"/>
                    </a:cubicBezTo>
                    <a:cubicBezTo>
                      <a:pt x="343" y="264"/>
                      <a:pt x="350" y="264"/>
                      <a:pt x="355" y="261"/>
                    </a:cubicBezTo>
                    <a:cubicBezTo>
                      <a:pt x="357" y="259"/>
                      <a:pt x="360" y="258"/>
                      <a:pt x="362" y="256"/>
                    </a:cubicBezTo>
                    <a:cubicBezTo>
                      <a:pt x="373" y="248"/>
                      <a:pt x="393" y="233"/>
                      <a:pt x="406" y="223"/>
                    </a:cubicBezTo>
                    <a:cubicBezTo>
                      <a:pt x="442" y="195"/>
                      <a:pt x="490" y="255"/>
                      <a:pt x="452" y="284"/>
                    </a:cubicBezTo>
                    <a:cubicBezTo>
                      <a:pt x="438" y="294"/>
                      <a:pt x="418" y="310"/>
                      <a:pt x="405" y="318"/>
                    </a:cubicBezTo>
                    <a:cubicBezTo>
                      <a:pt x="386" y="332"/>
                      <a:pt x="369" y="342"/>
                      <a:pt x="357" y="346"/>
                    </a:cubicBezTo>
                    <a:cubicBezTo>
                      <a:pt x="346" y="351"/>
                      <a:pt x="332" y="351"/>
                      <a:pt x="321" y="343"/>
                    </a:cubicBezTo>
                    <a:cubicBezTo>
                      <a:pt x="305" y="333"/>
                      <a:pt x="291" y="320"/>
                      <a:pt x="275" y="302"/>
                    </a:cubicBezTo>
                    <a:cubicBezTo>
                      <a:pt x="272" y="299"/>
                      <a:pt x="269" y="295"/>
                      <a:pt x="265" y="291"/>
                    </a:cubicBezTo>
                    <a:cubicBezTo>
                      <a:pt x="253" y="737"/>
                      <a:pt x="253" y="737"/>
                      <a:pt x="253" y="737"/>
                    </a:cubicBezTo>
                    <a:close/>
                    <a:moveTo>
                      <a:pt x="170" y="1"/>
                    </a:moveTo>
                    <a:cubicBezTo>
                      <a:pt x="207" y="2"/>
                      <a:pt x="237" y="34"/>
                      <a:pt x="236" y="74"/>
                    </a:cubicBezTo>
                    <a:cubicBezTo>
                      <a:pt x="235" y="113"/>
                      <a:pt x="204" y="160"/>
                      <a:pt x="167" y="159"/>
                    </a:cubicBezTo>
                    <a:cubicBezTo>
                      <a:pt x="129" y="159"/>
                      <a:pt x="100" y="110"/>
                      <a:pt x="100" y="71"/>
                    </a:cubicBezTo>
                    <a:cubicBezTo>
                      <a:pt x="101" y="32"/>
                      <a:pt x="132" y="0"/>
                      <a:pt x="17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2" name="Freeform 41"/>
              <p:cNvSpPr/>
              <p:nvPr/>
            </p:nvSpPr>
            <p:spPr bwMode="auto">
              <a:xfrm>
                <a:off x="5532772" y="870972"/>
                <a:ext cx="219805" cy="176283"/>
              </a:xfrm>
              <a:custGeom>
                <a:avLst/>
                <a:gdLst>
                  <a:gd name="T0" fmla="*/ 35 w 254"/>
                  <a:gd name="T1" fmla="*/ 62 h 204"/>
                  <a:gd name="T2" fmla="*/ 0 w 254"/>
                  <a:gd name="T3" fmla="*/ 66 h 204"/>
                  <a:gd name="T4" fmla="*/ 11 w 254"/>
                  <a:gd name="T5" fmla="*/ 171 h 204"/>
                  <a:gd name="T6" fmla="*/ 48 w 254"/>
                  <a:gd name="T7" fmla="*/ 195 h 204"/>
                  <a:gd name="T8" fmla="*/ 243 w 254"/>
                  <a:gd name="T9" fmla="*/ 20 h 204"/>
                  <a:gd name="T10" fmla="*/ 230 w 254"/>
                  <a:gd name="T11" fmla="*/ 7 h 204"/>
                  <a:gd name="T12" fmla="*/ 53 w 254"/>
                  <a:gd name="T13" fmla="*/ 116 h 204"/>
                  <a:gd name="T14" fmla="*/ 35 w 254"/>
                  <a:gd name="T15" fmla="*/ 62 h 2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4" h="204">
                    <a:moveTo>
                      <a:pt x="35" y="62"/>
                    </a:moveTo>
                    <a:cubicBezTo>
                      <a:pt x="31" y="48"/>
                      <a:pt x="0" y="51"/>
                      <a:pt x="0" y="66"/>
                    </a:cubicBezTo>
                    <a:cubicBezTo>
                      <a:pt x="0" y="113"/>
                      <a:pt x="4" y="130"/>
                      <a:pt x="11" y="171"/>
                    </a:cubicBezTo>
                    <a:cubicBezTo>
                      <a:pt x="14" y="186"/>
                      <a:pt x="36" y="204"/>
                      <a:pt x="48" y="195"/>
                    </a:cubicBezTo>
                    <a:cubicBezTo>
                      <a:pt x="133" y="135"/>
                      <a:pt x="169" y="92"/>
                      <a:pt x="243" y="20"/>
                    </a:cubicBezTo>
                    <a:cubicBezTo>
                      <a:pt x="254" y="9"/>
                      <a:pt x="240" y="0"/>
                      <a:pt x="230" y="7"/>
                    </a:cubicBezTo>
                    <a:cubicBezTo>
                      <a:pt x="158" y="56"/>
                      <a:pt x="123" y="73"/>
                      <a:pt x="53" y="116"/>
                    </a:cubicBezTo>
                    <a:cubicBezTo>
                      <a:pt x="42" y="95"/>
                      <a:pt x="40" y="80"/>
                      <a:pt x="35"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nvGrpSpPr>
            <p:cNvPr id="53" name="组合 7"/>
            <p:cNvGrpSpPr/>
            <p:nvPr/>
          </p:nvGrpSpPr>
          <p:grpSpPr>
            <a:xfrm>
              <a:off x="3656940" y="3443018"/>
              <a:ext cx="363271" cy="343038"/>
              <a:chOff x="6460269" y="872801"/>
              <a:chExt cx="709154" cy="669655"/>
            </a:xfrm>
            <a:solidFill>
              <a:schemeClr val="accent1"/>
            </a:solidFill>
          </p:grpSpPr>
          <p:sp>
            <p:nvSpPr>
              <p:cNvPr id="54" name="Freeform 42"/>
              <p:cNvSpPr>
                <a:spLocks noEditPoints="1"/>
              </p:cNvSpPr>
              <p:nvPr/>
            </p:nvSpPr>
            <p:spPr bwMode="auto">
              <a:xfrm>
                <a:off x="6460269" y="872801"/>
                <a:ext cx="442902" cy="669655"/>
              </a:xfrm>
              <a:custGeom>
                <a:avLst/>
                <a:gdLst>
                  <a:gd name="T0" fmla="*/ 250 w 512"/>
                  <a:gd name="T1" fmla="*/ 737 h 775"/>
                  <a:gd name="T2" fmla="*/ 209 w 512"/>
                  <a:gd name="T3" fmla="*/ 775 h 775"/>
                  <a:gd name="T4" fmla="*/ 173 w 512"/>
                  <a:gd name="T5" fmla="*/ 762 h 775"/>
                  <a:gd name="T6" fmla="*/ 159 w 512"/>
                  <a:gd name="T7" fmla="*/ 762 h 775"/>
                  <a:gd name="T8" fmla="*/ 124 w 512"/>
                  <a:gd name="T9" fmla="*/ 775 h 775"/>
                  <a:gd name="T10" fmla="*/ 83 w 512"/>
                  <a:gd name="T11" fmla="*/ 737 h 775"/>
                  <a:gd name="T12" fmla="*/ 75 w 512"/>
                  <a:gd name="T13" fmla="*/ 475 h 775"/>
                  <a:gd name="T14" fmla="*/ 65 w 512"/>
                  <a:gd name="T15" fmla="*/ 474 h 775"/>
                  <a:gd name="T16" fmla="*/ 21 w 512"/>
                  <a:gd name="T17" fmla="*/ 441 h 775"/>
                  <a:gd name="T18" fmla="*/ 19 w 512"/>
                  <a:gd name="T19" fmla="*/ 214 h 775"/>
                  <a:gd name="T20" fmla="*/ 48 w 512"/>
                  <a:gd name="T21" fmla="*/ 189 h 775"/>
                  <a:gd name="T22" fmla="*/ 119 w 512"/>
                  <a:gd name="T23" fmla="*/ 181 h 775"/>
                  <a:gd name="T24" fmla="*/ 131 w 512"/>
                  <a:gd name="T25" fmla="*/ 186 h 775"/>
                  <a:gd name="T26" fmla="*/ 166 w 512"/>
                  <a:gd name="T27" fmla="*/ 239 h 775"/>
                  <a:gd name="T28" fmla="*/ 202 w 512"/>
                  <a:gd name="T29" fmla="*/ 186 h 775"/>
                  <a:gd name="T30" fmla="*/ 213 w 512"/>
                  <a:gd name="T31" fmla="*/ 181 h 775"/>
                  <a:gd name="T32" fmla="*/ 269 w 512"/>
                  <a:gd name="T33" fmla="*/ 184 h 775"/>
                  <a:gd name="T34" fmla="*/ 286 w 512"/>
                  <a:gd name="T35" fmla="*/ 190 h 775"/>
                  <a:gd name="T36" fmla="*/ 361 w 512"/>
                  <a:gd name="T37" fmla="*/ 220 h 775"/>
                  <a:gd name="T38" fmla="*/ 454 w 512"/>
                  <a:gd name="T39" fmla="*/ 179 h 775"/>
                  <a:gd name="T40" fmla="*/ 503 w 512"/>
                  <a:gd name="T41" fmla="*/ 193 h 775"/>
                  <a:gd name="T42" fmla="*/ 488 w 512"/>
                  <a:gd name="T43" fmla="*/ 243 h 775"/>
                  <a:gd name="T44" fmla="*/ 382 w 512"/>
                  <a:gd name="T45" fmla="*/ 290 h 775"/>
                  <a:gd name="T46" fmla="*/ 359 w 512"/>
                  <a:gd name="T47" fmla="*/ 294 h 775"/>
                  <a:gd name="T48" fmla="*/ 266 w 512"/>
                  <a:gd name="T49" fmla="*/ 263 h 775"/>
                  <a:gd name="T50" fmla="*/ 261 w 512"/>
                  <a:gd name="T51" fmla="*/ 265 h 775"/>
                  <a:gd name="T52" fmla="*/ 250 w 512"/>
                  <a:gd name="T53" fmla="*/ 737 h 775"/>
                  <a:gd name="T54" fmla="*/ 168 w 512"/>
                  <a:gd name="T55" fmla="*/ 1 h 775"/>
                  <a:gd name="T56" fmla="*/ 233 w 512"/>
                  <a:gd name="T57" fmla="*/ 72 h 775"/>
                  <a:gd name="T58" fmla="*/ 165 w 512"/>
                  <a:gd name="T59" fmla="*/ 157 h 775"/>
                  <a:gd name="T60" fmla="*/ 99 w 512"/>
                  <a:gd name="T61" fmla="*/ 70 h 775"/>
                  <a:gd name="T62" fmla="*/ 168 w 512"/>
                  <a:gd name="T63" fmla="*/ 1 h 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775">
                    <a:moveTo>
                      <a:pt x="250" y="737"/>
                    </a:moveTo>
                    <a:cubicBezTo>
                      <a:pt x="249" y="758"/>
                      <a:pt x="228" y="775"/>
                      <a:pt x="209" y="775"/>
                    </a:cubicBezTo>
                    <a:cubicBezTo>
                      <a:pt x="196" y="775"/>
                      <a:pt x="180" y="770"/>
                      <a:pt x="173" y="762"/>
                    </a:cubicBezTo>
                    <a:cubicBezTo>
                      <a:pt x="170" y="757"/>
                      <a:pt x="163" y="757"/>
                      <a:pt x="159" y="762"/>
                    </a:cubicBezTo>
                    <a:cubicBezTo>
                      <a:pt x="153" y="770"/>
                      <a:pt x="137" y="775"/>
                      <a:pt x="124" y="775"/>
                    </a:cubicBezTo>
                    <a:cubicBezTo>
                      <a:pt x="105" y="775"/>
                      <a:pt x="84" y="758"/>
                      <a:pt x="83" y="737"/>
                    </a:cubicBezTo>
                    <a:cubicBezTo>
                      <a:pt x="75" y="475"/>
                      <a:pt x="75" y="475"/>
                      <a:pt x="75" y="475"/>
                    </a:cubicBezTo>
                    <a:cubicBezTo>
                      <a:pt x="65" y="474"/>
                      <a:pt x="65" y="474"/>
                      <a:pt x="65" y="474"/>
                    </a:cubicBezTo>
                    <a:cubicBezTo>
                      <a:pt x="46" y="472"/>
                      <a:pt x="24" y="460"/>
                      <a:pt x="21" y="441"/>
                    </a:cubicBezTo>
                    <a:cubicBezTo>
                      <a:pt x="0" y="333"/>
                      <a:pt x="4" y="328"/>
                      <a:pt x="19" y="214"/>
                    </a:cubicBezTo>
                    <a:cubicBezTo>
                      <a:pt x="21" y="206"/>
                      <a:pt x="30" y="191"/>
                      <a:pt x="48" y="189"/>
                    </a:cubicBezTo>
                    <a:cubicBezTo>
                      <a:pt x="119" y="181"/>
                      <a:pt x="119" y="181"/>
                      <a:pt x="119" y="181"/>
                    </a:cubicBezTo>
                    <a:cubicBezTo>
                      <a:pt x="124" y="180"/>
                      <a:pt x="128" y="182"/>
                      <a:pt x="131" y="186"/>
                    </a:cubicBezTo>
                    <a:cubicBezTo>
                      <a:pt x="166" y="239"/>
                      <a:pt x="166" y="239"/>
                      <a:pt x="166" y="239"/>
                    </a:cubicBezTo>
                    <a:cubicBezTo>
                      <a:pt x="202" y="186"/>
                      <a:pt x="202" y="186"/>
                      <a:pt x="202" y="186"/>
                    </a:cubicBezTo>
                    <a:cubicBezTo>
                      <a:pt x="204" y="182"/>
                      <a:pt x="209" y="180"/>
                      <a:pt x="213" y="181"/>
                    </a:cubicBezTo>
                    <a:cubicBezTo>
                      <a:pt x="219" y="181"/>
                      <a:pt x="248" y="183"/>
                      <a:pt x="269" y="184"/>
                    </a:cubicBezTo>
                    <a:cubicBezTo>
                      <a:pt x="275" y="185"/>
                      <a:pt x="281" y="186"/>
                      <a:pt x="286" y="190"/>
                    </a:cubicBezTo>
                    <a:cubicBezTo>
                      <a:pt x="309" y="204"/>
                      <a:pt x="334" y="215"/>
                      <a:pt x="361" y="220"/>
                    </a:cubicBezTo>
                    <a:cubicBezTo>
                      <a:pt x="393" y="209"/>
                      <a:pt x="424" y="195"/>
                      <a:pt x="454" y="179"/>
                    </a:cubicBezTo>
                    <a:cubicBezTo>
                      <a:pt x="471" y="169"/>
                      <a:pt x="493" y="176"/>
                      <a:pt x="503" y="193"/>
                    </a:cubicBezTo>
                    <a:cubicBezTo>
                      <a:pt x="512" y="211"/>
                      <a:pt x="506" y="233"/>
                      <a:pt x="488" y="243"/>
                    </a:cubicBezTo>
                    <a:cubicBezTo>
                      <a:pt x="452" y="262"/>
                      <a:pt x="420" y="274"/>
                      <a:pt x="382" y="290"/>
                    </a:cubicBezTo>
                    <a:cubicBezTo>
                      <a:pt x="375" y="293"/>
                      <a:pt x="367" y="295"/>
                      <a:pt x="359" y="294"/>
                    </a:cubicBezTo>
                    <a:cubicBezTo>
                      <a:pt x="326" y="288"/>
                      <a:pt x="296" y="279"/>
                      <a:pt x="266" y="263"/>
                    </a:cubicBezTo>
                    <a:cubicBezTo>
                      <a:pt x="261" y="265"/>
                      <a:pt x="261" y="265"/>
                      <a:pt x="261" y="265"/>
                    </a:cubicBezTo>
                    <a:cubicBezTo>
                      <a:pt x="250" y="737"/>
                      <a:pt x="250" y="737"/>
                      <a:pt x="250" y="737"/>
                    </a:cubicBezTo>
                    <a:close/>
                    <a:moveTo>
                      <a:pt x="168" y="1"/>
                    </a:moveTo>
                    <a:cubicBezTo>
                      <a:pt x="205" y="1"/>
                      <a:pt x="234" y="33"/>
                      <a:pt x="233" y="72"/>
                    </a:cubicBezTo>
                    <a:cubicBezTo>
                      <a:pt x="233" y="111"/>
                      <a:pt x="202" y="158"/>
                      <a:pt x="165" y="157"/>
                    </a:cubicBezTo>
                    <a:cubicBezTo>
                      <a:pt x="128" y="156"/>
                      <a:pt x="99" y="109"/>
                      <a:pt x="99" y="70"/>
                    </a:cubicBezTo>
                    <a:cubicBezTo>
                      <a:pt x="100" y="31"/>
                      <a:pt x="131" y="0"/>
                      <a:pt x="168"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55" name="Freeform 43"/>
              <p:cNvSpPr>
                <a:spLocks noEditPoints="1"/>
              </p:cNvSpPr>
              <p:nvPr/>
            </p:nvSpPr>
            <p:spPr bwMode="auto">
              <a:xfrm>
                <a:off x="6735299" y="1108698"/>
                <a:ext cx="434124" cy="433758"/>
              </a:xfrm>
              <a:custGeom>
                <a:avLst/>
                <a:gdLst>
                  <a:gd name="T0" fmla="*/ 388 w 502"/>
                  <a:gd name="T1" fmla="*/ 388 h 502"/>
                  <a:gd name="T2" fmla="*/ 383 w 502"/>
                  <a:gd name="T3" fmla="*/ 335 h 502"/>
                  <a:gd name="T4" fmla="*/ 334 w 502"/>
                  <a:gd name="T5" fmla="*/ 426 h 502"/>
                  <a:gd name="T6" fmla="*/ 445 w 502"/>
                  <a:gd name="T7" fmla="*/ 251 h 502"/>
                  <a:gd name="T8" fmla="*/ 393 w 502"/>
                  <a:gd name="T9" fmla="*/ 214 h 502"/>
                  <a:gd name="T10" fmla="*/ 392 w 502"/>
                  <a:gd name="T11" fmla="*/ 297 h 502"/>
                  <a:gd name="T12" fmla="*/ 430 w 502"/>
                  <a:gd name="T13" fmla="*/ 176 h 502"/>
                  <a:gd name="T14" fmla="*/ 332 w 502"/>
                  <a:gd name="T15" fmla="*/ 75 h 502"/>
                  <a:gd name="T16" fmla="*/ 385 w 502"/>
                  <a:gd name="T17" fmla="*/ 176 h 502"/>
                  <a:gd name="T18" fmla="*/ 72 w 502"/>
                  <a:gd name="T19" fmla="*/ 176 h 502"/>
                  <a:gd name="T20" fmla="*/ 150 w 502"/>
                  <a:gd name="T21" fmla="*/ 117 h 502"/>
                  <a:gd name="T22" fmla="*/ 114 w 502"/>
                  <a:gd name="T23" fmla="*/ 114 h 502"/>
                  <a:gd name="T24" fmla="*/ 165 w 502"/>
                  <a:gd name="T25" fmla="*/ 176 h 502"/>
                  <a:gd name="T26" fmla="*/ 236 w 502"/>
                  <a:gd name="T27" fmla="*/ 71 h 502"/>
                  <a:gd name="T28" fmla="*/ 165 w 502"/>
                  <a:gd name="T29" fmla="*/ 176 h 502"/>
                  <a:gd name="T30" fmla="*/ 345 w 502"/>
                  <a:gd name="T31" fmla="*/ 176 h 502"/>
                  <a:gd name="T32" fmla="*/ 274 w 502"/>
                  <a:gd name="T33" fmla="*/ 71 h 502"/>
                  <a:gd name="T34" fmla="*/ 354 w 502"/>
                  <a:gd name="T35" fmla="*/ 214 h 502"/>
                  <a:gd name="T36" fmla="*/ 274 w 502"/>
                  <a:gd name="T37" fmla="*/ 297 h 502"/>
                  <a:gd name="T38" fmla="*/ 357 w 502"/>
                  <a:gd name="T39" fmla="*/ 252 h 502"/>
                  <a:gd name="T40" fmla="*/ 236 w 502"/>
                  <a:gd name="T41" fmla="*/ 214 h 502"/>
                  <a:gd name="T42" fmla="*/ 153 w 502"/>
                  <a:gd name="T43" fmla="*/ 252 h 502"/>
                  <a:gd name="T44" fmla="*/ 236 w 502"/>
                  <a:gd name="T45" fmla="*/ 297 h 502"/>
                  <a:gd name="T46" fmla="*/ 118 w 502"/>
                  <a:gd name="T47" fmla="*/ 214 h 502"/>
                  <a:gd name="T48" fmla="*/ 57 w 502"/>
                  <a:gd name="T49" fmla="*/ 251 h 502"/>
                  <a:gd name="T50" fmla="*/ 119 w 502"/>
                  <a:gd name="T51" fmla="*/ 297 h 502"/>
                  <a:gd name="T52" fmla="*/ 118 w 502"/>
                  <a:gd name="T53" fmla="*/ 214 h 502"/>
                  <a:gd name="T54" fmla="*/ 274 w 502"/>
                  <a:gd name="T55" fmla="*/ 335 h 502"/>
                  <a:gd name="T56" fmla="*/ 328 w 502"/>
                  <a:gd name="T57" fmla="*/ 367 h 502"/>
                  <a:gd name="T58" fmla="*/ 236 w 502"/>
                  <a:gd name="T59" fmla="*/ 335 h 502"/>
                  <a:gd name="T60" fmla="*/ 182 w 502"/>
                  <a:gd name="T61" fmla="*/ 367 h 502"/>
                  <a:gd name="T62" fmla="*/ 236 w 502"/>
                  <a:gd name="T63" fmla="*/ 335 h 502"/>
                  <a:gd name="T64" fmla="*/ 77 w 502"/>
                  <a:gd name="T65" fmla="*/ 335 h 502"/>
                  <a:gd name="T66" fmla="*/ 181 w 502"/>
                  <a:gd name="T67" fmla="*/ 431 h 502"/>
                  <a:gd name="T68" fmla="*/ 128 w 502"/>
                  <a:gd name="T69" fmla="*/ 335 h 502"/>
                  <a:gd name="T70" fmla="*/ 251 w 502"/>
                  <a:gd name="T71" fmla="*/ 502 h 502"/>
                  <a:gd name="T72" fmla="*/ 0 w 502"/>
                  <a:gd name="T73" fmla="*/ 251 h 502"/>
                  <a:gd name="T74" fmla="*/ 251 w 502"/>
                  <a:gd name="T75" fmla="*/ 0 h 502"/>
                  <a:gd name="T76" fmla="*/ 502 w 502"/>
                  <a:gd name="T77" fmla="*/ 251 h 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02" h="502">
                    <a:moveTo>
                      <a:pt x="334" y="426"/>
                    </a:moveTo>
                    <a:cubicBezTo>
                      <a:pt x="355" y="416"/>
                      <a:pt x="373" y="403"/>
                      <a:pt x="388" y="388"/>
                    </a:cubicBezTo>
                    <a:cubicBezTo>
                      <a:pt x="403" y="373"/>
                      <a:pt x="416" y="354"/>
                      <a:pt x="425" y="335"/>
                    </a:cubicBezTo>
                    <a:cubicBezTo>
                      <a:pt x="383" y="335"/>
                      <a:pt x="383" y="335"/>
                      <a:pt x="383" y="335"/>
                    </a:cubicBezTo>
                    <a:cubicBezTo>
                      <a:pt x="377" y="352"/>
                      <a:pt x="370" y="370"/>
                      <a:pt x="362" y="385"/>
                    </a:cubicBezTo>
                    <a:cubicBezTo>
                      <a:pt x="354" y="400"/>
                      <a:pt x="345" y="413"/>
                      <a:pt x="334" y="426"/>
                    </a:cubicBezTo>
                    <a:close/>
                    <a:moveTo>
                      <a:pt x="439" y="297"/>
                    </a:moveTo>
                    <a:cubicBezTo>
                      <a:pt x="443" y="282"/>
                      <a:pt x="445" y="267"/>
                      <a:pt x="445" y="251"/>
                    </a:cubicBezTo>
                    <a:cubicBezTo>
                      <a:pt x="445" y="238"/>
                      <a:pt x="444" y="226"/>
                      <a:pt x="442" y="214"/>
                    </a:cubicBezTo>
                    <a:cubicBezTo>
                      <a:pt x="393" y="214"/>
                      <a:pt x="393" y="214"/>
                      <a:pt x="393" y="214"/>
                    </a:cubicBezTo>
                    <a:cubicBezTo>
                      <a:pt x="395" y="227"/>
                      <a:pt x="395" y="239"/>
                      <a:pt x="395" y="252"/>
                    </a:cubicBezTo>
                    <a:cubicBezTo>
                      <a:pt x="395" y="267"/>
                      <a:pt x="394" y="282"/>
                      <a:pt x="392" y="297"/>
                    </a:cubicBezTo>
                    <a:cubicBezTo>
                      <a:pt x="439" y="297"/>
                      <a:pt x="439" y="297"/>
                      <a:pt x="439" y="297"/>
                    </a:cubicBezTo>
                    <a:close/>
                    <a:moveTo>
                      <a:pt x="430" y="176"/>
                    </a:moveTo>
                    <a:cubicBezTo>
                      <a:pt x="420" y="153"/>
                      <a:pt x="406" y="132"/>
                      <a:pt x="388" y="114"/>
                    </a:cubicBezTo>
                    <a:cubicBezTo>
                      <a:pt x="372" y="98"/>
                      <a:pt x="353" y="84"/>
                      <a:pt x="332" y="75"/>
                    </a:cubicBezTo>
                    <a:cubicBezTo>
                      <a:pt x="343" y="88"/>
                      <a:pt x="353" y="102"/>
                      <a:pt x="361" y="117"/>
                    </a:cubicBezTo>
                    <a:cubicBezTo>
                      <a:pt x="371" y="135"/>
                      <a:pt x="379" y="155"/>
                      <a:pt x="385" y="176"/>
                    </a:cubicBezTo>
                    <a:cubicBezTo>
                      <a:pt x="430" y="176"/>
                      <a:pt x="430" y="176"/>
                      <a:pt x="430" y="176"/>
                    </a:cubicBezTo>
                    <a:close/>
                    <a:moveTo>
                      <a:pt x="72" y="176"/>
                    </a:moveTo>
                    <a:cubicBezTo>
                      <a:pt x="125" y="176"/>
                      <a:pt x="125" y="176"/>
                      <a:pt x="125" y="176"/>
                    </a:cubicBezTo>
                    <a:cubicBezTo>
                      <a:pt x="131" y="155"/>
                      <a:pt x="139" y="135"/>
                      <a:pt x="150" y="117"/>
                    </a:cubicBezTo>
                    <a:cubicBezTo>
                      <a:pt x="159" y="100"/>
                      <a:pt x="170" y="84"/>
                      <a:pt x="183" y="69"/>
                    </a:cubicBezTo>
                    <a:cubicBezTo>
                      <a:pt x="157" y="79"/>
                      <a:pt x="133" y="94"/>
                      <a:pt x="114" y="114"/>
                    </a:cubicBezTo>
                    <a:cubicBezTo>
                      <a:pt x="96" y="132"/>
                      <a:pt x="82" y="153"/>
                      <a:pt x="72" y="176"/>
                    </a:cubicBezTo>
                    <a:close/>
                    <a:moveTo>
                      <a:pt x="165" y="176"/>
                    </a:moveTo>
                    <a:cubicBezTo>
                      <a:pt x="236" y="176"/>
                      <a:pt x="236" y="176"/>
                      <a:pt x="236" y="176"/>
                    </a:cubicBezTo>
                    <a:cubicBezTo>
                      <a:pt x="236" y="71"/>
                      <a:pt x="236" y="71"/>
                      <a:pt x="236" y="71"/>
                    </a:cubicBezTo>
                    <a:cubicBezTo>
                      <a:pt x="215" y="88"/>
                      <a:pt x="197" y="110"/>
                      <a:pt x="183" y="135"/>
                    </a:cubicBezTo>
                    <a:cubicBezTo>
                      <a:pt x="176" y="148"/>
                      <a:pt x="170" y="162"/>
                      <a:pt x="165" y="176"/>
                    </a:cubicBezTo>
                    <a:close/>
                    <a:moveTo>
                      <a:pt x="274" y="176"/>
                    </a:moveTo>
                    <a:cubicBezTo>
                      <a:pt x="345" y="176"/>
                      <a:pt x="345" y="176"/>
                      <a:pt x="345" y="176"/>
                    </a:cubicBezTo>
                    <a:cubicBezTo>
                      <a:pt x="341" y="162"/>
                      <a:pt x="335" y="148"/>
                      <a:pt x="327" y="135"/>
                    </a:cubicBezTo>
                    <a:cubicBezTo>
                      <a:pt x="314" y="110"/>
                      <a:pt x="296" y="88"/>
                      <a:pt x="274" y="71"/>
                    </a:cubicBezTo>
                    <a:cubicBezTo>
                      <a:pt x="274" y="176"/>
                      <a:pt x="274" y="176"/>
                      <a:pt x="274" y="176"/>
                    </a:cubicBezTo>
                    <a:close/>
                    <a:moveTo>
                      <a:pt x="354" y="214"/>
                    </a:moveTo>
                    <a:cubicBezTo>
                      <a:pt x="274" y="214"/>
                      <a:pt x="274" y="214"/>
                      <a:pt x="274" y="214"/>
                    </a:cubicBezTo>
                    <a:cubicBezTo>
                      <a:pt x="274" y="297"/>
                      <a:pt x="274" y="297"/>
                      <a:pt x="274" y="297"/>
                    </a:cubicBezTo>
                    <a:cubicBezTo>
                      <a:pt x="353" y="297"/>
                      <a:pt x="353" y="297"/>
                      <a:pt x="353" y="297"/>
                    </a:cubicBezTo>
                    <a:cubicBezTo>
                      <a:pt x="356" y="282"/>
                      <a:pt x="357" y="267"/>
                      <a:pt x="357" y="252"/>
                    </a:cubicBezTo>
                    <a:cubicBezTo>
                      <a:pt x="357" y="239"/>
                      <a:pt x="356" y="227"/>
                      <a:pt x="354" y="214"/>
                    </a:cubicBezTo>
                    <a:close/>
                    <a:moveTo>
                      <a:pt x="236" y="214"/>
                    </a:moveTo>
                    <a:cubicBezTo>
                      <a:pt x="156" y="214"/>
                      <a:pt x="156" y="214"/>
                      <a:pt x="156" y="214"/>
                    </a:cubicBezTo>
                    <a:cubicBezTo>
                      <a:pt x="154" y="227"/>
                      <a:pt x="153" y="239"/>
                      <a:pt x="153" y="252"/>
                    </a:cubicBezTo>
                    <a:cubicBezTo>
                      <a:pt x="153" y="267"/>
                      <a:pt x="155" y="282"/>
                      <a:pt x="158" y="297"/>
                    </a:cubicBezTo>
                    <a:cubicBezTo>
                      <a:pt x="236" y="297"/>
                      <a:pt x="236" y="297"/>
                      <a:pt x="236" y="297"/>
                    </a:cubicBezTo>
                    <a:cubicBezTo>
                      <a:pt x="236" y="214"/>
                      <a:pt x="236" y="214"/>
                      <a:pt x="236" y="214"/>
                    </a:cubicBezTo>
                    <a:close/>
                    <a:moveTo>
                      <a:pt x="118" y="214"/>
                    </a:moveTo>
                    <a:cubicBezTo>
                      <a:pt x="61" y="214"/>
                      <a:pt x="61" y="214"/>
                      <a:pt x="61" y="214"/>
                    </a:cubicBezTo>
                    <a:cubicBezTo>
                      <a:pt x="59" y="226"/>
                      <a:pt x="57" y="238"/>
                      <a:pt x="57" y="251"/>
                    </a:cubicBezTo>
                    <a:cubicBezTo>
                      <a:pt x="57" y="267"/>
                      <a:pt x="59" y="282"/>
                      <a:pt x="63" y="297"/>
                    </a:cubicBezTo>
                    <a:cubicBezTo>
                      <a:pt x="119" y="297"/>
                      <a:pt x="119" y="297"/>
                      <a:pt x="119" y="297"/>
                    </a:cubicBezTo>
                    <a:cubicBezTo>
                      <a:pt x="116" y="282"/>
                      <a:pt x="115" y="267"/>
                      <a:pt x="115" y="252"/>
                    </a:cubicBezTo>
                    <a:cubicBezTo>
                      <a:pt x="115" y="239"/>
                      <a:pt x="116" y="227"/>
                      <a:pt x="118" y="214"/>
                    </a:cubicBezTo>
                    <a:close/>
                    <a:moveTo>
                      <a:pt x="342" y="335"/>
                    </a:moveTo>
                    <a:cubicBezTo>
                      <a:pt x="274" y="335"/>
                      <a:pt x="274" y="335"/>
                      <a:pt x="274" y="335"/>
                    </a:cubicBezTo>
                    <a:cubicBezTo>
                      <a:pt x="274" y="433"/>
                      <a:pt x="274" y="433"/>
                      <a:pt x="274" y="433"/>
                    </a:cubicBezTo>
                    <a:cubicBezTo>
                      <a:pt x="296" y="415"/>
                      <a:pt x="315" y="392"/>
                      <a:pt x="328" y="367"/>
                    </a:cubicBezTo>
                    <a:cubicBezTo>
                      <a:pt x="334" y="357"/>
                      <a:pt x="338" y="346"/>
                      <a:pt x="342" y="335"/>
                    </a:cubicBezTo>
                    <a:close/>
                    <a:moveTo>
                      <a:pt x="236" y="335"/>
                    </a:moveTo>
                    <a:cubicBezTo>
                      <a:pt x="168" y="335"/>
                      <a:pt x="168" y="335"/>
                      <a:pt x="168" y="335"/>
                    </a:cubicBezTo>
                    <a:cubicBezTo>
                      <a:pt x="172" y="346"/>
                      <a:pt x="177" y="357"/>
                      <a:pt x="182" y="367"/>
                    </a:cubicBezTo>
                    <a:cubicBezTo>
                      <a:pt x="196" y="392"/>
                      <a:pt x="214" y="415"/>
                      <a:pt x="236" y="433"/>
                    </a:cubicBezTo>
                    <a:cubicBezTo>
                      <a:pt x="236" y="335"/>
                      <a:pt x="236" y="335"/>
                      <a:pt x="236" y="335"/>
                    </a:cubicBezTo>
                    <a:close/>
                    <a:moveTo>
                      <a:pt x="128" y="335"/>
                    </a:moveTo>
                    <a:cubicBezTo>
                      <a:pt x="77" y="335"/>
                      <a:pt x="77" y="335"/>
                      <a:pt x="77" y="335"/>
                    </a:cubicBezTo>
                    <a:cubicBezTo>
                      <a:pt x="86" y="354"/>
                      <a:pt x="99" y="373"/>
                      <a:pt x="114" y="388"/>
                    </a:cubicBezTo>
                    <a:cubicBezTo>
                      <a:pt x="133" y="407"/>
                      <a:pt x="155" y="422"/>
                      <a:pt x="181" y="431"/>
                    </a:cubicBezTo>
                    <a:cubicBezTo>
                      <a:pt x="168" y="417"/>
                      <a:pt x="158" y="402"/>
                      <a:pt x="149" y="385"/>
                    </a:cubicBezTo>
                    <a:cubicBezTo>
                      <a:pt x="140" y="370"/>
                      <a:pt x="133" y="352"/>
                      <a:pt x="128" y="335"/>
                    </a:cubicBezTo>
                    <a:close/>
                    <a:moveTo>
                      <a:pt x="429" y="428"/>
                    </a:moveTo>
                    <a:cubicBezTo>
                      <a:pt x="383" y="474"/>
                      <a:pt x="321" y="502"/>
                      <a:pt x="251" y="502"/>
                    </a:cubicBezTo>
                    <a:cubicBezTo>
                      <a:pt x="182" y="502"/>
                      <a:pt x="119" y="474"/>
                      <a:pt x="74" y="428"/>
                    </a:cubicBezTo>
                    <a:cubicBezTo>
                      <a:pt x="28" y="383"/>
                      <a:pt x="0" y="320"/>
                      <a:pt x="0" y="251"/>
                    </a:cubicBezTo>
                    <a:cubicBezTo>
                      <a:pt x="0" y="182"/>
                      <a:pt x="28" y="119"/>
                      <a:pt x="74" y="73"/>
                    </a:cubicBezTo>
                    <a:cubicBezTo>
                      <a:pt x="119" y="28"/>
                      <a:pt x="182" y="0"/>
                      <a:pt x="251" y="0"/>
                    </a:cubicBezTo>
                    <a:cubicBezTo>
                      <a:pt x="321" y="0"/>
                      <a:pt x="383" y="28"/>
                      <a:pt x="429" y="73"/>
                    </a:cubicBezTo>
                    <a:cubicBezTo>
                      <a:pt x="474" y="119"/>
                      <a:pt x="502" y="182"/>
                      <a:pt x="502" y="251"/>
                    </a:cubicBezTo>
                    <a:cubicBezTo>
                      <a:pt x="502" y="320"/>
                      <a:pt x="474" y="383"/>
                      <a:pt x="429" y="4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grpSp>
        <p:nvGrpSpPr>
          <p:cNvPr id="56" name="组合 43"/>
          <p:cNvGrpSpPr/>
          <p:nvPr/>
        </p:nvGrpSpPr>
        <p:grpSpPr>
          <a:xfrm>
            <a:off x="3170684" y="2427659"/>
            <a:ext cx="1620732" cy="739871"/>
            <a:chOff x="3169920" y="2040315"/>
            <a:chExt cx="1621155" cy="740064"/>
          </a:xfrm>
        </p:grpSpPr>
        <p:sp>
          <p:nvSpPr>
            <p:cNvPr id="57" name="椭圆 9"/>
            <p:cNvSpPr/>
            <p:nvPr/>
          </p:nvSpPr>
          <p:spPr>
            <a:xfrm>
              <a:off x="4676775" y="2360011"/>
              <a:ext cx="114300" cy="1143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cxnSp>
          <p:nvCxnSpPr>
            <p:cNvPr id="58" name="直接连接符 13"/>
            <p:cNvCxnSpPr>
              <a:stCxn id="57" idx="2"/>
            </p:cNvCxnSpPr>
            <p:nvPr/>
          </p:nvCxnSpPr>
          <p:spPr>
            <a:xfrm flipH="1">
              <a:off x="3169920" y="2417161"/>
              <a:ext cx="150685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59" name="直接连接符 42"/>
            <p:cNvCxnSpPr/>
            <p:nvPr/>
          </p:nvCxnSpPr>
          <p:spPr>
            <a:xfrm flipV="1">
              <a:off x="3169920" y="2040315"/>
              <a:ext cx="0" cy="74006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60" name="组合 47"/>
          <p:cNvGrpSpPr/>
          <p:nvPr/>
        </p:nvGrpSpPr>
        <p:grpSpPr>
          <a:xfrm>
            <a:off x="1017321" y="4348393"/>
            <a:ext cx="2533144" cy="1099049"/>
            <a:chOff x="6498651" y="3179832"/>
            <a:chExt cx="2533806" cy="1099335"/>
          </a:xfrm>
        </p:grpSpPr>
        <p:sp>
          <p:nvSpPr>
            <p:cNvPr id="61" name="文本框 48"/>
            <p:cNvSpPr txBox="1"/>
            <p:nvPr/>
          </p:nvSpPr>
          <p:spPr>
            <a:xfrm>
              <a:off x="6600255" y="3179832"/>
              <a:ext cx="2432202" cy="369428"/>
            </a:xfrm>
            <a:prstGeom prst="rect">
              <a:avLst/>
            </a:prstGeom>
            <a:noFill/>
          </p:spPr>
          <p:txBody>
            <a:bodyPr wrap="square" rtlCol="0">
              <a:spAutoFit/>
            </a:bodyPr>
            <a:lstStyle/>
            <a:p>
              <a:r>
                <a:rPr lang="zh-CN" altLang="en-US" dirty="0">
                  <a:solidFill>
                    <a:schemeClr val="accent1"/>
                  </a:solidFill>
                  <a:latin typeface="微软雅黑" panose="020B0503020204020204" pitchFamily="34" charset="-122"/>
                  <a:ea typeface="微软雅黑" panose="020B0503020204020204" pitchFamily="34" charset="-122"/>
                </a:rPr>
                <a:t>在此添加标题</a:t>
              </a:r>
              <a:endParaRPr lang="zh-CN" altLang="en-US" dirty="0">
                <a:solidFill>
                  <a:schemeClr val="accent1"/>
                </a:solidFill>
                <a:latin typeface="微软雅黑" panose="020B0503020204020204" pitchFamily="34" charset="-122"/>
                <a:ea typeface="微软雅黑" panose="020B0503020204020204" pitchFamily="34" charset="-122"/>
              </a:endParaRPr>
            </a:p>
          </p:txBody>
        </p:sp>
        <p:sp>
          <p:nvSpPr>
            <p:cNvPr id="62" name="文本框 49"/>
            <p:cNvSpPr txBox="1"/>
            <p:nvPr/>
          </p:nvSpPr>
          <p:spPr>
            <a:xfrm>
              <a:off x="6498651" y="3607654"/>
              <a:ext cx="2175916" cy="671513"/>
            </a:xfrm>
            <a:prstGeom prst="rect">
              <a:avLst/>
            </a:prstGeom>
            <a:noFill/>
          </p:spPr>
          <p:txBody>
            <a:bodyPr wrap="square" rtlCol="0">
              <a:spAutoFit/>
            </a:bodyPr>
            <a:lstStyle/>
            <a:p>
              <a:pPr>
                <a:lnSpc>
                  <a:spcPct val="114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100" dirty="0">
                <a:solidFill>
                  <a:schemeClr val="tx1">
                    <a:lumMod val="50000"/>
                  </a:schemeClr>
                </a:solidFill>
                <a:latin typeface="微软雅黑" panose="020B0503020204020204" pitchFamily="34" charset="-122"/>
                <a:ea typeface="微软雅黑" panose="020B0503020204020204" pitchFamily="34" charset="-122"/>
              </a:endParaRPr>
            </a:p>
          </p:txBody>
        </p:sp>
      </p:grpSp>
      <p:grpSp>
        <p:nvGrpSpPr>
          <p:cNvPr id="63" name="组合 50"/>
          <p:cNvGrpSpPr/>
          <p:nvPr/>
        </p:nvGrpSpPr>
        <p:grpSpPr>
          <a:xfrm>
            <a:off x="3170684" y="4409943"/>
            <a:ext cx="1620732" cy="739871"/>
            <a:chOff x="3169920" y="2040315"/>
            <a:chExt cx="1621155" cy="740064"/>
          </a:xfrm>
        </p:grpSpPr>
        <p:sp>
          <p:nvSpPr>
            <p:cNvPr id="64" name="椭圆 51"/>
            <p:cNvSpPr/>
            <p:nvPr/>
          </p:nvSpPr>
          <p:spPr>
            <a:xfrm>
              <a:off x="4676775" y="2360011"/>
              <a:ext cx="114300" cy="1143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cxnSp>
          <p:nvCxnSpPr>
            <p:cNvPr id="65" name="直接连接符 52"/>
            <p:cNvCxnSpPr>
              <a:stCxn id="64" idx="2"/>
            </p:cNvCxnSpPr>
            <p:nvPr/>
          </p:nvCxnSpPr>
          <p:spPr>
            <a:xfrm flipH="1">
              <a:off x="3169920" y="2417161"/>
              <a:ext cx="150685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53"/>
            <p:cNvCxnSpPr/>
            <p:nvPr/>
          </p:nvCxnSpPr>
          <p:spPr>
            <a:xfrm flipV="1">
              <a:off x="3169920" y="2040315"/>
              <a:ext cx="0" cy="74006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67" name="组合 71"/>
          <p:cNvGrpSpPr/>
          <p:nvPr/>
        </p:nvGrpSpPr>
        <p:grpSpPr>
          <a:xfrm flipH="1">
            <a:off x="7453848" y="2427659"/>
            <a:ext cx="1620732" cy="739871"/>
            <a:chOff x="3169920" y="2040315"/>
            <a:chExt cx="1621155" cy="740064"/>
          </a:xfrm>
        </p:grpSpPr>
        <p:sp>
          <p:nvSpPr>
            <p:cNvPr id="68" name="椭圆 72"/>
            <p:cNvSpPr/>
            <p:nvPr/>
          </p:nvSpPr>
          <p:spPr>
            <a:xfrm>
              <a:off x="4676775" y="2360011"/>
              <a:ext cx="114300" cy="1143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cxnSp>
          <p:nvCxnSpPr>
            <p:cNvPr id="69" name="直接连接符 73"/>
            <p:cNvCxnSpPr>
              <a:stCxn id="68" idx="2"/>
            </p:cNvCxnSpPr>
            <p:nvPr/>
          </p:nvCxnSpPr>
          <p:spPr>
            <a:xfrm flipH="1">
              <a:off x="3169920" y="2417161"/>
              <a:ext cx="150685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70" name="直接连接符 74"/>
            <p:cNvCxnSpPr/>
            <p:nvPr/>
          </p:nvCxnSpPr>
          <p:spPr>
            <a:xfrm flipV="1">
              <a:off x="3169920" y="2040315"/>
              <a:ext cx="0" cy="74006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71" name="组合 75"/>
          <p:cNvGrpSpPr/>
          <p:nvPr/>
        </p:nvGrpSpPr>
        <p:grpSpPr>
          <a:xfrm flipH="1">
            <a:off x="7453848" y="4409943"/>
            <a:ext cx="1620732" cy="739871"/>
            <a:chOff x="3169920" y="2040315"/>
            <a:chExt cx="1621155" cy="740064"/>
          </a:xfrm>
        </p:grpSpPr>
        <p:sp>
          <p:nvSpPr>
            <p:cNvPr id="72" name="椭圆 76"/>
            <p:cNvSpPr/>
            <p:nvPr/>
          </p:nvSpPr>
          <p:spPr>
            <a:xfrm>
              <a:off x="4676775" y="2360011"/>
              <a:ext cx="114300" cy="114300"/>
            </a:xfrm>
            <a:prstGeom prst="ellipse">
              <a:avLst/>
            </a:prstGeom>
            <a:no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cxnSp>
          <p:nvCxnSpPr>
            <p:cNvPr id="81" name="直接连接符 77"/>
            <p:cNvCxnSpPr>
              <a:stCxn id="72" idx="2"/>
            </p:cNvCxnSpPr>
            <p:nvPr/>
          </p:nvCxnSpPr>
          <p:spPr>
            <a:xfrm flipH="1">
              <a:off x="3169920" y="2417161"/>
              <a:ext cx="1506855" cy="0"/>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84" name="直接连接符 78"/>
            <p:cNvCxnSpPr/>
            <p:nvPr/>
          </p:nvCxnSpPr>
          <p:spPr>
            <a:xfrm flipV="1">
              <a:off x="3169920" y="2040315"/>
              <a:ext cx="0" cy="740064"/>
            </a:xfrm>
            <a:prstGeom prst="line">
              <a:avLst/>
            </a:prstGeom>
            <a:ln w="1905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grpSp>
        <p:nvGrpSpPr>
          <p:cNvPr id="87" name="组合 79"/>
          <p:cNvGrpSpPr/>
          <p:nvPr/>
        </p:nvGrpSpPr>
        <p:grpSpPr>
          <a:xfrm>
            <a:off x="9080683" y="2366111"/>
            <a:ext cx="2297140" cy="1124785"/>
            <a:chOff x="7109327" y="3179834"/>
            <a:chExt cx="2297740" cy="1125077"/>
          </a:xfrm>
        </p:grpSpPr>
        <p:sp>
          <p:nvSpPr>
            <p:cNvPr id="90" name="文本框 80"/>
            <p:cNvSpPr txBox="1"/>
            <p:nvPr/>
          </p:nvSpPr>
          <p:spPr>
            <a:xfrm>
              <a:off x="7109327" y="3179834"/>
              <a:ext cx="2094539" cy="369428"/>
            </a:xfrm>
            <a:prstGeom prst="rect">
              <a:avLst/>
            </a:prstGeom>
            <a:noFill/>
          </p:spPr>
          <p:txBody>
            <a:bodyPr wrap="square" rtlCol="0">
              <a:spAutoFit/>
            </a:bodyPr>
            <a:lstStyle/>
            <a:p>
              <a:r>
                <a:rPr lang="zh-CN" altLang="en-US" dirty="0">
                  <a:solidFill>
                    <a:schemeClr val="accent2"/>
                  </a:solidFill>
                  <a:latin typeface="微软雅黑" panose="020B0503020204020204" pitchFamily="34" charset="-122"/>
                  <a:ea typeface="微软雅黑" panose="020B0503020204020204" pitchFamily="34" charset="-122"/>
                </a:rPr>
                <a:t>在此添加标题</a:t>
              </a:r>
              <a:endParaRPr lang="zh-CN" altLang="en-US" dirty="0">
                <a:solidFill>
                  <a:schemeClr val="accent2"/>
                </a:solidFill>
                <a:latin typeface="微软雅黑" panose="020B0503020204020204" pitchFamily="34" charset="-122"/>
                <a:ea typeface="微软雅黑" panose="020B0503020204020204" pitchFamily="34" charset="-122"/>
              </a:endParaRPr>
            </a:p>
          </p:txBody>
        </p:sp>
        <p:sp>
          <p:nvSpPr>
            <p:cNvPr id="93" name="文本框 81"/>
            <p:cNvSpPr txBox="1"/>
            <p:nvPr/>
          </p:nvSpPr>
          <p:spPr>
            <a:xfrm>
              <a:off x="7115250" y="3633399"/>
              <a:ext cx="2291817" cy="671512"/>
            </a:xfrm>
            <a:prstGeom prst="rect">
              <a:avLst/>
            </a:prstGeom>
            <a:noFill/>
          </p:spPr>
          <p:txBody>
            <a:bodyPr wrap="square" rtlCol="0">
              <a:spAutoFit/>
            </a:bodyPr>
            <a:lstStyle/>
            <a:p>
              <a:pPr>
                <a:lnSpc>
                  <a:spcPct val="114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100" dirty="0">
                <a:solidFill>
                  <a:schemeClr val="tx1">
                    <a:lumMod val="50000"/>
                  </a:schemeClr>
                </a:solidFill>
                <a:latin typeface="微软雅黑" panose="020B0503020204020204" pitchFamily="34" charset="-122"/>
                <a:ea typeface="微软雅黑" panose="020B0503020204020204" pitchFamily="34" charset="-122"/>
              </a:endParaRPr>
            </a:p>
          </p:txBody>
        </p:sp>
      </p:grpSp>
      <p:grpSp>
        <p:nvGrpSpPr>
          <p:cNvPr id="94" name="组合 82"/>
          <p:cNvGrpSpPr/>
          <p:nvPr/>
        </p:nvGrpSpPr>
        <p:grpSpPr>
          <a:xfrm>
            <a:off x="9080685" y="4348389"/>
            <a:ext cx="2398713" cy="1173976"/>
            <a:chOff x="7109327" y="3179836"/>
            <a:chExt cx="2399338" cy="1174283"/>
          </a:xfrm>
        </p:grpSpPr>
        <p:sp>
          <p:nvSpPr>
            <p:cNvPr id="95" name="文本框 83"/>
            <p:cNvSpPr txBox="1"/>
            <p:nvPr/>
          </p:nvSpPr>
          <p:spPr>
            <a:xfrm>
              <a:off x="7109327" y="3179836"/>
              <a:ext cx="2399338" cy="369429"/>
            </a:xfrm>
            <a:prstGeom prst="rect">
              <a:avLst/>
            </a:prstGeom>
            <a:noFill/>
          </p:spPr>
          <p:txBody>
            <a:bodyPr wrap="square" rtlCol="0">
              <a:spAutoFit/>
            </a:bodyPr>
            <a:lstStyle/>
            <a:p>
              <a:r>
                <a:rPr lang="zh-CN" altLang="en-US" dirty="0">
                  <a:solidFill>
                    <a:schemeClr val="accent2"/>
                  </a:solidFill>
                  <a:latin typeface="微软雅黑" panose="020B0503020204020204" pitchFamily="34" charset="-122"/>
                  <a:ea typeface="微软雅黑" panose="020B0503020204020204" pitchFamily="34" charset="-122"/>
                </a:rPr>
                <a:t>在此添加标题</a:t>
              </a:r>
              <a:endParaRPr lang="zh-CN" altLang="en-US" dirty="0">
                <a:solidFill>
                  <a:schemeClr val="accent2"/>
                </a:solidFill>
                <a:latin typeface="微软雅黑" panose="020B0503020204020204" pitchFamily="34" charset="-122"/>
                <a:ea typeface="微软雅黑" panose="020B0503020204020204" pitchFamily="34" charset="-122"/>
              </a:endParaRPr>
            </a:p>
          </p:txBody>
        </p:sp>
        <p:sp>
          <p:nvSpPr>
            <p:cNvPr id="96" name="文本框 84"/>
            <p:cNvSpPr txBox="1"/>
            <p:nvPr/>
          </p:nvSpPr>
          <p:spPr>
            <a:xfrm>
              <a:off x="7115250" y="3682606"/>
              <a:ext cx="2088617" cy="671513"/>
            </a:xfrm>
            <a:prstGeom prst="rect">
              <a:avLst/>
            </a:prstGeom>
            <a:noFill/>
          </p:spPr>
          <p:txBody>
            <a:bodyPr wrap="square" rtlCol="0">
              <a:spAutoFit/>
            </a:bodyPr>
            <a:lstStyle/>
            <a:p>
              <a:pPr>
                <a:lnSpc>
                  <a:spcPct val="114000"/>
                </a:lnSpc>
              </a:pPr>
              <a:r>
                <a:rPr lang="zh-CN" altLang="en-US" sz="11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100" dirty="0">
                <a:solidFill>
                  <a:schemeClr val="tx1">
                    <a:lumMod val="50000"/>
                  </a:schemeClr>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7"/>
                                        </p:tgtEl>
                                        <p:attrNameLst>
                                          <p:attrName>style.visibility</p:attrName>
                                        </p:attrNameLst>
                                      </p:cBhvr>
                                      <p:to>
                                        <p:strVal val="visible"/>
                                      </p:to>
                                    </p:set>
                                    <p:anim calcmode="lin" valueType="num">
                                      <p:cBhvr>
                                        <p:cTn id="7" dur="500" fill="hold"/>
                                        <p:tgtEl>
                                          <p:spTgt spid="97"/>
                                        </p:tgtEl>
                                        <p:attrNameLst>
                                          <p:attrName>ppt_w</p:attrName>
                                        </p:attrNameLst>
                                      </p:cBhvr>
                                      <p:tavLst>
                                        <p:tav tm="0">
                                          <p:val>
                                            <p:fltVal val="0"/>
                                          </p:val>
                                        </p:tav>
                                        <p:tav tm="100000">
                                          <p:val>
                                            <p:strVal val="#ppt_w"/>
                                          </p:val>
                                        </p:tav>
                                      </p:tavLst>
                                    </p:anim>
                                    <p:anim calcmode="lin" valueType="num">
                                      <p:cBhvr>
                                        <p:cTn id="8" dur="500" fill="hold"/>
                                        <p:tgtEl>
                                          <p:spTgt spid="97"/>
                                        </p:tgtEl>
                                        <p:attrNameLst>
                                          <p:attrName>ppt_h</p:attrName>
                                        </p:attrNameLst>
                                      </p:cBhvr>
                                      <p:tavLst>
                                        <p:tav tm="0">
                                          <p:val>
                                            <p:fltVal val="0"/>
                                          </p:val>
                                        </p:tav>
                                        <p:tav tm="100000">
                                          <p:val>
                                            <p:strVal val="#ppt_h"/>
                                          </p:val>
                                        </p:tav>
                                      </p:tavLst>
                                    </p:anim>
                                    <p:animEffect transition="in" filter="fade">
                                      <p:cBhvr>
                                        <p:cTn id="9" dur="500"/>
                                        <p:tgtEl>
                                          <p:spTgt spid="97"/>
                                        </p:tgtEl>
                                      </p:cBhvr>
                                    </p:animEffect>
                                  </p:childTnLst>
                                </p:cTn>
                              </p:par>
                            </p:childTnLst>
                          </p:cTn>
                        </p:par>
                        <p:par>
                          <p:cTn id="10" fill="hold">
                            <p:stCondLst>
                              <p:cond delay="500"/>
                            </p:stCondLst>
                            <p:childTnLst>
                              <p:par>
                                <p:cTn id="11" presetID="18" presetClass="entr" presetSubtype="12" fill="hold" nodeType="afterEffect">
                                  <p:stCondLst>
                                    <p:cond delay="0"/>
                                  </p:stCondLst>
                                  <p:childTnLst>
                                    <p:set>
                                      <p:cBhvr>
                                        <p:cTn id="12" dur="1" fill="hold">
                                          <p:stCondLst>
                                            <p:cond delay="0"/>
                                          </p:stCondLst>
                                        </p:cTn>
                                        <p:tgtEl>
                                          <p:spTgt spid="56"/>
                                        </p:tgtEl>
                                        <p:attrNameLst>
                                          <p:attrName>style.visibility</p:attrName>
                                        </p:attrNameLst>
                                      </p:cBhvr>
                                      <p:to>
                                        <p:strVal val="visible"/>
                                      </p:to>
                                    </p:set>
                                    <p:animEffect transition="in" filter="strips(downLeft)">
                                      <p:cBhvr>
                                        <p:cTn id="13" dur="500"/>
                                        <p:tgtEl>
                                          <p:spTgt spid="56"/>
                                        </p:tgtEl>
                                      </p:cBhvr>
                                    </p:animEffect>
                                  </p:childTnLst>
                                </p:cTn>
                              </p:par>
                              <p:par>
                                <p:cTn id="14" presetID="18" presetClass="entr" presetSubtype="6" fill="hold" nodeType="withEffect">
                                  <p:stCondLst>
                                    <p:cond delay="0"/>
                                  </p:stCondLst>
                                  <p:childTnLst>
                                    <p:set>
                                      <p:cBhvr>
                                        <p:cTn id="15" dur="1" fill="hold">
                                          <p:stCondLst>
                                            <p:cond delay="0"/>
                                          </p:stCondLst>
                                        </p:cTn>
                                        <p:tgtEl>
                                          <p:spTgt spid="67"/>
                                        </p:tgtEl>
                                        <p:attrNameLst>
                                          <p:attrName>style.visibility</p:attrName>
                                        </p:attrNameLst>
                                      </p:cBhvr>
                                      <p:to>
                                        <p:strVal val="visible"/>
                                      </p:to>
                                    </p:set>
                                    <p:animEffect transition="in" filter="strips(downRight)">
                                      <p:cBhvr>
                                        <p:cTn id="16" dur="500"/>
                                        <p:tgtEl>
                                          <p:spTgt spid="67"/>
                                        </p:tgtEl>
                                      </p:cBhvr>
                                    </p:animEffect>
                                  </p:childTnLst>
                                </p:cTn>
                              </p:par>
                              <p:par>
                                <p:cTn id="17" presetID="18" presetClass="entr" presetSubtype="6" fill="hold" nodeType="with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strips(downRight)">
                                      <p:cBhvr>
                                        <p:cTn id="19" dur="500"/>
                                        <p:tgtEl>
                                          <p:spTgt spid="71"/>
                                        </p:tgtEl>
                                      </p:cBhvr>
                                    </p:animEffect>
                                  </p:childTnLst>
                                </p:cTn>
                              </p:par>
                              <p:par>
                                <p:cTn id="20" presetID="18" presetClass="entr" presetSubtype="12" fill="hold" nodeType="withEffect">
                                  <p:stCondLst>
                                    <p:cond delay="0"/>
                                  </p:stCondLst>
                                  <p:childTnLst>
                                    <p:set>
                                      <p:cBhvr>
                                        <p:cTn id="21" dur="1" fill="hold">
                                          <p:stCondLst>
                                            <p:cond delay="0"/>
                                          </p:stCondLst>
                                        </p:cTn>
                                        <p:tgtEl>
                                          <p:spTgt spid="63"/>
                                        </p:tgtEl>
                                        <p:attrNameLst>
                                          <p:attrName>style.visibility</p:attrName>
                                        </p:attrNameLst>
                                      </p:cBhvr>
                                      <p:to>
                                        <p:strVal val="visible"/>
                                      </p:to>
                                    </p:set>
                                    <p:animEffect transition="in" filter="strips(downLeft)">
                                      <p:cBhvr>
                                        <p:cTn id="22" dur="500"/>
                                        <p:tgtEl>
                                          <p:spTgt spid="63"/>
                                        </p:tgtEl>
                                      </p:cBhvr>
                                    </p:animEffect>
                                  </p:childTnLst>
                                </p:cTn>
                              </p:par>
                            </p:childTnLst>
                          </p:cTn>
                        </p:par>
                        <p:par>
                          <p:cTn id="23" fill="hold">
                            <p:stCondLst>
                              <p:cond delay="1000"/>
                            </p:stCondLst>
                            <p:childTnLst>
                              <p:par>
                                <p:cTn id="24" presetID="2" presetClass="entr" presetSubtype="8" fill="hold"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1000" fill="hold"/>
                                        <p:tgtEl>
                                          <p:spTgt spid="87"/>
                                        </p:tgtEl>
                                        <p:attrNameLst>
                                          <p:attrName>ppt_x</p:attrName>
                                        </p:attrNameLst>
                                      </p:cBhvr>
                                      <p:tavLst>
                                        <p:tav tm="0">
                                          <p:val>
                                            <p:strVal val="0-#ppt_w/2"/>
                                          </p:val>
                                        </p:tav>
                                        <p:tav tm="100000">
                                          <p:val>
                                            <p:strVal val="#ppt_x"/>
                                          </p:val>
                                        </p:tav>
                                      </p:tavLst>
                                    </p:anim>
                                    <p:anim calcmode="lin" valueType="num">
                                      <p:cBhvr additive="base">
                                        <p:cTn id="27" dur="10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94"/>
                                        </p:tgtEl>
                                        <p:attrNameLst>
                                          <p:attrName>style.visibility</p:attrName>
                                        </p:attrNameLst>
                                      </p:cBhvr>
                                      <p:to>
                                        <p:strVal val="visible"/>
                                      </p:to>
                                    </p:set>
                                    <p:anim calcmode="lin" valueType="num">
                                      <p:cBhvr additive="base">
                                        <p:cTn id="31" dur="1000" fill="hold"/>
                                        <p:tgtEl>
                                          <p:spTgt spid="94"/>
                                        </p:tgtEl>
                                        <p:attrNameLst>
                                          <p:attrName>ppt_x</p:attrName>
                                        </p:attrNameLst>
                                      </p:cBhvr>
                                      <p:tavLst>
                                        <p:tav tm="0">
                                          <p:val>
                                            <p:strVal val="0-#ppt_w/2"/>
                                          </p:val>
                                        </p:tav>
                                        <p:tav tm="100000">
                                          <p:val>
                                            <p:strVal val="#ppt_x"/>
                                          </p:val>
                                        </p:tav>
                                      </p:tavLst>
                                    </p:anim>
                                    <p:anim calcmode="lin" valueType="num">
                                      <p:cBhvr additive="base">
                                        <p:cTn id="32" dur="1000" fill="hold"/>
                                        <p:tgtEl>
                                          <p:spTgt spid="94"/>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2"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additive="base">
                                        <p:cTn id="36" dur="1000" fill="hold"/>
                                        <p:tgtEl>
                                          <p:spTgt spid="60"/>
                                        </p:tgtEl>
                                        <p:attrNameLst>
                                          <p:attrName>ppt_x</p:attrName>
                                        </p:attrNameLst>
                                      </p:cBhvr>
                                      <p:tavLst>
                                        <p:tav tm="0">
                                          <p:val>
                                            <p:strVal val="1+#ppt_w/2"/>
                                          </p:val>
                                        </p:tav>
                                        <p:tav tm="100000">
                                          <p:val>
                                            <p:strVal val="#ppt_x"/>
                                          </p:val>
                                        </p:tav>
                                      </p:tavLst>
                                    </p:anim>
                                    <p:anim calcmode="lin" valueType="num">
                                      <p:cBhvr additive="base">
                                        <p:cTn id="37" dur="1000" fill="hold"/>
                                        <p:tgtEl>
                                          <p:spTgt spid="60"/>
                                        </p:tgtEl>
                                        <p:attrNameLst>
                                          <p:attrName>ppt_y</p:attrName>
                                        </p:attrNameLst>
                                      </p:cBhvr>
                                      <p:tavLst>
                                        <p:tav tm="0">
                                          <p:val>
                                            <p:strVal val="#ppt_y"/>
                                          </p:val>
                                        </p:tav>
                                        <p:tav tm="100000">
                                          <p:val>
                                            <p:strVal val="#ppt_y"/>
                                          </p:val>
                                        </p:tav>
                                      </p:tavLst>
                                    </p:anim>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1000" fill="hold"/>
                                        <p:tgtEl>
                                          <p:spTgt spid="28"/>
                                        </p:tgtEl>
                                        <p:attrNameLst>
                                          <p:attrName>ppt_x</p:attrName>
                                        </p:attrNameLst>
                                      </p:cBhvr>
                                      <p:tavLst>
                                        <p:tav tm="0">
                                          <p:val>
                                            <p:strVal val="1+#ppt_w/2"/>
                                          </p:val>
                                        </p:tav>
                                        <p:tav tm="100000">
                                          <p:val>
                                            <p:strVal val="#ppt_x"/>
                                          </p:val>
                                        </p:tav>
                                      </p:tavLst>
                                    </p:anim>
                                    <p:anim calcmode="lin" valueType="num">
                                      <p:cBhvr additive="base">
                                        <p:cTn id="42" dur="10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3"/>
          <p:cNvGrpSpPr/>
          <p:nvPr/>
        </p:nvGrpSpPr>
        <p:grpSpPr>
          <a:xfrm>
            <a:off x="4118560" y="1753264"/>
            <a:ext cx="3819214" cy="3707016"/>
            <a:chOff x="4125516" y="790575"/>
            <a:chExt cx="3839766" cy="3848100"/>
          </a:xfrm>
        </p:grpSpPr>
        <p:sp>
          <p:nvSpPr>
            <p:cNvPr id="34" name="Freeform 5"/>
            <p:cNvSpPr>
              <a:spLocks noEditPoints="1"/>
            </p:cNvSpPr>
            <p:nvPr/>
          </p:nvSpPr>
          <p:spPr bwMode="auto">
            <a:xfrm>
              <a:off x="5092304" y="1765697"/>
              <a:ext cx="1906190" cy="1906191"/>
            </a:xfrm>
            <a:custGeom>
              <a:avLst/>
              <a:gdLst>
                <a:gd name="T0" fmla="*/ 116 w 211"/>
                <a:gd name="T1" fmla="*/ 10 h 211"/>
                <a:gd name="T2" fmla="*/ 116 w 211"/>
                <a:gd name="T3" fmla="*/ 0 h 211"/>
                <a:gd name="T4" fmla="*/ 181 w 211"/>
                <a:gd name="T5" fmla="*/ 30 h 211"/>
                <a:gd name="T6" fmla="*/ 211 w 211"/>
                <a:gd name="T7" fmla="*/ 95 h 211"/>
                <a:gd name="T8" fmla="*/ 201 w 211"/>
                <a:gd name="T9" fmla="*/ 95 h 211"/>
                <a:gd name="T10" fmla="*/ 174 w 211"/>
                <a:gd name="T11" fmla="*/ 37 h 211"/>
                <a:gd name="T12" fmla="*/ 116 w 211"/>
                <a:gd name="T13" fmla="*/ 10 h 211"/>
                <a:gd name="T14" fmla="*/ 10 w 211"/>
                <a:gd name="T15" fmla="*/ 115 h 211"/>
                <a:gd name="T16" fmla="*/ 0 w 211"/>
                <a:gd name="T17" fmla="*/ 115 h 211"/>
                <a:gd name="T18" fmla="*/ 30 w 211"/>
                <a:gd name="T19" fmla="*/ 180 h 211"/>
                <a:gd name="T20" fmla="*/ 96 w 211"/>
                <a:gd name="T21" fmla="*/ 211 h 211"/>
                <a:gd name="T22" fmla="*/ 96 w 211"/>
                <a:gd name="T23" fmla="*/ 201 h 211"/>
                <a:gd name="T24" fmla="*/ 38 w 211"/>
                <a:gd name="T25" fmla="*/ 173 h 211"/>
                <a:gd name="T26" fmla="*/ 10 w 211"/>
                <a:gd name="T27" fmla="*/ 115 h 211"/>
                <a:gd name="T28" fmla="*/ 10 w 211"/>
                <a:gd name="T29" fmla="*/ 95 h 211"/>
                <a:gd name="T30" fmla="*/ 38 w 211"/>
                <a:gd name="T31" fmla="*/ 37 h 211"/>
                <a:gd name="T32" fmla="*/ 96 w 211"/>
                <a:gd name="T33" fmla="*/ 10 h 211"/>
                <a:gd name="T34" fmla="*/ 96 w 211"/>
                <a:gd name="T35" fmla="*/ 0 h 211"/>
                <a:gd name="T36" fmla="*/ 30 w 211"/>
                <a:gd name="T37" fmla="*/ 30 h 211"/>
                <a:gd name="T38" fmla="*/ 0 w 211"/>
                <a:gd name="T39" fmla="*/ 95 h 211"/>
                <a:gd name="T40" fmla="*/ 10 w 211"/>
                <a:gd name="T41" fmla="*/ 95 h 211"/>
                <a:gd name="T42" fmla="*/ 201 w 211"/>
                <a:gd name="T43" fmla="*/ 115 h 211"/>
                <a:gd name="T44" fmla="*/ 174 w 211"/>
                <a:gd name="T45" fmla="*/ 173 h 211"/>
                <a:gd name="T46" fmla="*/ 116 w 211"/>
                <a:gd name="T47" fmla="*/ 201 h 211"/>
                <a:gd name="T48" fmla="*/ 116 w 211"/>
                <a:gd name="T49" fmla="*/ 211 h 211"/>
                <a:gd name="T50" fmla="*/ 181 w 211"/>
                <a:gd name="T51" fmla="*/ 180 h 211"/>
                <a:gd name="T52" fmla="*/ 211 w 211"/>
                <a:gd name="T53" fmla="*/ 115 h 211"/>
                <a:gd name="T54" fmla="*/ 201 w 211"/>
                <a:gd name="T55" fmla="*/ 115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 h="211">
                  <a:moveTo>
                    <a:pt x="116" y="10"/>
                  </a:moveTo>
                  <a:cubicBezTo>
                    <a:pt x="116" y="0"/>
                    <a:pt x="116" y="0"/>
                    <a:pt x="116" y="0"/>
                  </a:cubicBezTo>
                  <a:cubicBezTo>
                    <a:pt x="139" y="2"/>
                    <a:pt x="163" y="12"/>
                    <a:pt x="181" y="30"/>
                  </a:cubicBezTo>
                  <a:cubicBezTo>
                    <a:pt x="199" y="48"/>
                    <a:pt x="209" y="72"/>
                    <a:pt x="211" y="95"/>
                  </a:cubicBezTo>
                  <a:cubicBezTo>
                    <a:pt x="201" y="95"/>
                    <a:pt x="201" y="95"/>
                    <a:pt x="201" y="95"/>
                  </a:cubicBezTo>
                  <a:cubicBezTo>
                    <a:pt x="199" y="74"/>
                    <a:pt x="190" y="53"/>
                    <a:pt x="174" y="37"/>
                  </a:cubicBezTo>
                  <a:cubicBezTo>
                    <a:pt x="157" y="21"/>
                    <a:pt x="137" y="12"/>
                    <a:pt x="116" y="10"/>
                  </a:cubicBezTo>
                  <a:close/>
                  <a:moveTo>
                    <a:pt x="10" y="115"/>
                  </a:moveTo>
                  <a:cubicBezTo>
                    <a:pt x="0" y="115"/>
                    <a:pt x="0" y="115"/>
                    <a:pt x="0" y="115"/>
                  </a:cubicBezTo>
                  <a:cubicBezTo>
                    <a:pt x="2" y="139"/>
                    <a:pt x="12" y="162"/>
                    <a:pt x="30" y="180"/>
                  </a:cubicBezTo>
                  <a:cubicBezTo>
                    <a:pt x="49" y="199"/>
                    <a:pt x="72" y="209"/>
                    <a:pt x="96" y="211"/>
                  </a:cubicBezTo>
                  <a:cubicBezTo>
                    <a:pt x="96" y="201"/>
                    <a:pt x="96" y="201"/>
                    <a:pt x="96" y="201"/>
                  </a:cubicBezTo>
                  <a:cubicBezTo>
                    <a:pt x="74" y="199"/>
                    <a:pt x="54" y="189"/>
                    <a:pt x="38" y="173"/>
                  </a:cubicBezTo>
                  <a:cubicBezTo>
                    <a:pt x="21" y="157"/>
                    <a:pt x="12" y="137"/>
                    <a:pt x="10" y="115"/>
                  </a:cubicBezTo>
                  <a:close/>
                  <a:moveTo>
                    <a:pt x="10" y="95"/>
                  </a:moveTo>
                  <a:cubicBezTo>
                    <a:pt x="12" y="74"/>
                    <a:pt x="21" y="53"/>
                    <a:pt x="38" y="37"/>
                  </a:cubicBezTo>
                  <a:cubicBezTo>
                    <a:pt x="54" y="21"/>
                    <a:pt x="74" y="12"/>
                    <a:pt x="96" y="10"/>
                  </a:cubicBezTo>
                  <a:cubicBezTo>
                    <a:pt x="96" y="0"/>
                    <a:pt x="96" y="0"/>
                    <a:pt x="96" y="0"/>
                  </a:cubicBezTo>
                  <a:cubicBezTo>
                    <a:pt x="72" y="2"/>
                    <a:pt x="49" y="12"/>
                    <a:pt x="30" y="30"/>
                  </a:cubicBezTo>
                  <a:cubicBezTo>
                    <a:pt x="12" y="48"/>
                    <a:pt x="2" y="72"/>
                    <a:pt x="0" y="95"/>
                  </a:cubicBezTo>
                  <a:lnTo>
                    <a:pt x="10" y="95"/>
                  </a:lnTo>
                  <a:close/>
                  <a:moveTo>
                    <a:pt x="201" y="115"/>
                  </a:moveTo>
                  <a:cubicBezTo>
                    <a:pt x="199" y="137"/>
                    <a:pt x="190" y="157"/>
                    <a:pt x="174" y="173"/>
                  </a:cubicBezTo>
                  <a:cubicBezTo>
                    <a:pt x="157" y="189"/>
                    <a:pt x="137" y="199"/>
                    <a:pt x="116" y="201"/>
                  </a:cubicBezTo>
                  <a:cubicBezTo>
                    <a:pt x="116" y="211"/>
                    <a:pt x="116" y="211"/>
                    <a:pt x="116" y="211"/>
                  </a:cubicBezTo>
                  <a:cubicBezTo>
                    <a:pt x="139" y="209"/>
                    <a:pt x="163" y="199"/>
                    <a:pt x="181" y="180"/>
                  </a:cubicBezTo>
                  <a:cubicBezTo>
                    <a:pt x="199" y="162"/>
                    <a:pt x="209" y="139"/>
                    <a:pt x="211" y="115"/>
                  </a:cubicBezTo>
                  <a:lnTo>
                    <a:pt x="201" y="115"/>
                  </a:lnTo>
                  <a:close/>
                </a:path>
              </a:pathLst>
            </a:custGeom>
            <a:solidFill>
              <a:srgbClr val="BBBCBB"/>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35" name="Freeform 6"/>
            <p:cNvSpPr/>
            <p:nvPr/>
          </p:nvSpPr>
          <p:spPr bwMode="auto">
            <a:xfrm>
              <a:off x="4125516" y="790575"/>
              <a:ext cx="1833563" cy="1833563"/>
            </a:xfrm>
            <a:custGeom>
              <a:avLst/>
              <a:gdLst>
                <a:gd name="T0" fmla="*/ 95 w 203"/>
                <a:gd name="T1" fmla="*/ 203 h 203"/>
                <a:gd name="T2" fmla="*/ 129 w 203"/>
                <a:gd name="T3" fmla="*/ 130 h 203"/>
                <a:gd name="T4" fmla="*/ 203 w 203"/>
                <a:gd name="T5" fmla="*/ 96 h 203"/>
                <a:gd name="T6" fmla="*/ 203 w 203"/>
                <a:gd name="T7" fmla="*/ 0 h 203"/>
                <a:gd name="T8" fmla="*/ 77 w 203"/>
                <a:gd name="T9" fmla="*/ 48 h 203"/>
                <a:gd name="T10" fmla="*/ 40 w 203"/>
                <a:gd name="T11" fmla="*/ 41 h 203"/>
                <a:gd name="T12" fmla="*/ 48 w 203"/>
                <a:gd name="T13" fmla="*/ 78 h 203"/>
                <a:gd name="T14" fmla="*/ 0 w 203"/>
                <a:gd name="T15" fmla="*/ 203 h 203"/>
                <a:gd name="T16" fmla="*/ 95 w 203"/>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3">
                  <a:moveTo>
                    <a:pt x="95" y="203"/>
                  </a:moveTo>
                  <a:cubicBezTo>
                    <a:pt x="97" y="177"/>
                    <a:pt x="109" y="150"/>
                    <a:pt x="129" y="130"/>
                  </a:cubicBezTo>
                  <a:cubicBezTo>
                    <a:pt x="150" y="109"/>
                    <a:pt x="176" y="98"/>
                    <a:pt x="203" y="96"/>
                  </a:cubicBezTo>
                  <a:cubicBezTo>
                    <a:pt x="203" y="0"/>
                    <a:pt x="203" y="0"/>
                    <a:pt x="203" y="0"/>
                  </a:cubicBezTo>
                  <a:cubicBezTo>
                    <a:pt x="158" y="2"/>
                    <a:pt x="114" y="18"/>
                    <a:pt x="77" y="48"/>
                  </a:cubicBezTo>
                  <a:cubicBezTo>
                    <a:pt x="40" y="41"/>
                    <a:pt x="40" y="41"/>
                    <a:pt x="40" y="41"/>
                  </a:cubicBezTo>
                  <a:cubicBezTo>
                    <a:pt x="48" y="78"/>
                    <a:pt x="48" y="78"/>
                    <a:pt x="48" y="78"/>
                  </a:cubicBezTo>
                  <a:cubicBezTo>
                    <a:pt x="18" y="114"/>
                    <a:pt x="2" y="159"/>
                    <a:pt x="0" y="203"/>
                  </a:cubicBezTo>
                  <a:lnTo>
                    <a:pt x="95" y="203"/>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36" name="Freeform 7"/>
            <p:cNvSpPr/>
            <p:nvPr/>
          </p:nvSpPr>
          <p:spPr bwMode="auto">
            <a:xfrm>
              <a:off x="4125516" y="2805112"/>
              <a:ext cx="1833563" cy="1833563"/>
            </a:xfrm>
            <a:custGeom>
              <a:avLst/>
              <a:gdLst>
                <a:gd name="T0" fmla="*/ 203 w 203"/>
                <a:gd name="T1" fmla="*/ 108 h 203"/>
                <a:gd name="T2" fmla="*/ 129 w 203"/>
                <a:gd name="T3" fmla="*/ 74 h 203"/>
                <a:gd name="T4" fmla="*/ 95 w 203"/>
                <a:gd name="T5" fmla="*/ 0 h 203"/>
                <a:gd name="T6" fmla="*/ 0 w 203"/>
                <a:gd name="T7" fmla="*/ 0 h 203"/>
                <a:gd name="T8" fmla="*/ 48 w 203"/>
                <a:gd name="T9" fmla="*/ 126 h 203"/>
                <a:gd name="T10" fmla="*/ 40 w 203"/>
                <a:gd name="T11" fmla="*/ 162 h 203"/>
                <a:gd name="T12" fmla="*/ 77 w 203"/>
                <a:gd name="T13" fmla="*/ 155 h 203"/>
                <a:gd name="T14" fmla="*/ 203 w 203"/>
                <a:gd name="T15" fmla="*/ 203 h 203"/>
                <a:gd name="T16" fmla="*/ 203 w 203"/>
                <a:gd name="T17" fmla="*/ 108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03">
                  <a:moveTo>
                    <a:pt x="203" y="108"/>
                  </a:moveTo>
                  <a:cubicBezTo>
                    <a:pt x="176" y="105"/>
                    <a:pt x="150" y="94"/>
                    <a:pt x="129" y="74"/>
                  </a:cubicBezTo>
                  <a:cubicBezTo>
                    <a:pt x="109" y="53"/>
                    <a:pt x="98" y="27"/>
                    <a:pt x="95" y="0"/>
                  </a:cubicBezTo>
                  <a:cubicBezTo>
                    <a:pt x="0" y="0"/>
                    <a:pt x="0" y="0"/>
                    <a:pt x="0" y="0"/>
                  </a:cubicBezTo>
                  <a:cubicBezTo>
                    <a:pt x="2" y="45"/>
                    <a:pt x="18" y="89"/>
                    <a:pt x="48" y="126"/>
                  </a:cubicBezTo>
                  <a:cubicBezTo>
                    <a:pt x="40" y="162"/>
                    <a:pt x="40" y="162"/>
                    <a:pt x="40" y="162"/>
                  </a:cubicBezTo>
                  <a:cubicBezTo>
                    <a:pt x="77" y="155"/>
                    <a:pt x="77" y="155"/>
                    <a:pt x="77" y="155"/>
                  </a:cubicBezTo>
                  <a:cubicBezTo>
                    <a:pt x="114" y="185"/>
                    <a:pt x="158" y="201"/>
                    <a:pt x="203" y="203"/>
                  </a:cubicBezTo>
                  <a:lnTo>
                    <a:pt x="203" y="108"/>
                  </a:ln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37" name="Freeform 8"/>
            <p:cNvSpPr/>
            <p:nvPr/>
          </p:nvSpPr>
          <p:spPr bwMode="auto">
            <a:xfrm>
              <a:off x="6140054" y="790575"/>
              <a:ext cx="1825228" cy="1833563"/>
            </a:xfrm>
            <a:custGeom>
              <a:avLst/>
              <a:gdLst>
                <a:gd name="T0" fmla="*/ 127 w 202"/>
                <a:gd name="T1" fmla="*/ 50 h 203"/>
                <a:gd name="T2" fmla="*/ 0 w 202"/>
                <a:gd name="T3" fmla="*/ 0 h 203"/>
                <a:gd name="T4" fmla="*/ 0 w 202"/>
                <a:gd name="T5" fmla="*/ 96 h 203"/>
                <a:gd name="T6" fmla="*/ 73 w 202"/>
                <a:gd name="T7" fmla="*/ 130 h 203"/>
                <a:gd name="T8" fmla="*/ 107 w 202"/>
                <a:gd name="T9" fmla="*/ 203 h 203"/>
                <a:gd name="T10" fmla="*/ 202 w 202"/>
                <a:gd name="T11" fmla="*/ 203 h 203"/>
                <a:gd name="T12" fmla="*/ 156 w 202"/>
                <a:gd name="T13" fmla="*/ 79 h 203"/>
                <a:gd name="T14" fmla="*/ 163 w 202"/>
                <a:gd name="T15" fmla="*/ 42 h 203"/>
                <a:gd name="T16" fmla="*/ 127 w 202"/>
                <a:gd name="T17" fmla="*/ 5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203">
                  <a:moveTo>
                    <a:pt x="127" y="50"/>
                  </a:moveTo>
                  <a:cubicBezTo>
                    <a:pt x="90" y="19"/>
                    <a:pt x="45" y="3"/>
                    <a:pt x="0" y="0"/>
                  </a:cubicBezTo>
                  <a:cubicBezTo>
                    <a:pt x="0" y="96"/>
                    <a:pt x="0" y="96"/>
                    <a:pt x="0" y="96"/>
                  </a:cubicBezTo>
                  <a:cubicBezTo>
                    <a:pt x="26" y="98"/>
                    <a:pt x="53" y="109"/>
                    <a:pt x="73" y="130"/>
                  </a:cubicBezTo>
                  <a:cubicBezTo>
                    <a:pt x="94" y="150"/>
                    <a:pt x="105" y="177"/>
                    <a:pt x="107" y="203"/>
                  </a:cubicBezTo>
                  <a:cubicBezTo>
                    <a:pt x="202" y="203"/>
                    <a:pt x="202" y="203"/>
                    <a:pt x="202" y="203"/>
                  </a:cubicBezTo>
                  <a:cubicBezTo>
                    <a:pt x="200" y="159"/>
                    <a:pt x="185" y="115"/>
                    <a:pt x="156" y="79"/>
                  </a:cubicBezTo>
                  <a:cubicBezTo>
                    <a:pt x="163" y="42"/>
                    <a:pt x="163" y="42"/>
                    <a:pt x="163" y="42"/>
                  </a:cubicBezTo>
                  <a:lnTo>
                    <a:pt x="127" y="5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sp>
          <p:nvSpPr>
            <p:cNvPr id="38" name="Freeform 9"/>
            <p:cNvSpPr/>
            <p:nvPr/>
          </p:nvSpPr>
          <p:spPr bwMode="auto">
            <a:xfrm>
              <a:off x="6140054" y="2805112"/>
              <a:ext cx="1825228" cy="1833563"/>
            </a:xfrm>
            <a:custGeom>
              <a:avLst/>
              <a:gdLst>
                <a:gd name="T0" fmla="*/ 107 w 202"/>
                <a:gd name="T1" fmla="*/ 0 h 203"/>
                <a:gd name="T2" fmla="*/ 73 w 202"/>
                <a:gd name="T3" fmla="*/ 74 h 203"/>
                <a:gd name="T4" fmla="*/ 0 w 202"/>
                <a:gd name="T5" fmla="*/ 108 h 203"/>
                <a:gd name="T6" fmla="*/ 0 w 202"/>
                <a:gd name="T7" fmla="*/ 203 h 203"/>
                <a:gd name="T8" fmla="*/ 123 w 202"/>
                <a:gd name="T9" fmla="*/ 157 h 203"/>
                <a:gd name="T10" fmla="*/ 161 w 202"/>
                <a:gd name="T11" fmla="*/ 164 h 203"/>
                <a:gd name="T12" fmla="*/ 153 w 202"/>
                <a:gd name="T13" fmla="*/ 127 h 203"/>
                <a:gd name="T14" fmla="*/ 202 w 202"/>
                <a:gd name="T15" fmla="*/ 0 h 203"/>
                <a:gd name="T16" fmla="*/ 107 w 202"/>
                <a:gd name="T17"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2" h="203">
                  <a:moveTo>
                    <a:pt x="107" y="0"/>
                  </a:moveTo>
                  <a:cubicBezTo>
                    <a:pt x="105" y="27"/>
                    <a:pt x="93" y="53"/>
                    <a:pt x="73" y="74"/>
                  </a:cubicBezTo>
                  <a:cubicBezTo>
                    <a:pt x="53" y="94"/>
                    <a:pt x="26" y="105"/>
                    <a:pt x="0" y="108"/>
                  </a:cubicBezTo>
                  <a:cubicBezTo>
                    <a:pt x="0" y="203"/>
                    <a:pt x="0" y="203"/>
                    <a:pt x="0" y="203"/>
                  </a:cubicBezTo>
                  <a:cubicBezTo>
                    <a:pt x="44" y="201"/>
                    <a:pt x="87" y="186"/>
                    <a:pt x="123" y="157"/>
                  </a:cubicBezTo>
                  <a:cubicBezTo>
                    <a:pt x="161" y="164"/>
                    <a:pt x="161" y="164"/>
                    <a:pt x="161" y="164"/>
                  </a:cubicBezTo>
                  <a:cubicBezTo>
                    <a:pt x="153" y="127"/>
                    <a:pt x="153" y="127"/>
                    <a:pt x="153" y="127"/>
                  </a:cubicBezTo>
                  <a:cubicBezTo>
                    <a:pt x="184" y="90"/>
                    <a:pt x="200" y="46"/>
                    <a:pt x="202" y="0"/>
                  </a:cubicBezTo>
                  <a:lnTo>
                    <a:pt x="107" y="0"/>
                  </a:ln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2800">
                <a:solidFill>
                  <a:schemeClr val="tx1">
                    <a:lumMod val="50000"/>
                  </a:schemeClr>
                </a:solidFill>
              </a:endParaRPr>
            </a:p>
          </p:txBody>
        </p:sp>
        <p:grpSp>
          <p:nvGrpSpPr>
            <p:cNvPr id="3" name="组合 48"/>
            <p:cNvGrpSpPr/>
            <p:nvPr/>
          </p:nvGrpSpPr>
          <p:grpSpPr>
            <a:xfrm>
              <a:off x="4611947" y="1399612"/>
              <a:ext cx="842963" cy="383381"/>
              <a:chOff x="8478838" y="1247776"/>
              <a:chExt cx="1123950" cy="511175"/>
            </a:xfrm>
            <a:solidFill>
              <a:schemeClr val="bg1"/>
            </a:solidFill>
          </p:grpSpPr>
          <p:sp>
            <p:nvSpPr>
              <p:cNvPr id="44" name="Freeform 24"/>
              <p:cNvSpPr/>
              <p:nvPr/>
            </p:nvSpPr>
            <p:spPr bwMode="auto">
              <a:xfrm>
                <a:off x="8478838" y="1408113"/>
                <a:ext cx="1123950" cy="269875"/>
              </a:xfrm>
              <a:custGeom>
                <a:avLst/>
                <a:gdLst>
                  <a:gd name="T0" fmla="*/ 0 w 182"/>
                  <a:gd name="T1" fmla="*/ 3 h 44"/>
                  <a:gd name="T2" fmla="*/ 1 w 182"/>
                  <a:gd name="T3" fmla="*/ 3 h 44"/>
                  <a:gd name="T4" fmla="*/ 153 w 182"/>
                  <a:gd name="T5" fmla="*/ 3 h 44"/>
                  <a:gd name="T6" fmla="*/ 182 w 182"/>
                  <a:gd name="T7" fmla="*/ 41 h 44"/>
                  <a:gd name="T8" fmla="*/ 182 w 182"/>
                  <a:gd name="T9" fmla="*/ 41 h 44"/>
                  <a:gd name="T10" fmla="*/ 182 w 182"/>
                  <a:gd name="T11" fmla="*/ 41 h 44"/>
                  <a:gd name="T12" fmla="*/ 170 w 182"/>
                  <a:gd name="T13" fmla="*/ 41 h 44"/>
                  <a:gd name="T14" fmla="*/ 150 w 182"/>
                  <a:gd name="T15" fmla="*/ 22 h 44"/>
                  <a:gd name="T16" fmla="*/ 130 w 182"/>
                  <a:gd name="T17" fmla="*/ 41 h 44"/>
                  <a:gd name="T18" fmla="*/ 65 w 182"/>
                  <a:gd name="T19" fmla="*/ 41 h 44"/>
                  <a:gd name="T20" fmla="*/ 45 w 182"/>
                  <a:gd name="T21" fmla="*/ 22 h 44"/>
                  <a:gd name="T22" fmla="*/ 26 w 182"/>
                  <a:gd name="T23" fmla="*/ 41 h 44"/>
                  <a:gd name="T24" fmla="*/ 22 w 182"/>
                  <a:gd name="T25" fmla="*/ 41 h 44"/>
                  <a:gd name="T26" fmla="*/ 0 w 182"/>
                  <a:gd name="T27" fmla="*/ 3 h 44"/>
                  <a:gd name="T28" fmla="*/ 0 w 182"/>
                  <a:gd name="T29" fmla="*/ 3 h 44"/>
                  <a:gd name="T30" fmla="*/ 0 w 182"/>
                  <a:gd name="T31" fmla="*/ 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2" h="44">
                    <a:moveTo>
                      <a:pt x="0" y="3"/>
                    </a:moveTo>
                    <a:cubicBezTo>
                      <a:pt x="1" y="3"/>
                      <a:pt x="1" y="3"/>
                      <a:pt x="1" y="3"/>
                    </a:cubicBezTo>
                    <a:cubicBezTo>
                      <a:pt x="153" y="3"/>
                      <a:pt x="153" y="3"/>
                      <a:pt x="153" y="3"/>
                    </a:cubicBezTo>
                    <a:cubicBezTo>
                      <a:pt x="153" y="3"/>
                      <a:pt x="182" y="0"/>
                      <a:pt x="182" y="41"/>
                    </a:cubicBezTo>
                    <a:cubicBezTo>
                      <a:pt x="182" y="41"/>
                      <a:pt x="182" y="41"/>
                      <a:pt x="182" y="41"/>
                    </a:cubicBezTo>
                    <a:cubicBezTo>
                      <a:pt x="182" y="41"/>
                      <a:pt x="182" y="41"/>
                      <a:pt x="182" y="41"/>
                    </a:cubicBezTo>
                    <a:cubicBezTo>
                      <a:pt x="170" y="41"/>
                      <a:pt x="170" y="41"/>
                      <a:pt x="170" y="41"/>
                    </a:cubicBezTo>
                    <a:cubicBezTo>
                      <a:pt x="170" y="30"/>
                      <a:pt x="161" y="22"/>
                      <a:pt x="150" y="22"/>
                    </a:cubicBezTo>
                    <a:cubicBezTo>
                      <a:pt x="139" y="22"/>
                      <a:pt x="131" y="30"/>
                      <a:pt x="130" y="41"/>
                    </a:cubicBezTo>
                    <a:cubicBezTo>
                      <a:pt x="65" y="41"/>
                      <a:pt x="65" y="41"/>
                      <a:pt x="65" y="41"/>
                    </a:cubicBezTo>
                    <a:cubicBezTo>
                      <a:pt x="65" y="30"/>
                      <a:pt x="56" y="22"/>
                      <a:pt x="45" y="22"/>
                    </a:cubicBezTo>
                    <a:cubicBezTo>
                      <a:pt x="35" y="22"/>
                      <a:pt x="26" y="30"/>
                      <a:pt x="26" y="41"/>
                    </a:cubicBezTo>
                    <a:cubicBezTo>
                      <a:pt x="22" y="41"/>
                      <a:pt x="22" y="41"/>
                      <a:pt x="22" y="41"/>
                    </a:cubicBezTo>
                    <a:cubicBezTo>
                      <a:pt x="22" y="41"/>
                      <a:pt x="0" y="44"/>
                      <a:pt x="0" y="3"/>
                    </a:cubicBezTo>
                    <a:cubicBezTo>
                      <a:pt x="0" y="3"/>
                      <a:pt x="0" y="3"/>
                      <a:pt x="0" y="3"/>
                    </a:cubicBezTo>
                    <a:cubicBezTo>
                      <a:pt x="0" y="3"/>
                      <a:pt x="0" y="3"/>
                      <a:pt x="0"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45" name="Freeform 26"/>
              <p:cNvSpPr>
                <a:spLocks noEditPoints="1"/>
              </p:cNvSpPr>
              <p:nvPr/>
            </p:nvSpPr>
            <p:spPr bwMode="auto">
              <a:xfrm>
                <a:off x="8553450" y="1247776"/>
                <a:ext cx="833437" cy="227013"/>
              </a:xfrm>
              <a:custGeom>
                <a:avLst/>
                <a:gdLst>
                  <a:gd name="T0" fmla="*/ 6 w 135"/>
                  <a:gd name="T1" fmla="*/ 29 h 37"/>
                  <a:gd name="T2" fmla="*/ 57 w 135"/>
                  <a:gd name="T3" fmla="*/ 1 h 37"/>
                  <a:gd name="T4" fmla="*/ 68 w 135"/>
                  <a:gd name="T5" fmla="*/ 0 h 37"/>
                  <a:gd name="T6" fmla="*/ 78 w 135"/>
                  <a:gd name="T7" fmla="*/ 1 h 37"/>
                  <a:gd name="T8" fmla="*/ 129 w 135"/>
                  <a:gd name="T9" fmla="*/ 29 h 37"/>
                  <a:gd name="T10" fmla="*/ 135 w 135"/>
                  <a:gd name="T11" fmla="*/ 37 h 37"/>
                  <a:gd name="T12" fmla="*/ 0 w 135"/>
                  <a:gd name="T13" fmla="*/ 37 h 37"/>
                  <a:gd name="T14" fmla="*/ 6 w 135"/>
                  <a:gd name="T15" fmla="*/ 29 h 37"/>
                  <a:gd name="T16" fmla="*/ 77 w 135"/>
                  <a:gd name="T17" fmla="*/ 10 h 37"/>
                  <a:gd name="T18" fmla="*/ 68 w 135"/>
                  <a:gd name="T19" fmla="*/ 9 h 37"/>
                  <a:gd name="T20" fmla="*/ 58 w 135"/>
                  <a:gd name="T21" fmla="*/ 10 h 37"/>
                  <a:gd name="T22" fmla="*/ 20 w 135"/>
                  <a:gd name="T23" fmla="*/ 28 h 37"/>
                  <a:gd name="T24" fmla="*/ 115 w 135"/>
                  <a:gd name="T25" fmla="*/ 28 h 37"/>
                  <a:gd name="T26" fmla="*/ 77 w 135"/>
                  <a:gd name="T27" fmla="*/ 1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5" h="37">
                    <a:moveTo>
                      <a:pt x="6" y="29"/>
                    </a:moveTo>
                    <a:cubicBezTo>
                      <a:pt x="21" y="10"/>
                      <a:pt x="42" y="3"/>
                      <a:pt x="57" y="1"/>
                    </a:cubicBezTo>
                    <a:cubicBezTo>
                      <a:pt x="58" y="1"/>
                      <a:pt x="65" y="0"/>
                      <a:pt x="68" y="0"/>
                    </a:cubicBezTo>
                    <a:cubicBezTo>
                      <a:pt x="71" y="0"/>
                      <a:pt x="77" y="1"/>
                      <a:pt x="78" y="1"/>
                    </a:cubicBezTo>
                    <a:cubicBezTo>
                      <a:pt x="93" y="3"/>
                      <a:pt x="114" y="10"/>
                      <a:pt x="129" y="29"/>
                    </a:cubicBezTo>
                    <a:cubicBezTo>
                      <a:pt x="135" y="37"/>
                      <a:pt x="135" y="37"/>
                      <a:pt x="135" y="37"/>
                    </a:cubicBezTo>
                    <a:cubicBezTo>
                      <a:pt x="0" y="37"/>
                      <a:pt x="0" y="37"/>
                      <a:pt x="0" y="37"/>
                    </a:cubicBezTo>
                    <a:lnTo>
                      <a:pt x="6" y="29"/>
                    </a:lnTo>
                    <a:close/>
                    <a:moveTo>
                      <a:pt x="77" y="10"/>
                    </a:moveTo>
                    <a:cubicBezTo>
                      <a:pt x="75" y="10"/>
                      <a:pt x="70" y="9"/>
                      <a:pt x="68" y="9"/>
                    </a:cubicBezTo>
                    <a:cubicBezTo>
                      <a:pt x="66" y="9"/>
                      <a:pt x="60" y="10"/>
                      <a:pt x="58" y="10"/>
                    </a:cubicBezTo>
                    <a:cubicBezTo>
                      <a:pt x="47" y="12"/>
                      <a:pt x="32" y="16"/>
                      <a:pt x="20" y="28"/>
                    </a:cubicBezTo>
                    <a:cubicBezTo>
                      <a:pt x="115" y="28"/>
                      <a:pt x="115" y="28"/>
                      <a:pt x="115" y="28"/>
                    </a:cubicBezTo>
                    <a:cubicBezTo>
                      <a:pt x="103" y="16"/>
                      <a:pt x="88" y="12"/>
                      <a:pt x="77"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46" name="Rectangle 27"/>
              <p:cNvSpPr>
                <a:spLocks noChangeArrowheads="1"/>
              </p:cNvSpPr>
              <p:nvPr/>
            </p:nvSpPr>
            <p:spPr bwMode="auto">
              <a:xfrm>
                <a:off x="8953500" y="1265238"/>
                <a:ext cx="38100" cy="1857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47" name="Freeform 28"/>
              <p:cNvSpPr/>
              <p:nvPr/>
            </p:nvSpPr>
            <p:spPr bwMode="auto">
              <a:xfrm>
                <a:off x="9521825" y="1536701"/>
                <a:ext cx="80962" cy="61913"/>
              </a:xfrm>
              <a:custGeom>
                <a:avLst/>
                <a:gdLst>
                  <a:gd name="T0" fmla="*/ 5 w 13"/>
                  <a:gd name="T1" fmla="*/ 10 h 10"/>
                  <a:gd name="T2" fmla="*/ 0 w 13"/>
                  <a:gd name="T3" fmla="*/ 5 h 10"/>
                  <a:gd name="T4" fmla="*/ 5 w 13"/>
                  <a:gd name="T5" fmla="*/ 0 h 10"/>
                  <a:gd name="T6" fmla="*/ 10 w 13"/>
                  <a:gd name="T7" fmla="*/ 0 h 10"/>
                  <a:gd name="T8" fmla="*/ 13 w 13"/>
                  <a:gd name="T9" fmla="*/ 10 h 10"/>
                  <a:gd name="T10" fmla="*/ 5 w 13"/>
                  <a:gd name="T11" fmla="*/ 10 h 10"/>
                </a:gdLst>
                <a:ahLst/>
                <a:cxnLst>
                  <a:cxn ang="0">
                    <a:pos x="T0" y="T1"/>
                  </a:cxn>
                  <a:cxn ang="0">
                    <a:pos x="T2" y="T3"/>
                  </a:cxn>
                  <a:cxn ang="0">
                    <a:pos x="T4" y="T5"/>
                  </a:cxn>
                  <a:cxn ang="0">
                    <a:pos x="T6" y="T7"/>
                  </a:cxn>
                  <a:cxn ang="0">
                    <a:pos x="T8" y="T9"/>
                  </a:cxn>
                  <a:cxn ang="0">
                    <a:pos x="T10" y="T11"/>
                  </a:cxn>
                </a:cxnLst>
                <a:rect l="0" t="0" r="r" b="b"/>
                <a:pathLst>
                  <a:path w="13" h="10">
                    <a:moveTo>
                      <a:pt x="5" y="10"/>
                    </a:moveTo>
                    <a:cubicBezTo>
                      <a:pt x="3" y="10"/>
                      <a:pt x="0" y="8"/>
                      <a:pt x="0" y="5"/>
                    </a:cubicBezTo>
                    <a:cubicBezTo>
                      <a:pt x="0" y="2"/>
                      <a:pt x="3" y="0"/>
                      <a:pt x="5" y="0"/>
                    </a:cubicBezTo>
                    <a:cubicBezTo>
                      <a:pt x="6" y="0"/>
                      <a:pt x="8" y="0"/>
                      <a:pt x="10" y="0"/>
                    </a:cubicBezTo>
                    <a:cubicBezTo>
                      <a:pt x="11" y="3"/>
                      <a:pt x="12" y="6"/>
                      <a:pt x="13" y="10"/>
                    </a:cubicBezTo>
                    <a:cubicBezTo>
                      <a:pt x="11" y="10"/>
                      <a:pt x="6" y="10"/>
                      <a:pt x="5"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48" name="Oval 29"/>
              <p:cNvSpPr>
                <a:spLocks noChangeArrowheads="1"/>
              </p:cNvSpPr>
              <p:nvPr/>
            </p:nvSpPr>
            <p:spPr bwMode="auto">
              <a:xfrm>
                <a:off x="8664575" y="1566863"/>
                <a:ext cx="190500" cy="1920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49" name="Oval 30"/>
              <p:cNvSpPr>
                <a:spLocks noChangeArrowheads="1"/>
              </p:cNvSpPr>
              <p:nvPr/>
            </p:nvSpPr>
            <p:spPr bwMode="auto">
              <a:xfrm>
                <a:off x="9312275" y="1566863"/>
                <a:ext cx="185737" cy="1920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50" name="Freeform 31"/>
              <p:cNvSpPr/>
              <p:nvPr/>
            </p:nvSpPr>
            <p:spPr bwMode="auto">
              <a:xfrm>
                <a:off x="9361488" y="1616076"/>
                <a:ext cx="93662" cy="93663"/>
              </a:xfrm>
              <a:custGeom>
                <a:avLst/>
                <a:gdLst>
                  <a:gd name="T0" fmla="*/ 0 w 15"/>
                  <a:gd name="T1" fmla="*/ 8 h 15"/>
                  <a:gd name="T2" fmla="*/ 7 w 15"/>
                  <a:gd name="T3" fmla="*/ 15 h 15"/>
                  <a:gd name="T4" fmla="*/ 15 w 15"/>
                  <a:gd name="T5" fmla="*/ 7 h 15"/>
                  <a:gd name="T6" fmla="*/ 7 w 15"/>
                  <a:gd name="T7" fmla="*/ 0 h 15"/>
                  <a:gd name="T8" fmla="*/ 0 w 15"/>
                  <a:gd name="T9" fmla="*/ 8 h 15"/>
                </a:gdLst>
                <a:ahLst/>
                <a:cxnLst>
                  <a:cxn ang="0">
                    <a:pos x="T0" y="T1"/>
                  </a:cxn>
                  <a:cxn ang="0">
                    <a:pos x="T2" y="T3"/>
                  </a:cxn>
                  <a:cxn ang="0">
                    <a:pos x="T4" y="T5"/>
                  </a:cxn>
                  <a:cxn ang="0">
                    <a:pos x="T6" y="T7"/>
                  </a:cxn>
                  <a:cxn ang="0">
                    <a:pos x="T8" y="T9"/>
                  </a:cxn>
                </a:cxnLst>
                <a:rect l="0" t="0" r="r" b="b"/>
                <a:pathLst>
                  <a:path w="15" h="15">
                    <a:moveTo>
                      <a:pt x="0" y="8"/>
                    </a:moveTo>
                    <a:cubicBezTo>
                      <a:pt x="0" y="12"/>
                      <a:pt x="3" y="15"/>
                      <a:pt x="7" y="15"/>
                    </a:cubicBezTo>
                    <a:cubicBezTo>
                      <a:pt x="11" y="15"/>
                      <a:pt x="15" y="12"/>
                      <a:pt x="15" y="7"/>
                    </a:cubicBezTo>
                    <a:cubicBezTo>
                      <a:pt x="15" y="3"/>
                      <a:pt x="11" y="0"/>
                      <a:pt x="7" y="0"/>
                    </a:cubicBezTo>
                    <a:cubicBezTo>
                      <a:pt x="3" y="0"/>
                      <a:pt x="0" y="3"/>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51" name="Oval 32"/>
              <p:cNvSpPr>
                <a:spLocks noChangeArrowheads="1"/>
              </p:cNvSpPr>
              <p:nvPr/>
            </p:nvSpPr>
            <p:spPr bwMode="auto">
              <a:xfrm>
                <a:off x="8713788" y="1616076"/>
                <a:ext cx="92075" cy="936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grpSp>
        <p:grpSp>
          <p:nvGrpSpPr>
            <p:cNvPr id="4" name="组合 59"/>
            <p:cNvGrpSpPr/>
            <p:nvPr/>
          </p:nvGrpSpPr>
          <p:grpSpPr>
            <a:xfrm>
              <a:off x="6796172" y="1361681"/>
              <a:ext cx="527447" cy="531019"/>
              <a:chOff x="10121900" y="1050926"/>
              <a:chExt cx="703262" cy="708025"/>
            </a:xfrm>
            <a:solidFill>
              <a:schemeClr val="bg1"/>
            </a:solidFill>
          </p:grpSpPr>
          <p:sp>
            <p:nvSpPr>
              <p:cNvPr id="53" name="Freeform 44"/>
              <p:cNvSpPr/>
              <p:nvPr/>
            </p:nvSpPr>
            <p:spPr bwMode="auto">
              <a:xfrm>
                <a:off x="10331450" y="1068388"/>
                <a:ext cx="493712" cy="690563"/>
              </a:xfrm>
              <a:custGeom>
                <a:avLst/>
                <a:gdLst>
                  <a:gd name="T0" fmla="*/ 60 w 80"/>
                  <a:gd name="T1" fmla="*/ 27 h 112"/>
                  <a:gd name="T2" fmla="*/ 63 w 80"/>
                  <a:gd name="T3" fmla="*/ 43 h 112"/>
                  <a:gd name="T4" fmla="*/ 66 w 80"/>
                  <a:gd name="T5" fmla="*/ 39 h 112"/>
                  <a:gd name="T6" fmla="*/ 72 w 80"/>
                  <a:gd name="T7" fmla="*/ 44 h 112"/>
                  <a:gd name="T8" fmla="*/ 64 w 80"/>
                  <a:gd name="T9" fmla="*/ 52 h 112"/>
                  <a:gd name="T10" fmla="*/ 66 w 80"/>
                  <a:gd name="T11" fmla="*/ 65 h 112"/>
                  <a:gd name="T12" fmla="*/ 70 w 80"/>
                  <a:gd name="T13" fmla="*/ 61 h 112"/>
                  <a:gd name="T14" fmla="*/ 75 w 80"/>
                  <a:gd name="T15" fmla="*/ 66 h 112"/>
                  <a:gd name="T16" fmla="*/ 68 w 80"/>
                  <a:gd name="T17" fmla="*/ 74 h 112"/>
                  <a:gd name="T18" fmla="*/ 73 w 80"/>
                  <a:gd name="T19" fmla="*/ 108 h 112"/>
                  <a:gd name="T20" fmla="*/ 70 w 80"/>
                  <a:gd name="T21" fmla="*/ 112 h 112"/>
                  <a:gd name="T22" fmla="*/ 38 w 80"/>
                  <a:gd name="T23" fmla="*/ 51 h 112"/>
                  <a:gd name="T24" fmla="*/ 11 w 80"/>
                  <a:gd name="T25" fmla="*/ 80 h 112"/>
                  <a:gd name="T26" fmla="*/ 17 w 80"/>
                  <a:gd name="T27" fmla="*/ 104 h 112"/>
                  <a:gd name="T28" fmla="*/ 12 w 80"/>
                  <a:gd name="T29" fmla="*/ 110 h 112"/>
                  <a:gd name="T30" fmla="*/ 0 w 80"/>
                  <a:gd name="T31" fmla="*/ 86 h 112"/>
                  <a:gd name="T32" fmla="*/ 45 w 80"/>
                  <a:gd name="T33" fmla="*/ 30 h 112"/>
                  <a:gd name="T34" fmla="*/ 76 w 80"/>
                  <a:gd name="T35" fmla="*/ 0 h 112"/>
                  <a:gd name="T36" fmla="*/ 60 w 80"/>
                  <a:gd name="T37" fmla="*/ 2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0" h="112">
                    <a:moveTo>
                      <a:pt x="60" y="27"/>
                    </a:moveTo>
                    <a:cubicBezTo>
                      <a:pt x="63" y="43"/>
                      <a:pt x="63" y="43"/>
                      <a:pt x="63" y="43"/>
                    </a:cubicBezTo>
                    <a:cubicBezTo>
                      <a:pt x="66" y="39"/>
                      <a:pt x="66" y="39"/>
                      <a:pt x="66" y="39"/>
                    </a:cubicBezTo>
                    <a:cubicBezTo>
                      <a:pt x="72" y="44"/>
                      <a:pt x="72" y="44"/>
                      <a:pt x="72" y="44"/>
                    </a:cubicBezTo>
                    <a:cubicBezTo>
                      <a:pt x="64" y="52"/>
                      <a:pt x="64" y="52"/>
                      <a:pt x="64" y="52"/>
                    </a:cubicBezTo>
                    <a:cubicBezTo>
                      <a:pt x="66" y="65"/>
                      <a:pt x="66" y="65"/>
                      <a:pt x="66" y="65"/>
                    </a:cubicBezTo>
                    <a:cubicBezTo>
                      <a:pt x="70" y="61"/>
                      <a:pt x="70" y="61"/>
                      <a:pt x="70" y="61"/>
                    </a:cubicBezTo>
                    <a:cubicBezTo>
                      <a:pt x="75" y="66"/>
                      <a:pt x="75" y="66"/>
                      <a:pt x="75" y="66"/>
                    </a:cubicBezTo>
                    <a:cubicBezTo>
                      <a:pt x="68" y="74"/>
                      <a:pt x="68" y="74"/>
                      <a:pt x="68" y="74"/>
                    </a:cubicBezTo>
                    <a:cubicBezTo>
                      <a:pt x="73" y="108"/>
                      <a:pt x="73" y="108"/>
                      <a:pt x="73" y="108"/>
                    </a:cubicBezTo>
                    <a:cubicBezTo>
                      <a:pt x="70" y="112"/>
                      <a:pt x="70" y="112"/>
                      <a:pt x="70" y="112"/>
                    </a:cubicBezTo>
                    <a:cubicBezTo>
                      <a:pt x="38" y="51"/>
                      <a:pt x="38" y="51"/>
                      <a:pt x="38" y="51"/>
                    </a:cubicBezTo>
                    <a:cubicBezTo>
                      <a:pt x="11" y="80"/>
                      <a:pt x="11" y="80"/>
                      <a:pt x="11" y="80"/>
                    </a:cubicBezTo>
                    <a:cubicBezTo>
                      <a:pt x="17" y="104"/>
                      <a:pt x="17" y="104"/>
                      <a:pt x="17" y="104"/>
                    </a:cubicBezTo>
                    <a:cubicBezTo>
                      <a:pt x="12" y="110"/>
                      <a:pt x="12" y="110"/>
                      <a:pt x="12" y="110"/>
                    </a:cubicBezTo>
                    <a:cubicBezTo>
                      <a:pt x="0" y="86"/>
                      <a:pt x="0" y="86"/>
                      <a:pt x="0" y="86"/>
                    </a:cubicBezTo>
                    <a:cubicBezTo>
                      <a:pt x="45" y="30"/>
                      <a:pt x="45" y="30"/>
                      <a:pt x="45" y="30"/>
                    </a:cubicBezTo>
                    <a:cubicBezTo>
                      <a:pt x="76" y="0"/>
                      <a:pt x="76" y="0"/>
                      <a:pt x="76" y="0"/>
                    </a:cubicBezTo>
                    <a:cubicBezTo>
                      <a:pt x="76" y="0"/>
                      <a:pt x="80" y="5"/>
                      <a:pt x="60" y="2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54" name="Freeform 45"/>
              <p:cNvSpPr/>
              <p:nvPr/>
            </p:nvSpPr>
            <p:spPr bwMode="auto">
              <a:xfrm>
                <a:off x="10121900" y="1050926"/>
                <a:ext cx="677862" cy="547688"/>
              </a:xfrm>
              <a:custGeom>
                <a:avLst/>
                <a:gdLst>
                  <a:gd name="T0" fmla="*/ 85 w 110"/>
                  <a:gd name="T1" fmla="*/ 22 h 89"/>
                  <a:gd name="T2" fmla="*/ 69 w 110"/>
                  <a:gd name="T3" fmla="*/ 22 h 89"/>
                  <a:gd name="T4" fmla="*/ 73 w 110"/>
                  <a:gd name="T5" fmla="*/ 18 h 89"/>
                  <a:gd name="T6" fmla="*/ 67 w 110"/>
                  <a:gd name="T7" fmla="*/ 13 h 89"/>
                  <a:gd name="T8" fmla="*/ 60 w 110"/>
                  <a:gd name="T9" fmla="*/ 22 h 89"/>
                  <a:gd name="T10" fmla="*/ 47 w 110"/>
                  <a:gd name="T11" fmla="*/ 21 h 89"/>
                  <a:gd name="T12" fmla="*/ 50 w 110"/>
                  <a:gd name="T13" fmla="*/ 17 h 89"/>
                  <a:gd name="T14" fmla="*/ 45 w 110"/>
                  <a:gd name="T15" fmla="*/ 13 h 89"/>
                  <a:gd name="T16" fmla="*/ 38 w 110"/>
                  <a:gd name="T17" fmla="*/ 21 h 89"/>
                  <a:gd name="T18" fmla="*/ 4 w 110"/>
                  <a:gd name="T19" fmla="*/ 20 h 89"/>
                  <a:gd name="T20" fmla="*/ 0 w 110"/>
                  <a:gd name="T21" fmla="*/ 24 h 89"/>
                  <a:gd name="T22" fmla="*/ 64 w 110"/>
                  <a:gd name="T23" fmla="*/ 47 h 89"/>
                  <a:gd name="T24" fmla="*/ 39 w 110"/>
                  <a:gd name="T25" fmla="*/ 78 h 89"/>
                  <a:gd name="T26" fmla="*/ 15 w 110"/>
                  <a:gd name="T27" fmla="*/ 75 h 89"/>
                  <a:gd name="T28" fmla="*/ 10 w 110"/>
                  <a:gd name="T29" fmla="*/ 81 h 89"/>
                  <a:gd name="T30" fmla="*/ 34 w 110"/>
                  <a:gd name="T31" fmla="*/ 89 h 89"/>
                  <a:gd name="T32" fmla="*/ 110 w 110"/>
                  <a:gd name="T33" fmla="*/ 3 h 89"/>
                  <a:gd name="T34" fmla="*/ 85 w 110"/>
                  <a:gd name="T35" fmla="*/ 2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0" h="89">
                    <a:moveTo>
                      <a:pt x="85" y="22"/>
                    </a:moveTo>
                    <a:cubicBezTo>
                      <a:pt x="69" y="22"/>
                      <a:pt x="69" y="22"/>
                      <a:pt x="69" y="22"/>
                    </a:cubicBezTo>
                    <a:cubicBezTo>
                      <a:pt x="73" y="18"/>
                      <a:pt x="73" y="18"/>
                      <a:pt x="73" y="18"/>
                    </a:cubicBezTo>
                    <a:cubicBezTo>
                      <a:pt x="67" y="13"/>
                      <a:pt x="67" y="13"/>
                      <a:pt x="67" y="13"/>
                    </a:cubicBezTo>
                    <a:cubicBezTo>
                      <a:pt x="60" y="22"/>
                      <a:pt x="60" y="22"/>
                      <a:pt x="60" y="22"/>
                    </a:cubicBezTo>
                    <a:cubicBezTo>
                      <a:pt x="47" y="21"/>
                      <a:pt x="47" y="21"/>
                      <a:pt x="47" y="21"/>
                    </a:cubicBezTo>
                    <a:cubicBezTo>
                      <a:pt x="50" y="17"/>
                      <a:pt x="50" y="17"/>
                      <a:pt x="50" y="17"/>
                    </a:cubicBezTo>
                    <a:cubicBezTo>
                      <a:pt x="45" y="13"/>
                      <a:pt x="45" y="13"/>
                      <a:pt x="45" y="13"/>
                    </a:cubicBezTo>
                    <a:cubicBezTo>
                      <a:pt x="38" y="21"/>
                      <a:pt x="38" y="21"/>
                      <a:pt x="38" y="21"/>
                    </a:cubicBezTo>
                    <a:cubicBezTo>
                      <a:pt x="4" y="20"/>
                      <a:pt x="4" y="20"/>
                      <a:pt x="4" y="20"/>
                    </a:cubicBezTo>
                    <a:cubicBezTo>
                      <a:pt x="0" y="24"/>
                      <a:pt x="0" y="24"/>
                      <a:pt x="0" y="24"/>
                    </a:cubicBezTo>
                    <a:cubicBezTo>
                      <a:pt x="64" y="47"/>
                      <a:pt x="64" y="47"/>
                      <a:pt x="64" y="47"/>
                    </a:cubicBezTo>
                    <a:cubicBezTo>
                      <a:pt x="39" y="78"/>
                      <a:pt x="39" y="78"/>
                      <a:pt x="39" y="78"/>
                    </a:cubicBezTo>
                    <a:cubicBezTo>
                      <a:pt x="15" y="75"/>
                      <a:pt x="15" y="75"/>
                      <a:pt x="15" y="75"/>
                    </a:cubicBezTo>
                    <a:cubicBezTo>
                      <a:pt x="10" y="81"/>
                      <a:pt x="10" y="81"/>
                      <a:pt x="10" y="81"/>
                    </a:cubicBezTo>
                    <a:cubicBezTo>
                      <a:pt x="34" y="89"/>
                      <a:pt x="34" y="89"/>
                      <a:pt x="34" y="89"/>
                    </a:cubicBezTo>
                    <a:cubicBezTo>
                      <a:pt x="110" y="3"/>
                      <a:pt x="110" y="3"/>
                      <a:pt x="110" y="3"/>
                    </a:cubicBezTo>
                    <a:cubicBezTo>
                      <a:pt x="110" y="3"/>
                      <a:pt x="105" y="0"/>
                      <a:pt x="85" y="2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grpSp>
        <p:grpSp>
          <p:nvGrpSpPr>
            <p:cNvPr id="5" name="组合 63"/>
            <p:cNvGrpSpPr/>
            <p:nvPr/>
          </p:nvGrpSpPr>
          <p:grpSpPr>
            <a:xfrm>
              <a:off x="4605398" y="3489574"/>
              <a:ext cx="750093" cy="471488"/>
              <a:chOff x="8491538" y="3690938"/>
              <a:chExt cx="1000124" cy="628650"/>
            </a:xfrm>
            <a:solidFill>
              <a:schemeClr val="bg1"/>
            </a:solidFill>
          </p:grpSpPr>
          <p:sp>
            <p:nvSpPr>
              <p:cNvPr id="56" name="Freeform 57"/>
              <p:cNvSpPr>
                <a:spLocks noEditPoints="1"/>
              </p:cNvSpPr>
              <p:nvPr/>
            </p:nvSpPr>
            <p:spPr bwMode="auto">
              <a:xfrm>
                <a:off x="8491538" y="3925888"/>
                <a:ext cx="395287" cy="393700"/>
              </a:xfrm>
              <a:custGeom>
                <a:avLst/>
                <a:gdLst>
                  <a:gd name="T0" fmla="*/ 32 w 64"/>
                  <a:gd name="T1" fmla="*/ 0 h 64"/>
                  <a:gd name="T2" fmla="*/ 0 w 64"/>
                  <a:gd name="T3" fmla="*/ 32 h 64"/>
                  <a:gd name="T4" fmla="*/ 33 w 64"/>
                  <a:gd name="T5" fmla="*/ 64 h 64"/>
                  <a:gd name="T6" fmla="*/ 64 w 64"/>
                  <a:gd name="T7" fmla="*/ 32 h 64"/>
                  <a:gd name="T8" fmla="*/ 32 w 64"/>
                  <a:gd name="T9" fmla="*/ 0 h 64"/>
                  <a:gd name="T10" fmla="*/ 33 w 64"/>
                  <a:gd name="T11" fmla="*/ 56 h 64"/>
                  <a:gd name="T12" fmla="*/ 9 w 64"/>
                  <a:gd name="T13" fmla="*/ 32 h 64"/>
                  <a:gd name="T14" fmla="*/ 32 w 64"/>
                  <a:gd name="T15" fmla="*/ 9 h 64"/>
                  <a:gd name="T16" fmla="*/ 56 w 64"/>
                  <a:gd name="T17" fmla="*/ 33 h 64"/>
                  <a:gd name="T18" fmla="*/ 33 w 64"/>
                  <a:gd name="T19"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4">
                    <a:moveTo>
                      <a:pt x="32" y="0"/>
                    </a:moveTo>
                    <a:cubicBezTo>
                      <a:pt x="14" y="0"/>
                      <a:pt x="0" y="15"/>
                      <a:pt x="0" y="32"/>
                    </a:cubicBezTo>
                    <a:cubicBezTo>
                      <a:pt x="1" y="50"/>
                      <a:pt x="15" y="64"/>
                      <a:pt x="33" y="64"/>
                    </a:cubicBezTo>
                    <a:cubicBezTo>
                      <a:pt x="50" y="64"/>
                      <a:pt x="64" y="50"/>
                      <a:pt x="64" y="32"/>
                    </a:cubicBezTo>
                    <a:cubicBezTo>
                      <a:pt x="64" y="14"/>
                      <a:pt x="50" y="0"/>
                      <a:pt x="32" y="0"/>
                    </a:cubicBezTo>
                    <a:close/>
                    <a:moveTo>
                      <a:pt x="33" y="56"/>
                    </a:moveTo>
                    <a:cubicBezTo>
                      <a:pt x="20" y="56"/>
                      <a:pt x="9" y="45"/>
                      <a:pt x="9" y="32"/>
                    </a:cubicBezTo>
                    <a:cubicBezTo>
                      <a:pt x="8" y="19"/>
                      <a:pt x="19" y="9"/>
                      <a:pt x="32" y="9"/>
                    </a:cubicBezTo>
                    <a:cubicBezTo>
                      <a:pt x="45" y="9"/>
                      <a:pt x="56" y="20"/>
                      <a:pt x="56" y="33"/>
                    </a:cubicBezTo>
                    <a:cubicBezTo>
                      <a:pt x="56" y="45"/>
                      <a:pt x="46" y="56"/>
                      <a:pt x="33"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57" name="Freeform 58"/>
              <p:cNvSpPr>
                <a:spLocks noEditPoints="1"/>
              </p:cNvSpPr>
              <p:nvPr/>
            </p:nvSpPr>
            <p:spPr bwMode="auto">
              <a:xfrm>
                <a:off x="9096375" y="3919538"/>
                <a:ext cx="395287" cy="400050"/>
              </a:xfrm>
              <a:custGeom>
                <a:avLst/>
                <a:gdLst>
                  <a:gd name="T0" fmla="*/ 32 w 64"/>
                  <a:gd name="T1" fmla="*/ 0 h 65"/>
                  <a:gd name="T2" fmla="*/ 0 w 64"/>
                  <a:gd name="T3" fmla="*/ 33 h 65"/>
                  <a:gd name="T4" fmla="*/ 32 w 64"/>
                  <a:gd name="T5" fmla="*/ 64 h 65"/>
                  <a:gd name="T6" fmla="*/ 64 w 64"/>
                  <a:gd name="T7" fmla="*/ 32 h 65"/>
                  <a:gd name="T8" fmla="*/ 32 w 64"/>
                  <a:gd name="T9" fmla="*/ 0 h 65"/>
                  <a:gd name="T10" fmla="*/ 32 w 64"/>
                  <a:gd name="T11" fmla="*/ 56 h 65"/>
                  <a:gd name="T12" fmla="*/ 8 w 64"/>
                  <a:gd name="T13" fmla="*/ 32 h 65"/>
                  <a:gd name="T14" fmla="*/ 32 w 64"/>
                  <a:gd name="T15" fmla="*/ 9 h 65"/>
                  <a:gd name="T16" fmla="*/ 55 w 64"/>
                  <a:gd name="T17" fmla="*/ 33 h 65"/>
                  <a:gd name="T18" fmla="*/ 32 w 64"/>
                  <a:gd name="T19" fmla="*/ 56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 h="65">
                    <a:moveTo>
                      <a:pt x="32" y="0"/>
                    </a:moveTo>
                    <a:cubicBezTo>
                      <a:pt x="14" y="1"/>
                      <a:pt x="0" y="15"/>
                      <a:pt x="0" y="33"/>
                    </a:cubicBezTo>
                    <a:cubicBezTo>
                      <a:pt x="0" y="50"/>
                      <a:pt x="14" y="65"/>
                      <a:pt x="32" y="64"/>
                    </a:cubicBezTo>
                    <a:cubicBezTo>
                      <a:pt x="50" y="64"/>
                      <a:pt x="64" y="50"/>
                      <a:pt x="64" y="32"/>
                    </a:cubicBezTo>
                    <a:cubicBezTo>
                      <a:pt x="64" y="15"/>
                      <a:pt x="49" y="0"/>
                      <a:pt x="32" y="0"/>
                    </a:cubicBezTo>
                    <a:close/>
                    <a:moveTo>
                      <a:pt x="32" y="56"/>
                    </a:moveTo>
                    <a:cubicBezTo>
                      <a:pt x="19" y="56"/>
                      <a:pt x="8" y="46"/>
                      <a:pt x="8" y="32"/>
                    </a:cubicBezTo>
                    <a:cubicBezTo>
                      <a:pt x="8" y="19"/>
                      <a:pt x="19" y="9"/>
                      <a:pt x="32" y="9"/>
                    </a:cubicBezTo>
                    <a:cubicBezTo>
                      <a:pt x="44" y="10"/>
                      <a:pt x="55" y="20"/>
                      <a:pt x="55" y="33"/>
                    </a:cubicBezTo>
                    <a:cubicBezTo>
                      <a:pt x="56" y="46"/>
                      <a:pt x="45" y="56"/>
                      <a:pt x="32"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58" name="Freeform 59"/>
              <p:cNvSpPr/>
              <p:nvPr/>
            </p:nvSpPr>
            <p:spPr bwMode="auto">
              <a:xfrm>
                <a:off x="9059863" y="3716338"/>
                <a:ext cx="239712" cy="393700"/>
              </a:xfrm>
              <a:custGeom>
                <a:avLst/>
                <a:gdLst>
                  <a:gd name="T0" fmla="*/ 151 w 151"/>
                  <a:gd name="T1" fmla="*/ 244 h 248"/>
                  <a:gd name="T2" fmla="*/ 62 w 151"/>
                  <a:gd name="T3" fmla="*/ 0 h 248"/>
                  <a:gd name="T4" fmla="*/ 3 w 151"/>
                  <a:gd name="T5" fmla="*/ 0 h 248"/>
                  <a:gd name="T6" fmla="*/ 0 w 151"/>
                  <a:gd name="T7" fmla="*/ 15 h 248"/>
                  <a:gd name="T8" fmla="*/ 46 w 151"/>
                  <a:gd name="T9" fmla="*/ 19 h 248"/>
                  <a:gd name="T10" fmla="*/ 140 w 151"/>
                  <a:gd name="T11" fmla="*/ 248 h 248"/>
                  <a:gd name="T12" fmla="*/ 151 w 151"/>
                  <a:gd name="T13" fmla="*/ 244 h 248"/>
                </a:gdLst>
                <a:ahLst/>
                <a:cxnLst>
                  <a:cxn ang="0">
                    <a:pos x="T0" y="T1"/>
                  </a:cxn>
                  <a:cxn ang="0">
                    <a:pos x="T2" y="T3"/>
                  </a:cxn>
                  <a:cxn ang="0">
                    <a:pos x="T4" y="T5"/>
                  </a:cxn>
                  <a:cxn ang="0">
                    <a:pos x="T6" y="T7"/>
                  </a:cxn>
                  <a:cxn ang="0">
                    <a:pos x="T8" y="T9"/>
                  </a:cxn>
                  <a:cxn ang="0">
                    <a:pos x="T10" y="T11"/>
                  </a:cxn>
                  <a:cxn ang="0">
                    <a:pos x="T12" y="T13"/>
                  </a:cxn>
                </a:cxnLst>
                <a:rect l="0" t="0" r="r" b="b"/>
                <a:pathLst>
                  <a:path w="151" h="248">
                    <a:moveTo>
                      <a:pt x="151" y="244"/>
                    </a:moveTo>
                    <a:lnTo>
                      <a:pt x="62" y="0"/>
                    </a:lnTo>
                    <a:lnTo>
                      <a:pt x="3" y="0"/>
                    </a:lnTo>
                    <a:lnTo>
                      <a:pt x="0" y="15"/>
                    </a:lnTo>
                    <a:lnTo>
                      <a:pt x="46" y="19"/>
                    </a:lnTo>
                    <a:lnTo>
                      <a:pt x="140" y="248"/>
                    </a:lnTo>
                    <a:lnTo>
                      <a:pt x="151" y="24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59" name="Freeform 60"/>
              <p:cNvSpPr>
                <a:spLocks noEditPoints="1"/>
              </p:cNvSpPr>
              <p:nvPr/>
            </p:nvSpPr>
            <p:spPr bwMode="auto">
              <a:xfrm>
                <a:off x="8682038" y="3740151"/>
                <a:ext cx="512762" cy="461963"/>
              </a:xfrm>
              <a:custGeom>
                <a:avLst/>
                <a:gdLst>
                  <a:gd name="T0" fmla="*/ 81 w 83"/>
                  <a:gd name="T1" fmla="*/ 15 h 75"/>
                  <a:gd name="T2" fmla="*/ 27 w 83"/>
                  <a:gd name="T3" fmla="*/ 15 h 75"/>
                  <a:gd name="T4" fmla="*/ 21 w 83"/>
                  <a:gd name="T5" fmla="*/ 0 h 75"/>
                  <a:gd name="T6" fmla="*/ 18 w 83"/>
                  <a:gd name="T7" fmla="*/ 5 h 75"/>
                  <a:gd name="T8" fmla="*/ 23 w 83"/>
                  <a:gd name="T9" fmla="*/ 17 h 75"/>
                  <a:gd name="T10" fmla="*/ 0 w 83"/>
                  <a:gd name="T11" fmla="*/ 58 h 75"/>
                  <a:gd name="T12" fmla="*/ 3 w 83"/>
                  <a:gd name="T13" fmla="*/ 62 h 75"/>
                  <a:gd name="T14" fmla="*/ 4 w 83"/>
                  <a:gd name="T15" fmla="*/ 60 h 75"/>
                  <a:gd name="T16" fmla="*/ 5 w 83"/>
                  <a:gd name="T17" fmla="*/ 64 h 75"/>
                  <a:gd name="T18" fmla="*/ 45 w 83"/>
                  <a:gd name="T19" fmla="*/ 69 h 75"/>
                  <a:gd name="T20" fmla="*/ 59 w 83"/>
                  <a:gd name="T21" fmla="*/ 68 h 75"/>
                  <a:gd name="T22" fmla="*/ 57 w 83"/>
                  <a:gd name="T23" fmla="*/ 57 h 75"/>
                  <a:gd name="T24" fmla="*/ 77 w 83"/>
                  <a:gd name="T25" fmla="*/ 27 h 75"/>
                  <a:gd name="T26" fmla="*/ 83 w 83"/>
                  <a:gd name="T27" fmla="*/ 20 h 75"/>
                  <a:gd name="T28" fmla="*/ 81 w 83"/>
                  <a:gd name="T29" fmla="*/ 15 h 75"/>
                  <a:gd name="T30" fmla="*/ 5 w 83"/>
                  <a:gd name="T31" fmla="*/ 59 h 75"/>
                  <a:gd name="T32" fmla="*/ 27 w 83"/>
                  <a:gd name="T33" fmla="*/ 21 h 75"/>
                  <a:gd name="T34" fmla="*/ 44 w 83"/>
                  <a:gd name="T35" fmla="*/ 57 h 75"/>
                  <a:gd name="T36" fmla="*/ 5 w 83"/>
                  <a:gd name="T37" fmla="*/ 59 h 75"/>
                  <a:gd name="T38" fmla="*/ 53 w 83"/>
                  <a:gd name="T39" fmla="*/ 55 h 75"/>
                  <a:gd name="T40" fmla="*/ 50 w 83"/>
                  <a:gd name="T41" fmla="*/ 55 h 75"/>
                  <a:gd name="T42" fmla="*/ 31 w 83"/>
                  <a:gd name="T43" fmla="*/ 20 h 75"/>
                  <a:gd name="T44" fmla="*/ 75 w 83"/>
                  <a:gd name="T45" fmla="*/ 20 h 75"/>
                  <a:gd name="T46" fmla="*/ 53 w 83"/>
                  <a:gd name="T47" fmla="*/ 5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3" h="75">
                    <a:moveTo>
                      <a:pt x="81" y="15"/>
                    </a:moveTo>
                    <a:cubicBezTo>
                      <a:pt x="27" y="15"/>
                      <a:pt x="27" y="15"/>
                      <a:pt x="27" y="15"/>
                    </a:cubicBezTo>
                    <a:cubicBezTo>
                      <a:pt x="21" y="0"/>
                      <a:pt x="21" y="0"/>
                      <a:pt x="21" y="0"/>
                    </a:cubicBezTo>
                    <a:cubicBezTo>
                      <a:pt x="18" y="5"/>
                      <a:pt x="18" y="5"/>
                      <a:pt x="18" y="5"/>
                    </a:cubicBezTo>
                    <a:cubicBezTo>
                      <a:pt x="23" y="17"/>
                      <a:pt x="23" y="17"/>
                      <a:pt x="23" y="17"/>
                    </a:cubicBezTo>
                    <a:cubicBezTo>
                      <a:pt x="0" y="58"/>
                      <a:pt x="0" y="58"/>
                      <a:pt x="0" y="58"/>
                    </a:cubicBezTo>
                    <a:cubicBezTo>
                      <a:pt x="3" y="62"/>
                      <a:pt x="3" y="62"/>
                      <a:pt x="3" y="62"/>
                    </a:cubicBezTo>
                    <a:cubicBezTo>
                      <a:pt x="4" y="60"/>
                      <a:pt x="4" y="60"/>
                      <a:pt x="4" y="60"/>
                    </a:cubicBezTo>
                    <a:cubicBezTo>
                      <a:pt x="5" y="64"/>
                      <a:pt x="5" y="64"/>
                      <a:pt x="5" y="64"/>
                    </a:cubicBezTo>
                    <a:cubicBezTo>
                      <a:pt x="45" y="69"/>
                      <a:pt x="45" y="69"/>
                      <a:pt x="45" y="69"/>
                    </a:cubicBezTo>
                    <a:cubicBezTo>
                      <a:pt x="45" y="69"/>
                      <a:pt x="56" y="75"/>
                      <a:pt x="59" y="68"/>
                    </a:cubicBezTo>
                    <a:cubicBezTo>
                      <a:pt x="63" y="60"/>
                      <a:pt x="57" y="57"/>
                      <a:pt x="57" y="57"/>
                    </a:cubicBezTo>
                    <a:cubicBezTo>
                      <a:pt x="57" y="57"/>
                      <a:pt x="74" y="31"/>
                      <a:pt x="77" y="27"/>
                    </a:cubicBezTo>
                    <a:cubicBezTo>
                      <a:pt x="80" y="22"/>
                      <a:pt x="83" y="20"/>
                      <a:pt x="83" y="20"/>
                    </a:cubicBezTo>
                    <a:lnTo>
                      <a:pt x="81" y="15"/>
                    </a:lnTo>
                    <a:close/>
                    <a:moveTo>
                      <a:pt x="5" y="59"/>
                    </a:moveTo>
                    <a:cubicBezTo>
                      <a:pt x="27" y="21"/>
                      <a:pt x="27" y="21"/>
                      <a:pt x="27" y="21"/>
                    </a:cubicBezTo>
                    <a:cubicBezTo>
                      <a:pt x="32" y="28"/>
                      <a:pt x="44" y="57"/>
                      <a:pt x="44" y="57"/>
                    </a:cubicBezTo>
                    <a:lnTo>
                      <a:pt x="5" y="59"/>
                    </a:lnTo>
                    <a:close/>
                    <a:moveTo>
                      <a:pt x="53" y="55"/>
                    </a:moveTo>
                    <a:cubicBezTo>
                      <a:pt x="50" y="55"/>
                      <a:pt x="50" y="55"/>
                      <a:pt x="50" y="55"/>
                    </a:cubicBezTo>
                    <a:cubicBezTo>
                      <a:pt x="31" y="20"/>
                      <a:pt x="31" y="20"/>
                      <a:pt x="31" y="20"/>
                    </a:cubicBezTo>
                    <a:cubicBezTo>
                      <a:pt x="75" y="20"/>
                      <a:pt x="75" y="20"/>
                      <a:pt x="75" y="20"/>
                    </a:cubicBezTo>
                    <a:lnTo>
                      <a:pt x="53" y="5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60" name="Freeform 61"/>
              <p:cNvSpPr/>
              <p:nvPr/>
            </p:nvSpPr>
            <p:spPr bwMode="auto">
              <a:xfrm>
                <a:off x="8726488" y="3690938"/>
                <a:ext cx="209550" cy="111125"/>
              </a:xfrm>
              <a:custGeom>
                <a:avLst/>
                <a:gdLst>
                  <a:gd name="T0" fmla="*/ 34 w 34"/>
                  <a:gd name="T1" fmla="*/ 9 h 18"/>
                  <a:gd name="T2" fmla="*/ 24 w 34"/>
                  <a:gd name="T3" fmla="*/ 4 h 18"/>
                  <a:gd name="T4" fmla="*/ 3 w 34"/>
                  <a:gd name="T5" fmla="*/ 3 h 18"/>
                  <a:gd name="T6" fmla="*/ 7 w 34"/>
                  <a:gd name="T7" fmla="*/ 15 h 18"/>
                  <a:gd name="T8" fmla="*/ 19 w 34"/>
                  <a:gd name="T9" fmla="*/ 11 h 18"/>
                  <a:gd name="T10" fmla="*/ 34 w 34"/>
                  <a:gd name="T11" fmla="*/ 9 h 18"/>
                </a:gdLst>
                <a:ahLst/>
                <a:cxnLst>
                  <a:cxn ang="0">
                    <a:pos x="T0" y="T1"/>
                  </a:cxn>
                  <a:cxn ang="0">
                    <a:pos x="T2" y="T3"/>
                  </a:cxn>
                  <a:cxn ang="0">
                    <a:pos x="T4" y="T5"/>
                  </a:cxn>
                  <a:cxn ang="0">
                    <a:pos x="T6" y="T7"/>
                  </a:cxn>
                  <a:cxn ang="0">
                    <a:pos x="T8" y="T9"/>
                  </a:cxn>
                  <a:cxn ang="0">
                    <a:pos x="T10" y="T11"/>
                  </a:cxn>
                </a:cxnLst>
                <a:rect l="0" t="0" r="r" b="b"/>
                <a:pathLst>
                  <a:path w="34" h="18">
                    <a:moveTo>
                      <a:pt x="34" y="9"/>
                    </a:moveTo>
                    <a:cubicBezTo>
                      <a:pt x="34" y="9"/>
                      <a:pt x="33" y="5"/>
                      <a:pt x="24" y="4"/>
                    </a:cubicBezTo>
                    <a:cubicBezTo>
                      <a:pt x="15" y="3"/>
                      <a:pt x="5" y="0"/>
                      <a:pt x="3" y="3"/>
                    </a:cubicBezTo>
                    <a:cubicBezTo>
                      <a:pt x="0" y="6"/>
                      <a:pt x="4" y="13"/>
                      <a:pt x="7" y="15"/>
                    </a:cubicBezTo>
                    <a:cubicBezTo>
                      <a:pt x="10" y="18"/>
                      <a:pt x="16" y="11"/>
                      <a:pt x="19" y="11"/>
                    </a:cubicBezTo>
                    <a:cubicBezTo>
                      <a:pt x="22" y="11"/>
                      <a:pt x="32" y="12"/>
                      <a:pt x="3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61" name="Freeform 62"/>
              <p:cNvSpPr/>
              <p:nvPr/>
            </p:nvSpPr>
            <p:spPr bwMode="auto">
              <a:xfrm>
                <a:off x="8645525" y="4079876"/>
                <a:ext cx="85725" cy="85725"/>
              </a:xfrm>
              <a:custGeom>
                <a:avLst/>
                <a:gdLst>
                  <a:gd name="T0" fmla="*/ 14 w 14"/>
                  <a:gd name="T1" fmla="*/ 7 h 14"/>
                  <a:gd name="T2" fmla="*/ 7 w 14"/>
                  <a:gd name="T3" fmla="*/ 14 h 14"/>
                  <a:gd name="T4" fmla="*/ 0 w 14"/>
                  <a:gd name="T5" fmla="*/ 7 h 14"/>
                  <a:gd name="T6" fmla="*/ 7 w 14"/>
                  <a:gd name="T7" fmla="*/ 0 h 14"/>
                  <a:gd name="T8" fmla="*/ 14 w 14"/>
                  <a:gd name="T9" fmla="*/ 7 h 14"/>
                </a:gdLst>
                <a:ahLst/>
                <a:cxnLst>
                  <a:cxn ang="0">
                    <a:pos x="T0" y="T1"/>
                  </a:cxn>
                  <a:cxn ang="0">
                    <a:pos x="T2" y="T3"/>
                  </a:cxn>
                  <a:cxn ang="0">
                    <a:pos x="T4" y="T5"/>
                  </a:cxn>
                  <a:cxn ang="0">
                    <a:pos x="T6" y="T7"/>
                  </a:cxn>
                  <a:cxn ang="0">
                    <a:pos x="T8" y="T9"/>
                  </a:cxn>
                </a:cxnLst>
                <a:rect l="0" t="0" r="r" b="b"/>
                <a:pathLst>
                  <a:path w="14" h="14">
                    <a:moveTo>
                      <a:pt x="14" y="7"/>
                    </a:moveTo>
                    <a:cubicBezTo>
                      <a:pt x="14" y="11"/>
                      <a:pt x="11" y="14"/>
                      <a:pt x="7" y="14"/>
                    </a:cubicBezTo>
                    <a:cubicBezTo>
                      <a:pt x="3" y="14"/>
                      <a:pt x="0" y="11"/>
                      <a:pt x="0" y="7"/>
                    </a:cubicBezTo>
                    <a:cubicBezTo>
                      <a:pt x="0" y="4"/>
                      <a:pt x="3" y="0"/>
                      <a:pt x="7" y="0"/>
                    </a:cubicBezTo>
                    <a:cubicBezTo>
                      <a:pt x="11" y="0"/>
                      <a:pt x="14" y="3"/>
                      <a:pt x="1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62" name="Freeform 63"/>
              <p:cNvSpPr/>
              <p:nvPr/>
            </p:nvSpPr>
            <p:spPr bwMode="auto">
              <a:xfrm>
                <a:off x="9250363" y="4079876"/>
                <a:ext cx="87312" cy="85725"/>
              </a:xfrm>
              <a:custGeom>
                <a:avLst/>
                <a:gdLst>
                  <a:gd name="T0" fmla="*/ 14 w 14"/>
                  <a:gd name="T1" fmla="*/ 7 h 14"/>
                  <a:gd name="T2" fmla="*/ 7 w 14"/>
                  <a:gd name="T3" fmla="*/ 14 h 14"/>
                  <a:gd name="T4" fmla="*/ 1 w 14"/>
                  <a:gd name="T5" fmla="*/ 7 h 14"/>
                  <a:gd name="T6" fmla="*/ 7 w 14"/>
                  <a:gd name="T7" fmla="*/ 1 h 14"/>
                  <a:gd name="T8" fmla="*/ 14 w 14"/>
                  <a:gd name="T9" fmla="*/ 7 h 14"/>
                </a:gdLst>
                <a:ahLst/>
                <a:cxnLst>
                  <a:cxn ang="0">
                    <a:pos x="T0" y="T1"/>
                  </a:cxn>
                  <a:cxn ang="0">
                    <a:pos x="T2" y="T3"/>
                  </a:cxn>
                  <a:cxn ang="0">
                    <a:pos x="T4" y="T5"/>
                  </a:cxn>
                  <a:cxn ang="0">
                    <a:pos x="T6" y="T7"/>
                  </a:cxn>
                  <a:cxn ang="0">
                    <a:pos x="T8" y="T9"/>
                  </a:cxn>
                </a:cxnLst>
                <a:rect l="0" t="0" r="r" b="b"/>
                <a:pathLst>
                  <a:path w="14" h="14">
                    <a:moveTo>
                      <a:pt x="14" y="7"/>
                    </a:moveTo>
                    <a:cubicBezTo>
                      <a:pt x="14" y="11"/>
                      <a:pt x="11" y="14"/>
                      <a:pt x="7" y="14"/>
                    </a:cubicBezTo>
                    <a:cubicBezTo>
                      <a:pt x="3" y="14"/>
                      <a:pt x="1" y="11"/>
                      <a:pt x="1" y="7"/>
                    </a:cubicBezTo>
                    <a:cubicBezTo>
                      <a:pt x="0" y="3"/>
                      <a:pt x="3" y="1"/>
                      <a:pt x="7" y="1"/>
                    </a:cubicBezTo>
                    <a:cubicBezTo>
                      <a:pt x="11" y="0"/>
                      <a:pt x="13" y="3"/>
                      <a:pt x="14"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63" name="Freeform 64"/>
              <p:cNvSpPr/>
              <p:nvPr/>
            </p:nvSpPr>
            <p:spPr bwMode="auto">
              <a:xfrm>
                <a:off x="8786813" y="3765551"/>
                <a:ext cx="44450" cy="30163"/>
              </a:xfrm>
              <a:custGeom>
                <a:avLst/>
                <a:gdLst>
                  <a:gd name="T0" fmla="*/ 6 w 7"/>
                  <a:gd name="T1" fmla="*/ 0 h 5"/>
                  <a:gd name="T2" fmla="*/ 1 w 7"/>
                  <a:gd name="T3" fmla="*/ 3 h 5"/>
                  <a:gd name="T4" fmla="*/ 1 w 7"/>
                  <a:gd name="T5" fmla="*/ 5 h 5"/>
                  <a:gd name="T6" fmla="*/ 7 w 7"/>
                  <a:gd name="T7" fmla="*/ 2 h 5"/>
                  <a:gd name="T8" fmla="*/ 6 w 7"/>
                  <a:gd name="T9" fmla="*/ 0 h 5"/>
                </a:gdLst>
                <a:ahLst/>
                <a:cxnLst>
                  <a:cxn ang="0">
                    <a:pos x="T0" y="T1"/>
                  </a:cxn>
                  <a:cxn ang="0">
                    <a:pos x="T2" y="T3"/>
                  </a:cxn>
                  <a:cxn ang="0">
                    <a:pos x="T4" y="T5"/>
                  </a:cxn>
                  <a:cxn ang="0">
                    <a:pos x="T6" y="T7"/>
                  </a:cxn>
                  <a:cxn ang="0">
                    <a:pos x="T8" y="T9"/>
                  </a:cxn>
                </a:cxnLst>
                <a:rect l="0" t="0" r="r" b="b"/>
                <a:pathLst>
                  <a:path w="7" h="5">
                    <a:moveTo>
                      <a:pt x="6" y="0"/>
                    </a:moveTo>
                    <a:cubicBezTo>
                      <a:pt x="6" y="0"/>
                      <a:pt x="2" y="3"/>
                      <a:pt x="1" y="3"/>
                    </a:cubicBezTo>
                    <a:cubicBezTo>
                      <a:pt x="0" y="4"/>
                      <a:pt x="1" y="5"/>
                      <a:pt x="1" y="5"/>
                    </a:cubicBezTo>
                    <a:cubicBezTo>
                      <a:pt x="7" y="2"/>
                      <a:pt x="7" y="2"/>
                      <a:pt x="7" y="2"/>
                    </a:cubicBezTo>
                    <a:lnTo>
                      <a:pt x="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64" name="Freeform 65"/>
              <p:cNvSpPr/>
              <p:nvPr/>
            </p:nvSpPr>
            <p:spPr bwMode="auto">
              <a:xfrm>
                <a:off x="9053513" y="3697288"/>
                <a:ext cx="73025" cy="61913"/>
              </a:xfrm>
              <a:custGeom>
                <a:avLst/>
                <a:gdLst>
                  <a:gd name="T0" fmla="*/ 46 w 46"/>
                  <a:gd name="T1" fmla="*/ 39 h 39"/>
                  <a:gd name="T2" fmla="*/ 46 w 46"/>
                  <a:gd name="T3" fmla="*/ 0 h 39"/>
                  <a:gd name="T4" fmla="*/ 0 w 46"/>
                  <a:gd name="T5" fmla="*/ 8 h 39"/>
                  <a:gd name="T6" fmla="*/ 0 w 46"/>
                  <a:gd name="T7" fmla="*/ 35 h 39"/>
                  <a:gd name="T8" fmla="*/ 46 w 46"/>
                  <a:gd name="T9" fmla="*/ 39 h 39"/>
                </a:gdLst>
                <a:ahLst/>
                <a:cxnLst>
                  <a:cxn ang="0">
                    <a:pos x="T0" y="T1"/>
                  </a:cxn>
                  <a:cxn ang="0">
                    <a:pos x="T2" y="T3"/>
                  </a:cxn>
                  <a:cxn ang="0">
                    <a:pos x="T4" y="T5"/>
                  </a:cxn>
                  <a:cxn ang="0">
                    <a:pos x="T6" y="T7"/>
                  </a:cxn>
                  <a:cxn ang="0">
                    <a:pos x="T8" y="T9"/>
                  </a:cxn>
                </a:cxnLst>
                <a:rect l="0" t="0" r="r" b="b"/>
                <a:pathLst>
                  <a:path w="46" h="39">
                    <a:moveTo>
                      <a:pt x="46" y="39"/>
                    </a:moveTo>
                    <a:lnTo>
                      <a:pt x="46" y="0"/>
                    </a:lnTo>
                    <a:lnTo>
                      <a:pt x="0" y="8"/>
                    </a:lnTo>
                    <a:lnTo>
                      <a:pt x="0" y="35"/>
                    </a:lnTo>
                    <a:lnTo>
                      <a:pt x="46" y="3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grpSp>
        <p:grpSp>
          <p:nvGrpSpPr>
            <p:cNvPr id="6" name="组合 75"/>
            <p:cNvGrpSpPr/>
            <p:nvPr/>
          </p:nvGrpSpPr>
          <p:grpSpPr>
            <a:xfrm>
              <a:off x="6909793" y="3360455"/>
              <a:ext cx="453628" cy="678657"/>
              <a:chOff x="10158413" y="3421063"/>
              <a:chExt cx="604837" cy="904876"/>
            </a:xfrm>
            <a:solidFill>
              <a:schemeClr val="bg1"/>
            </a:solidFill>
          </p:grpSpPr>
          <p:sp>
            <p:nvSpPr>
              <p:cNvPr id="66" name="Freeform 5"/>
              <p:cNvSpPr>
                <a:spLocks noEditPoints="1"/>
              </p:cNvSpPr>
              <p:nvPr/>
            </p:nvSpPr>
            <p:spPr bwMode="auto">
              <a:xfrm>
                <a:off x="10158413" y="3981451"/>
                <a:ext cx="604837" cy="301625"/>
              </a:xfrm>
              <a:custGeom>
                <a:avLst/>
                <a:gdLst>
                  <a:gd name="T0" fmla="*/ 0 w 98"/>
                  <a:gd name="T1" fmla="*/ 0 h 49"/>
                  <a:gd name="T2" fmla="*/ 49 w 98"/>
                  <a:gd name="T3" fmla="*/ 49 h 49"/>
                  <a:gd name="T4" fmla="*/ 98 w 98"/>
                  <a:gd name="T5" fmla="*/ 0 h 49"/>
                  <a:gd name="T6" fmla="*/ 0 w 98"/>
                  <a:gd name="T7" fmla="*/ 0 h 49"/>
                  <a:gd name="T8" fmla="*/ 21 w 98"/>
                  <a:gd name="T9" fmla="*/ 18 h 49"/>
                  <a:gd name="T10" fmla="*/ 16 w 98"/>
                  <a:gd name="T11" fmla="*/ 14 h 49"/>
                  <a:gd name="T12" fmla="*/ 21 w 98"/>
                  <a:gd name="T13" fmla="*/ 9 h 49"/>
                  <a:gd name="T14" fmla="*/ 26 w 98"/>
                  <a:gd name="T15" fmla="*/ 14 h 49"/>
                  <a:gd name="T16" fmla="*/ 21 w 98"/>
                  <a:gd name="T17" fmla="*/ 18 h 49"/>
                  <a:gd name="T18" fmla="*/ 40 w 98"/>
                  <a:gd name="T19" fmla="*/ 18 h 49"/>
                  <a:gd name="T20" fmla="*/ 35 w 98"/>
                  <a:gd name="T21" fmla="*/ 14 h 49"/>
                  <a:gd name="T22" fmla="*/ 40 w 98"/>
                  <a:gd name="T23" fmla="*/ 9 h 49"/>
                  <a:gd name="T24" fmla="*/ 45 w 98"/>
                  <a:gd name="T25" fmla="*/ 14 h 49"/>
                  <a:gd name="T26" fmla="*/ 40 w 98"/>
                  <a:gd name="T27" fmla="*/ 18 h 49"/>
                  <a:gd name="T28" fmla="*/ 59 w 98"/>
                  <a:gd name="T29" fmla="*/ 18 h 49"/>
                  <a:gd name="T30" fmla="*/ 54 w 98"/>
                  <a:gd name="T31" fmla="*/ 14 h 49"/>
                  <a:gd name="T32" fmla="*/ 59 w 98"/>
                  <a:gd name="T33" fmla="*/ 9 h 49"/>
                  <a:gd name="T34" fmla="*/ 64 w 98"/>
                  <a:gd name="T35" fmla="*/ 14 h 49"/>
                  <a:gd name="T36" fmla="*/ 59 w 98"/>
                  <a:gd name="T37" fmla="*/ 18 h 49"/>
                  <a:gd name="T38" fmla="*/ 78 w 98"/>
                  <a:gd name="T39" fmla="*/ 18 h 49"/>
                  <a:gd name="T40" fmla="*/ 73 w 98"/>
                  <a:gd name="T41" fmla="*/ 14 h 49"/>
                  <a:gd name="T42" fmla="*/ 78 w 98"/>
                  <a:gd name="T43" fmla="*/ 9 h 49"/>
                  <a:gd name="T44" fmla="*/ 83 w 98"/>
                  <a:gd name="T45" fmla="*/ 14 h 49"/>
                  <a:gd name="T46" fmla="*/ 78 w 98"/>
                  <a:gd name="T47" fmla="*/ 1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 h="49">
                    <a:moveTo>
                      <a:pt x="0" y="0"/>
                    </a:moveTo>
                    <a:cubicBezTo>
                      <a:pt x="0" y="27"/>
                      <a:pt x="22" y="49"/>
                      <a:pt x="49" y="49"/>
                    </a:cubicBezTo>
                    <a:cubicBezTo>
                      <a:pt x="76" y="49"/>
                      <a:pt x="98" y="27"/>
                      <a:pt x="98" y="0"/>
                    </a:cubicBezTo>
                    <a:lnTo>
                      <a:pt x="0" y="0"/>
                    </a:lnTo>
                    <a:close/>
                    <a:moveTo>
                      <a:pt x="21" y="18"/>
                    </a:moveTo>
                    <a:cubicBezTo>
                      <a:pt x="18" y="18"/>
                      <a:pt x="16" y="16"/>
                      <a:pt x="16" y="14"/>
                    </a:cubicBezTo>
                    <a:cubicBezTo>
                      <a:pt x="16" y="11"/>
                      <a:pt x="18" y="9"/>
                      <a:pt x="21" y="9"/>
                    </a:cubicBezTo>
                    <a:cubicBezTo>
                      <a:pt x="23" y="9"/>
                      <a:pt x="26" y="11"/>
                      <a:pt x="26" y="14"/>
                    </a:cubicBezTo>
                    <a:cubicBezTo>
                      <a:pt x="26" y="16"/>
                      <a:pt x="23" y="18"/>
                      <a:pt x="21" y="18"/>
                    </a:cubicBezTo>
                    <a:close/>
                    <a:moveTo>
                      <a:pt x="40" y="18"/>
                    </a:moveTo>
                    <a:cubicBezTo>
                      <a:pt x="37" y="18"/>
                      <a:pt x="35" y="16"/>
                      <a:pt x="35" y="14"/>
                    </a:cubicBezTo>
                    <a:cubicBezTo>
                      <a:pt x="35" y="11"/>
                      <a:pt x="37" y="9"/>
                      <a:pt x="40" y="9"/>
                    </a:cubicBezTo>
                    <a:cubicBezTo>
                      <a:pt x="42" y="9"/>
                      <a:pt x="45" y="11"/>
                      <a:pt x="45" y="14"/>
                    </a:cubicBezTo>
                    <a:cubicBezTo>
                      <a:pt x="45" y="16"/>
                      <a:pt x="42" y="18"/>
                      <a:pt x="40" y="18"/>
                    </a:cubicBezTo>
                    <a:close/>
                    <a:moveTo>
                      <a:pt x="59" y="18"/>
                    </a:moveTo>
                    <a:cubicBezTo>
                      <a:pt x="56" y="18"/>
                      <a:pt x="54" y="16"/>
                      <a:pt x="54" y="14"/>
                    </a:cubicBezTo>
                    <a:cubicBezTo>
                      <a:pt x="54" y="11"/>
                      <a:pt x="56" y="9"/>
                      <a:pt x="59" y="9"/>
                    </a:cubicBezTo>
                    <a:cubicBezTo>
                      <a:pt x="61" y="9"/>
                      <a:pt x="64" y="11"/>
                      <a:pt x="64" y="14"/>
                    </a:cubicBezTo>
                    <a:cubicBezTo>
                      <a:pt x="64" y="16"/>
                      <a:pt x="61" y="18"/>
                      <a:pt x="59" y="18"/>
                    </a:cubicBezTo>
                    <a:close/>
                    <a:moveTo>
                      <a:pt x="78" y="18"/>
                    </a:moveTo>
                    <a:cubicBezTo>
                      <a:pt x="75" y="18"/>
                      <a:pt x="73" y="16"/>
                      <a:pt x="73" y="14"/>
                    </a:cubicBezTo>
                    <a:cubicBezTo>
                      <a:pt x="73" y="11"/>
                      <a:pt x="75" y="9"/>
                      <a:pt x="78" y="9"/>
                    </a:cubicBezTo>
                    <a:cubicBezTo>
                      <a:pt x="81" y="9"/>
                      <a:pt x="83" y="11"/>
                      <a:pt x="83" y="14"/>
                    </a:cubicBezTo>
                    <a:cubicBezTo>
                      <a:pt x="83" y="16"/>
                      <a:pt x="81" y="18"/>
                      <a:pt x="78"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67" name="Freeform 6"/>
              <p:cNvSpPr/>
              <p:nvPr/>
            </p:nvSpPr>
            <p:spPr bwMode="auto">
              <a:xfrm>
                <a:off x="10171113" y="3532188"/>
                <a:ext cx="307975" cy="387350"/>
              </a:xfrm>
              <a:custGeom>
                <a:avLst/>
                <a:gdLst>
                  <a:gd name="T0" fmla="*/ 183 w 194"/>
                  <a:gd name="T1" fmla="*/ 0 h 244"/>
                  <a:gd name="T2" fmla="*/ 0 w 194"/>
                  <a:gd name="T3" fmla="*/ 244 h 244"/>
                  <a:gd name="T4" fmla="*/ 194 w 194"/>
                  <a:gd name="T5" fmla="*/ 244 h 244"/>
                  <a:gd name="T6" fmla="*/ 183 w 194"/>
                  <a:gd name="T7" fmla="*/ 0 h 244"/>
                </a:gdLst>
                <a:ahLst/>
                <a:cxnLst>
                  <a:cxn ang="0">
                    <a:pos x="T0" y="T1"/>
                  </a:cxn>
                  <a:cxn ang="0">
                    <a:pos x="T2" y="T3"/>
                  </a:cxn>
                  <a:cxn ang="0">
                    <a:pos x="T4" y="T5"/>
                  </a:cxn>
                  <a:cxn ang="0">
                    <a:pos x="T6" y="T7"/>
                  </a:cxn>
                </a:cxnLst>
                <a:rect l="0" t="0" r="r" b="b"/>
                <a:pathLst>
                  <a:path w="194" h="244">
                    <a:moveTo>
                      <a:pt x="183" y="0"/>
                    </a:moveTo>
                    <a:lnTo>
                      <a:pt x="0" y="244"/>
                    </a:lnTo>
                    <a:lnTo>
                      <a:pt x="194" y="244"/>
                    </a:lnTo>
                    <a:lnTo>
                      <a:pt x="183" y="0"/>
                    </a:ln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68" name="Freeform 7"/>
              <p:cNvSpPr/>
              <p:nvPr/>
            </p:nvSpPr>
            <p:spPr bwMode="auto">
              <a:xfrm>
                <a:off x="10461625" y="3532188"/>
                <a:ext cx="301625" cy="387350"/>
              </a:xfrm>
              <a:custGeom>
                <a:avLst/>
                <a:gdLst>
                  <a:gd name="T0" fmla="*/ 11 w 190"/>
                  <a:gd name="T1" fmla="*/ 0 h 244"/>
                  <a:gd name="T2" fmla="*/ 190 w 190"/>
                  <a:gd name="T3" fmla="*/ 244 h 244"/>
                  <a:gd name="T4" fmla="*/ 0 w 190"/>
                  <a:gd name="T5" fmla="*/ 244 h 244"/>
                  <a:gd name="T6" fmla="*/ 11 w 190"/>
                  <a:gd name="T7" fmla="*/ 0 h 244"/>
                </a:gdLst>
                <a:ahLst/>
                <a:cxnLst>
                  <a:cxn ang="0">
                    <a:pos x="T0" y="T1"/>
                  </a:cxn>
                  <a:cxn ang="0">
                    <a:pos x="T2" y="T3"/>
                  </a:cxn>
                  <a:cxn ang="0">
                    <a:pos x="T4" y="T5"/>
                  </a:cxn>
                  <a:cxn ang="0">
                    <a:pos x="T6" y="T7"/>
                  </a:cxn>
                </a:cxnLst>
                <a:rect l="0" t="0" r="r" b="b"/>
                <a:pathLst>
                  <a:path w="190" h="244">
                    <a:moveTo>
                      <a:pt x="11" y="0"/>
                    </a:moveTo>
                    <a:lnTo>
                      <a:pt x="190" y="244"/>
                    </a:lnTo>
                    <a:lnTo>
                      <a:pt x="0" y="244"/>
                    </a:lnTo>
                    <a:lnTo>
                      <a:pt x="1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69" name="Rectangle 8"/>
              <p:cNvSpPr>
                <a:spLocks noChangeArrowheads="1"/>
              </p:cNvSpPr>
              <p:nvPr/>
            </p:nvSpPr>
            <p:spPr bwMode="auto">
              <a:xfrm>
                <a:off x="10448925" y="3421063"/>
                <a:ext cx="36512" cy="5603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70" name="Freeform 9"/>
              <p:cNvSpPr/>
              <p:nvPr/>
            </p:nvSpPr>
            <p:spPr bwMode="auto">
              <a:xfrm>
                <a:off x="10250488" y="4178301"/>
                <a:ext cx="149225" cy="141288"/>
              </a:xfrm>
              <a:custGeom>
                <a:avLst/>
                <a:gdLst>
                  <a:gd name="T0" fmla="*/ 15 w 24"/>
                  <a:gd name="T1" fmla="*/ 5 h 23"/>
                  <a:gd name="T2" fmla="*/ 6 w 24"/>
                  <a:gd name="T3" fmla="*/ 14 h 23"/>
                  <a:gd name="T4" fmla="*/ 6 w 24"/>
                  <a:gd name="T5" fmla="*/ 23 h 23"/>
                  <a:gd name="T6" fmla="*/ 24 w 24"/>
                  <a:gd name="T7" fmla="*/ 5 h 23"/>
                  <a:gd name="T8" fmla="*/ 15 w 24"/>
                  <a:gd name="T9" fmla="*/ 5 h 23"/>
                </a:gdLst>
                <a:ahLst/>
                <a:cxnLst>
                  <a:cxn ang="0">
                    <a:pos x="T0" y="T1"/>
                  </a:cxn>
                  <a:cxn ang="0">
                    <a:pos x="T2" y="T3"/>
                  </a:cxn>
                  <a:cxn ang="0">
                    <a:pos x="T4" y="T5"/>
                  </a:cxn>
                  <a:cxn ang="0">
                    <a:pos x="T6" y="T7"/>
                  </a:cxn>
                  <a:cxn ang="0">
                    <a:pos x="T8" y="T9"/>
                  </a:cxn>
                </a:cxnLst>
                <a:rect l="0" t="0" r="r" b="b"/>
                <a:pathLst>
                  <a:path w="24" h="23">
                    <a:moveTo>
                      <a:pt x="15" y="5"/>
                    </a:moveTo>
                    <a:cubicBezTo>
                      <a:pt x="15" y="10"/>
                      <a:pt x="11" y="14"/>
                      <a:pt x="6" y="14"/>
                    </a:cubicBezTo>
                    <a:cubicBezTo>
                      <a:pt x="0" y="14"/>
                      <a:pt x="0" y="23"/>
                      <a:pt x="6" y="23"/>
                    </a:cubicBezTo>
                    <a:cubicBezTo>
                      <a:pt x="16" y="23"/>
                      <a:pt x="23" y="15"/>
                      <a:pt x="24" y="5"/>
                    </a:cubicBezTo>
                    <a:cubicBezTo>
                      <a:pt x="24" y="0"/>
                      <a:pt x="15" y="0"/>
                      <a:pt x="15"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71" name="Freeform 10"/>
              <p:cNvSpPr/>
              <p:nvPr/>
            </p:nvSpPr>
            <p:spPr bwMode="auto">
              <a:xfrm>
                <a:off x="10344150" y="4178301"/>
                <a:ext cx="215900" cy="147638"/>
              </a:xfrm>
              <a:custGeom>
                <a:avLst/>
                <a:gdLst>
                  <a:gd name="T0" fmla="*/ 26 w 35"/>
                  <a:gd name="T1" fmla="*/ 5 h 24"/>
                  <a:gd name="T2" fmla="*/ 9 w 35"/>
                  <a:gd name="T3" fmla="*/ 5 h 24"/>
                  <a:gd name="T4" fmla="*/ 0 w 35"/>
                  <a:gd name="T5" fmla="*/ 5 h 24"/>
                  <a:gd name="T6" fmla="*/ 18 w 35"/>
                  <a:gd name="T7" fmla="*/ 23 h 24"/>
                  <a:gd name="T8" fmla="*/ 35 w 35"/>
                  <a:gd name="T9" fmla="*/ 5 h 24"/>
                  <a:gd name="T10" fmla="*/ 26 w 35"/>
                  <a:gd name="T11" fmla="*/ 5 h 24"/>
                </a:gdLst>
                <a:ahLst/>
                <a:cxnLst>
                  <a:cxn ang="0">
                    <a:pos x="T0" y="T1"/>
                  </a:cxn>
                  <a:cxn ang="0">
                    <a:pos x="T2" y="T3"/>
                  </a:cxn>
                  <a:cxn ang="0">
                    <a:pos x="T4" y="T5"/>
                  </a:cxn>
                  <a:cxn ang="0">
                    <a:pos x="T6" y="T7"/>
                  </a:cxn>
                  <a:cxn ang="0">
                    <a:pos x="T8" y="T9"/>
                  </a:cxn>
                  <a:cxn ang="0">
                    <a:pos x="T10" y="T11"/>
                  </a:cxn>
                </a:cxnLst>
                <a:rect l="0" t="0" r="r" b="b"/>
                <a:pathLst>
                  <a:path w="35" h="24">
                    <a:moveTo>
                      <a:pt x="26" y="5"/>
                    </a:moveTo>
                    <a:cubicBezTo>
                      <a:pt x="26" y="17"/>
                      <a:pt x="9" y="17"/>
                      <a:pt x="9" y="5"/>
                    </a:cubicBezTo>
                    <a:cubicBezTo>
                      <a:pt x="8" y="0"/>
                      <a:pt x="0" y="0"/>
                      <a:pt x="0" y="5"/>
                    </a:cubicBezTo>
                    <a:cubicBezTo>
                      <a:pt x="0" y="15"/>
                      <a:pt x="8" y="23"/>
                      <a:pt x="18" y="23"/>
                    </a:cubicBezTo>
                    <a:cubicBezTo>
                      <a:pt x="27" y="24"/>
                      <a:pt x="35" y="15"/>
                      <a:pt x="35" y="5"/>
                    </a:cubicBezTo>
                    <a:cubicBezTo>
                      <a:pt x="35" y="0"/>
                      <a:pt x="27" y="0"/>
                      <a:pt x="26"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72" name="Freeform 11"/>
              <p:cNvSpPr/>
              <p:nvPr/>
            </p:nvSpPr>
            <p:spPr bwMode="auto">
              <a:xfrm>
                <a:off x="10504488" y="4178301"/>
                <a:ext cx="147637" cy="141288"/>
              </a:xfrm>
              <a:custGeom>
                <a:avLst/>
                <a:gdLst>
                  <a:gd name="T0" fmla="*/ 18 w 24"/>
                  <a:gd name="T1" fmla="*/ 14 h 23"/>
                  <a:gd name="T2" fmla="*/ 9 w 24"/>
                  <a:gd name="T3" fmla="*/ 5 h 23"/>
                  <a:gd name="T4" fmla="*/ 0 w 24"/>
                  <a:gd name="T5" fmla="*/ 5 h 23"/>
                  <a:gd name="T6" fmla="*/ 18 w 24"/>
                  <a:gd name="T7" fmla="*/ 23 h 23"/>
                  <a:gd name="T8" fmla="*/ 18 w 24"/>
                  <a:gd name="T9" fmla="*/ 14 h 23"/>
                </a:gdLst>
                <a:ahLst/>
                <a:cxnLst>
                  <a:cxn ang="0">
                    <a:pos x="T0" y="T1"/>
                  </a:cxn>
                  <a:cxn ang="0">
                    <a:pos x="T2" y="T3"/>
                  </a:cxn>
                  <a:cxn ang="0">
                    <a:pos x="T4" y="T5"/>
                  </a:cxn>
                  <a:cxn ang="0">
                    <a:pos x="T6" y="T7"/>
                  </a:cxn>
                  <a:cxn ang="0">
                    <a:pos x="T8" y="T9"/>
                  </a:cxn>
                </a:cxnLst>
                <a:rect l="0" t="0" r="r" b="b"/>
                <a:pathLst>
                  <a:path w="24" h="23">
                    <a:moveTo>
                      <a:pt x="18" y="14"/>
                    </a:moveTo>
                    <a:cubicBezTo>
                      <a:pt x="13" y="14"/>
                      <a:pt x="9" y="10"/>
                      <a:pt x="9" y="5"/>
                    </a:cubicBezTo>
                    <a:cubicBezTo>
                      <a:pt x="9" y="0"/>
                      <a:pt x="0" y="0"/>
                      <a:pt x="0" y="5"/>
                    </a:cubicBezTo>
                    <a:cubicBezTo>
                      <a:pt x="1" y="15"/>
                      <a:pt x="8" y="23"/>
                      <a:pt x="18" y="23"/>
                    </a:cubicBezTo>
                    <a:cubicBezTo>
                      <a:pt x="24" y="23"/>
                      <a:pt x="24" y="14"/>
                      <a:pt x="1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sp>
            <p:nvSpPr>
              <p:cNvPr id="73" name="Freeform 12"/>
              <p:cNvSpPr/>
              <p:nvPr/>
            </p:nvSpPr>
            <p:spPr bwMode="auto">
              <a:xfrm>
                <a:off x="10479088" y="3427413"/>
                <a:ext cx="130175" cy="98425"/>
              </a:xfrm>
              <a:custGeom>
                <a:avLst/>
                <a:gdLst>
                  <a:gd name="T0" fmla="*/ 0 w 82"/>
                  <a:gd name="T1" fmla="*/ 0 h 62"/>
                  <a:gd name="T2" fmla="*/ 82 w 82"/>
                  <a:gd name="T3" fmla="*/ 31 h 62"/>
                  <a:gd name="T4" fmla="*/ 0 w 82"/>
                  <a:gd name="T5" fmla="*/ 62 h 62"/>
                  <a:gd name="T6" fmla="*/ 0 w 82"/>
                  <a:gd name="T7" fmla="*/ 0 h 62"/>
                </a:gdLst>
                <a:ahLst/>
                <a:cxnLst>
                  <a:cxn ang="0">
                    <a:pos x="T0" y="T1"/>
                  </a:cxn>
                  <a:cxn ang="0">
                    <a:pos x="T2" y="T3"/>
                  </a:cxn>
                  <a:cxn ang="0">
                    <a:pos x="T4" y="T5"/>
                  </a:cxn>
                  <a:cxn ang="0">
                    <a:pos x="T6" y="T7"/>
                  </a:cxn>
                </a:cxnLst>
                <a:rect l="0" t="0" r="r" b="b"/>
                <a:pathLst>
                  <a:path w="82" h="62">
                    <a:moveTo>
                      <a:pt x="0" y="0"/>
                    </a:moveTo>
                    <a:lnTo>
                      <a:pt x="82" y="31"/>
                    </a:lnTo>
                    <a:lnTo>
                      <a:pt x="0" y="62"/>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2800">
                  <a:solidFill>
                    <a:schemeClr val="tx1">
                      <a:lumMod val="50000"/>
                    </a:schemeClr>
                  </a:solidFill>
                </a:endParaRPr>
              </a:p>
            </p:txBody>
          </p:sp>
        </p:grpSp>
      </p:grpSp>
      <p:grpSp>
        <p:nvGrpSpPr>
          <p:cNvPr id="7" name="Group 74"/>
          <p:cNvGrpSpPr/>
          <p:nvPr/>
        </p:nvGrpSpPr>
        <p:grpSpPr>
          <a:xfrm>
            <a:off x="7937771" y="1685987"/>
            <a:ext cx="3441624" cy="923609"/>
            <a:chOff x="336640" y="2982432"/>
            <a:chExt cx="2581890" cy="692887"/>
          </a:xfrm>
        </p:grpSpPr>
        <p:sp>
          <p:nvSpPr>
            <p:cNvPr id="76" name="文本框 11"/>
            <p:cNvSpPr txBox="1"/>
            <p:nvPr/>
          </p:nvSpPr>
          <p:spPr>
            <a:xfrm>
              <a:off x="398742" y="2982432"/>
              <a:ext cx="1213629" cy="284671"/>
            </a:xfrm>
            <a:prstGeom prst="rect">
              <a:avLst/>
            </a:prstGeom>
            <a:noFill/>
          </p:spPr>
          <p:txBody>
            <a:bodyPr wrap="none" rtlCol="0">
              <a:spAutoFit/>
            </a:bodyPr>
            <a:lstStyle/>
            <a:p>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7" name="矩形 9"/>
            <p:cNvSpPr/>
            <p:nvPr/>
          </p:nvSpPr>
          <p:spPr>
            <a:xfrm>
              <a:off x="336640" y="3290209"/>
              <a:ext cx="2581890" cy="385110"/>
            </a:xfrm>
            <a:prstGeom prst="rect">
              <a:avLst/>
            </a:prstGeom>
          </p:spPr>
          <p:txBody>
            <a:bodyPr wrap="square">
              <a:spAutoFit/>
            </a:bodyPr>
            <a:lstStyle/>
            <a:p>
              <a:pPr>
                <a:lnSpc>
                  <a:spcPct val="114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8" name="Group 77"/>
          <p:cNvGrpSpPr/>
          <p:nvPr/>
        </p:nvGrpSpPr>
        <p:grpSpPr>
          <a:xfrm>
            <a:off x="7937771" y="4748589"/>
            <a:ext cx="3441624" cy="923609"/>
            <a:chOff x="336640" y="2982432"/>
            <a:chExt cx="2581890" cy="692887"/>
          </a:xfrm>
        </p:grpSpPr>
        <p:sp>
          <p:nvSpPr>
            <p:cNvPr id="79" name="文本框 11"/>
            <p:cNvSpPr txBox="1"/>
            <p:nvPr/>
          </p:nvSpPr>
          <p:spPr>
            <a:xfrm>
              <a:off x="398742" y="2982432"/>
              <a:ext cx="1213629" cy="284671"/>
            </a:xfrm>
            <a:prstGeom prst="rect">
              <a:avLst/>
            </a:prstGeom>
            <a:noFill/>
          </p:spPr>
          <p:txBody>
            <a:bodyPr wrap="none" rtlCol="0">
              <a:spAutoFit/>
            </a:bodyPr>
            <a:lstStyle/>
            <a:p>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0" name="矩形 9"/>
            <p:cNvSpPr/>
            <p:nvPr/>
          </p:nvSpPr>
          <p:spPr>
            <a:xfrm>
              <a:off x="336640" y="3290209"/>
              <a:ext cx="2581890" cy="385110"/>
            </a:xfrm>
            <a:prstGeom prst="rect">
              <a:avLst/>
            </a:prstGeom>
          </p:spPr>
          <p:txBody>
            <a:bodyPr wrap="square">
              <a:spAutoFit/>
            </a:bodyPr>
            <a:lstStyle/>
            <a:p>
              <a:pPr>
                <a:lnSpc>
                  <a:spcPct val="114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9" name="Group 80"/>
          <p:cNvGrpSpPr/>
          <p:nvPr/>
        </p:nvGrpSpPr>
        <p:grpSpPr>
          <a:xfrm>
            <a:off x="676933" y="1753258"/>
            <a:ext cx="3441624" cy="905487"/>
            <a:chOff x="336640" y="2996026"/>
            <a:chExt cx="2581890" cy="679293"/>
          </a:xfrm>
        </p:grpSpPr>
        <p:sp>
          <p:nvSpPr>
            <p:cNvPr id="82" name="文本框 11"/>
            <p:cNvSpPr txBox="1"/>
            <p:nvPr/>
          </p:nvSpPr>
          <p:spPr>
            <a:xfrm>
              <a:off x="1609021" y="2996026"/>
              <a:ext cx="1213629" cy="284671"/>
            </a:xfrm>
            <a:prstGeom prst="rect">
              <a:avLst/>
            </a:prstGeom>
            <a:noFill/>
          </p:spPr>
          <p:txBody>
            <a:bodyPr wrap="none" rtlCol="0">
              <a:spAutoFit/>
            </a:bodyPr>
            <a:lstStyle/>
            <a:p>
              <a:pPr algn="l"/>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3" name="矩形 9"/>
            <p:cNvSpPr/>
            <p:nvPr/>
          </p:nvSpPr>
          <p:spPr>
            <a:xfrm>
              <a:off x="336640" y="3290209"/>
              <a:ext cx="2581890" cy="385110"/>
            </a:xfrm>
            <a:prstGeom prst="rect">
              <a:avLst/>
            </a:prstGeom>
          </p:spPr>
          <p:txBody>
            <a:bodyPr wrap="square">
              <a:spAutoFit/>
            </a:bodyPr>
            <a:lstStyle/>
            <a:p>
              <a:pPr algn="r">
                <a:lnSpc>
                  <a:spcPct val="114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0" name="Group 83"/>
          <p:cNvGrpSpPr/>
          <p:nvPr/>
        </p:nvGrpSpPr>
        <p:grpSpPr>
          <a:xfrm>
            <a:off x="676933" y="4706889"/>
            <a:ext cx="3441624" cy="905487"/>
            <a:chOff x="336640" y="2996026"/>
            <a:chExt cx="2581890" cy="679293"/>
          </a:xfrm>
        </p:grpSpPr>
        <p:sp>
          <p:nvSpPr>
            <p:cNvPr id="85" name="文本框 11"/>
            <p:cNvSpPr txBox="1"/>
            <p:nvPr/>
          </p:nvSpPr>
          <p:spPr>
            <a:xfrm>
              <a:off x="1609021" y="2996026"/>
              <a:ext cx="1213629" cy="284671"/>
            </a:xfrm>
            <a:prstGeom prst="rect">
              <a:avLst/>
            </a:prstGeom>
            <a:noFill/>
          </p:spPr>
          <p:txBody>
            <a:bodyPr wrap="none" rtlCol="0">
              <a:spAutoFit/>
            </a:bodyPr>
            <a:lstStyle/>
            <a:p>
              <a:pPr algn="l"/>
              <a:r>
                <a:rPr lang="zh-CN" altLang="en-US"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6" name="矩形 9"/>
            <p:cNvSpPr/>
            <p:nvPr/>
          </p:nvSpPr>
          <p:spPr>
            <a:xfrm>
              <a:off x="336640" y="3290209"/>
              <a:ext cx="2581890" cy="385110"/>
            </a:xfrm>
            <a:prstGeom prst="rect">
              <a:avLst/>
            </a:prstGeom>
          </p:spPr>
          <p:txBody>
            <a:bodyPr wrap="square">
              <a:spAutoFit/>
            </a:bodyPr>
            <a:lstStyle/>
            <a:p>
              <a:pPr algn="r">
                <a:lnSpc>
                  <a:spcPct val="114000"/>
                </a:lnSpc>
              </a:pPr>
              <a:r>
                <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2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11" name="标题 10"/>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12" presetClass="entr" presetSubtype="1"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slide(fromTop)">
                                      <p:cBhvr>
                                        <p:cTn id="14" dur="500"/>
                                        <p:tgtEl>
                                          <p:spTgt spid="9"/>
                                        </p:tgtEl>
                                      </p:cBhvr>
                                    </p:animEffect>
                                  </p:childTnLst>
                                </p:cTn>
                              </p:par>
                            </p:childTnLst>
                          </p:cTn>
                        </p:par>
                        <p:par>
                          <p:cTn id="15" fill="hold">
                            <p:stCondLst>
                              <p:cond delay="1000"/>
                            </p:stCondLst>
                            <p:childTnLst>
                              <p:par>
                                <p:cTn id="16" presetID="12" presetClass="entr" presetSubtype="1"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slide(fromTop)">
                                      <p:cBhvr>
                                        <p:cTn id="18" dur="500"/>
                                        <p:tgtEl>
                                          <p:spTgt spid="10"/>
                                        </p:tgtEl>
                                      </p:cBhvr>
                                    </p:animEffect>
                                  </p:childTnLst>
                                </p:cTn>
                              </p:par>
                            </p:childTnLst>
                          </p:cTn>
                        </p:par>
                        <p:par>
                          <p:cTn id="19" fill="hold">
                            <p:stCondLst>
                              <p:cond delay="1500"/>
                            </p:stCondLst>
                            <p:childTnLst>
                              <p:par>
                                <p:cTn id="20" presetID="12" presetClass="entr" presetSubtype="1"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slide(fromTop)">
                                      <p:cBhvr>
                                        <p:cTn id="22" dur="500"/>
                                        <p:tgtEl>
                                          <p:spTgt spid="7"/>
                                        </p:tgtEl>
                                      </p:cBhvr>
                                    </p:animEffect>
                                  </p:childTnLst>
                                </p:cTn>
                              </p:par>
                            </p:childTnLst>
                          </p:cTn>
                        </p:par>
                        <p:par>
                          <p:cTn id="23" fill="hold">
                            <p:stCondLst>
                              <p:cond delay="2000"/>
                            </p:stCondLst>
                            <p:childTnLst>
                              <p:par>
                                <p:cTn id="24" presetID="12" presetClass="entr" presetSubtype="1"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slide(fromTop)">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任意多边形 18"/>
          <p:cNvSpPr/>
          <p:nvPr/>
        </p:nvSpPr>
        <p:spPr>
          <a:xfrm>
            <a:off x="3946558" y="1690391"/>
            <a:ext cx="3709179" cy="3709179"/>
          </a:xfrm>
          <a:custGeom>
            <a:avLst/>
            <a:gdLst>
              <a:gd name="connsiteX0" fmla="*/ 928291 w 2094279"/>
              <a:gd name="connsiteY0" fmla="*/ 0 h 2094279"/>
              <a:gd name="connsiteX1" fmla="*/ 1165990 w 2094279"/>
              <a:gd name="connsiteY1" fmla="*/ 0 h 2094279"/>
              <a:gd name="connsiteX2" fmla="*/ 1212337 w 2094279"/>
              <a:gd name="connsiteY2" fmla="*/ 216228 h 2094279"/>
              <a:gd name="connsiteX3" fmla="*/ 1223536 w 2094279"/>
              <a:gd name="connsiteY3" fmla="*/ 217936 h 2094279"/>
              <a:gd name="connsiteX4" fmla="*/ 1318464 w 2094279"/>
              <a:gd name="connsiteY4" fmla="*/ 246132 h 2094279"/>
              <a:gd name="connsiteX5" fmla="*/ 1467784 w 2094279"/>
              <a:gd name="connsiteY5" fmla="*/ 80866 h 2094279"/>
              <a:gd name="connsiteX6" fmla="*/ 1673637 w 2094279"/>
              <a:gd name="connsiteY6" fmla="*/ 199715 h 2094279"/>
              <a:gd name="connsiteX7" fmla="*/ 1607482 w 2094279"/>
              <a:gd name="connsiteY7" fmla="*/ 404512 h 2094279"/>
              <a:gd name="connsiteX8" fmla="*/ 1619929 w 2094279"/>
              <a:gd name="connsiteY8" fmla="*/ 413588 h 2094279"/>
              <a:gd name="connsiteX9" fmla="*/ 1686118 w 2094279"/>
              <a:gd name="connsiteY9" fmla="*/ 477262 h 2094279"/>
              <a:gd name="connsiteX10" fmla="*/ 1693219 w 2094279"/>
              <a:gd name="connsiteY10" fmla="*/ 485684 h 2094279"/>
              <a:gd name="connsiteX11" fmla="*/ 1894566 w 2094279"/>
              <a:gd name="connsiteY11" fmla="*/ 420645 h 2094279"/>
              <a:gd name="connsiteX12" fmla="*/ 2013416 w 2094279"/>
              <a:gd name="connsiteY12" fmla="*/ 626498 h 2094279"/>
              <a:gd name="connsiteX13" fmla="*/ 1863405 w 2094279"/>
              <a:gd name="connsiteY13" fmla="*/ 762034 h 2094279"/>
              <a:gd name="connsiteX14" fmla="*/ 1875544 w 2094279"/>
              <a:gd name="connsiteY14" fmla="*/ 792151 h 2094279"/>
              <a:gd name="connsiteX15" fmla="*/ 1899390 w 2094279"/>
              <a:gd name="connsiteY15" fmla="*/ 886516 h 2094279"/>
              <a:gd name="connsiteX16" fmla="*/ 2094279 w 2094279"/>
              <a:gd name="connsiteY16" fmla="*/ 928291 h 2094279"/>
              <a:gd name="connsiteX17" fmla="*/ 2094279 w 2094279"/>
              <a:gd name="connsiteY17" fmla="*/ 1165989 h 2094279"/>
              <a:gd name="connsiteX18" fmla="*/ 1911738 w 2094279"/>
              <a:gd name="connsiteY18" fmla="*/ 1205117 h 2094279"/>
              <a:gd name="connsiteX19" fmla="*/ 1904613 w 2094279"/>
              <a:gd name="connsiteY19" fmla="*/ 1251805 h 2094279"/>
              <a:gd name="connsiteX20" fmla="*/ 1886180 w 2094279"/>
              <a:gd name="connsiteY20" fmla="*/ 1325380 h 2094279"/>
              <a:gd name="connsiteX21" fmla="*/ 1878958 w 2094279"/>
              <a:gd name="connsiteY21" fmla="*/ 1346300 h 2094279"/>
              <a:gd name="connsiteX22" fmla="*/ 2013416 w 2094279"/>
              <a:gd name="connsiteY22" fmla="*/ 1467785 h 2094279"/>
              <a:gd name="connsiteX23" fmla="*/ 1894566 w 2094279"/>
              <a:gd name="connsiteY23" fmla="*/ 1673636 h 2094279"/>
              <a:gd name="connsiteX24" fmla="*/ 1729332 w 2094279"/>
              <a:gd name="connsiteY24" fmla="*/ 1620262 h 2094279"/>
              <a:gd name="connsiteX25" fmla="*/ 1708961 w 2094279"/>
              <a:gd name="connsiteY25" fmla="*/ 1648199 h 2094279"/>
              <a:gd name="connsiteX26" fmla="*/ 1645290 w 2094279"/>
              <a:gd name="connsiteY26" fmla="*/ 1714389 h 2094279"/>
              <a:gd name="connsiteX27" fmla="*/ 1621825 w 2094279"/>
              <a:gd name="connsiteY27" fmla="*/ 1734168 h 2094279"/>
              <a:gd name="connsiteX28" fmla="*/ 1673637 w 2094279"/>
              <a:gd name="connsiteY28" fmla="*/ 1894565 h 2094279"/>
              <a:gd name="connsiteX29" fmla="*/ 1467784 w 2094279"/>
              <a:gd name="connsiteY29" fmla="*/ 2013414 h 2094279"/>
              <a:gd name="connsiteX30" fmla="*/ 1358517 w 2094279"/>
              <a:gd name="connsiteY30" fmla="*/ 1892480 h 2094279"/>
              <a:gd name="connsiteX31" fmla="*/ 1330399 w 2094279"/>
              <a:gd name="connsiteY31" fmla="*/ 1903815 h 2094279"/>
              <a:gd name="connsiteX32" fmla="*/ 1199738 w 2094279"/>
              <a:gd name="connsiteY32" fmla="*/ 1936832 h 2094279"/>
              <a:gd name="connsiteX33" fmla="*/ 1165990 w 2094279"/>
              <a:gd name="connsiteY33" fmla="*/ 2094279 h 2094279"/>
              <a:gd name="connsiteX34" fmla="*/ 928291 w 2094279"/>
              <a:gd name="connsiteY34" fmla="*/ 2094279 h 2094279"/>
              <a:gd name="connsiteX35" fmla="*/ 894472 w 2094279"/>
              <a:gd name="connsiteY35" fmla="*/ 1936503 h 2094279"/>
              <a:gd name="connsiteX36" fmla="*/ 870746 w 2094279"/>
              <a:gd name="connsiteY36" fmla="*/ 1932883 h 2094279"/>
              <a:gd name="connsiteX37" fmla="*/ 735541 w 2094279"/>
              <a:gd name="connsiteY37" fmla="*/ 1892727 h 2094279"/>
              <a:gd name="connsiteX38" fmla="*/ 626497 w 2094279"/>
              <a:gd name="connsiteY38" fmla="*/ 2013414 h 2094279"/>
              <a:gd name="connsiteX39" fmla="*/ 420645 w 2094279"/>
              <a:gd name="connsiteY39" fmla="*/ 1894565 h 2094279"/>
              <a:gd name="connsiteX40" fmla="*/ 472183 w 2094279"/>
              <a:gd name="connsiteY40" fmla="*/ 1735013 h 2094279"/>
              <a:gd name="connsiteX41" fmla="*/ 371751 w 2094279"/>
              <a:gd name="connsiteY41" fmla="*/ 1632153 h 2094279"/>
              <a:gd name="connsiteX42" fmla="*/ 363774 w 2094279"/>
              <a:gd name="connsiteY42" fmla="*/ 1620641 h 2094279"/>
              <a:gd name="connsiteX43" fmla="*/ 199717 w 2094279"/>
              <a:gd name="connsiteY43" fmla="*/ 1673636 h 2094279"/>
              <a:gd name="connsiteX44" fmla="*/ 80867 w 2094279"/>
              <a:gd name="connsiteY44" fmla="*/ 1467785 h 2094279"/>
              <a:gd name="connsiteX45" fmla="*/ 215420 w 2094279"/>
              <a:gd name="connsiteY45" fmla="*/ 1346213 h 2094279"/>
              <a:gd name="connsiteX46" fmla="*/ 202203 w 2094279"/>
              <a:gd name="connsiteY46" fmla="*/ 1304612 h 2094279"/>
              <a:gd name="connsiteX47" fmla="*/ 182180 w 2094279"/>
              <a:gd name="connsiteY47" fmla="*/ 1205040 h 2094279"/>
              <a:gd name="connsiteX48" fmla="*/ 0 w 2094279"/>
              <a:gd name="connsiteY48" fmla="*/ 1165989 h 2094279"/>
              <a:gd name="connsiteX49" fmla="*/ 0 w 2094279"/>
              <a:gd name="connsiteY49" fmla="*/ 928291 h 2094279"/>
              <a:gd name="connsiteX50" fmla="*/ 193080 w 2094279"/>
              <a:gd name="connsiteY50" fmla="*/ 886904 h 2094279"/>
              <a:gd name="connsiteX51" fmla="*/ 202203 w 2094279"/>
              <a:gd name="connsiteY51" fmla="*/ 846208 h 2094279"/>
              <a:gd name="connsiteX52" fmla="*/ 231323 w 2094279"/>
              <a:gd name="connsiteY52" fmla="*/ 762436 h 2094279"/>
              <a:gd name="connsiteX53" fmla="*/ 80867 w 2094279"/>
              <a:gd name="connsiteY53" fmla="*/ 626498 h 2094279"/>
              <a:gd name="connsiteX54" fmla="*/ 199717 w 2094279"/>
              <a:gd name="connsiteY54" fmla="*/ 420645 h 2094279"/>
              <a:gd name="connsiteX55" fmla="*/ 402631 w 2094279"/>
              <a:gd name="connsiteY55" fmla="*/ 486189 h 2094279"/>
              <a:gd name="connsiteX56" fmla="*/ 447078 w 2094279"/>
              <a:gd name="connsiteY56" fmla="*/ 438229 h 2094279"/>
              <a:gd name="connsiteX57" fmla="*/ 487077 w 2094279"/>
              <a:gd name="connsiteY57" fmla="*/ 405374 h 2094279"/>
              <a:gd name="connsiteX58" fmla="*/ 420645 w 2094279"/>
              <a:gd name="connsiteY58" fmla="*/ 199715 h 2094279"/>
              <a:gd name="connsiteX59" fmla="*/ 626497 w 2094279"/>
              <a:gd name="connsiteY59" fmla="*/ 80866 h 2094279"/>
              <a:gd name="connsiteX60" fmla="*/ 774618 w 2094279"/>
              <a:gd name="connsiteY60" fmla="*/ 244806 h 2094279"/>
              <a:gd name="connsiteX61" fmla="*/ 870746 w 2094279"/>
              <a:gd name="connsiteY61" fmla="*/ 217936 h 2094279"/>
              <a:gd name="connsiteX62" fmla="*/ 881943 w 2094279"/>
              <a:gd name="connsiteY62" fmla="*/ 216228 h 209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2094279" h="2094279">
                <a:moveTo>
                  <a:pt x="928291" y="0"/>
                </a:moveTo>
                <a:lnTo>
                  <a:pt x="1165990" y="0"/>
                </a:lnTo>
                <a:lnTo>
                  <a:pt x="1212337" y="216228"/>
                </a:lnTo>
                <a:lnTo>
                  <a:pt x="1223536" y="217936"/>
                </a:lnTo>
                <a:lnTo>
                  <a:pt x="1318464" y="246132"/>
                </a:lnTo>
                <a:lnTo>
                  <a:pt x="1467784" y="80866"/>
                </a:lnTo>
                <a:lnTo>
                  <a:pt x="1673637" y="199715"/>
                </a:lnTo>
                <a:lnTo>
                  <a:pt x="1607482" y="404512"/>
                </a:lnTo>
                <a:lnTo>
                  <a:pt x="1619929" y="413588"/>
                </a:lnTo>
                <a:cubicBezTo>
                  <a:pt x="1643088" y="433650"/>
                  <a:pt x="1665184" y="454905"/>
                  <a:pt x="1686118" y="477262"/>
                </a:cubicBezTo>
                <a:lnTo>
                  <a:pt x="1693219" y="485684"/>
                </a:lnTo>
                <a:lnTo>
                  <a:pt x="1894566" y="420645"/>
                </a:lnTo>
                <a:lnTo>
                  <a:pt x="2013416" y="626498"/>
                </a:lnTo>
                <a:lnTo>
                  <a:pt x="1863405" y="762034"/>
                </a:lnTo>
                <a:lnTo>
                  <a:pt x="1875544" y="792151"/>
                </a:lnTo>
                <a:lnTo>
                  <a:pt x="1899390" y="886516"/>
                </a:lnTo>
                <a:lnTo>
                  <a:pt x="2094279" y="928291"/>
                </a:lnTo>
                <a:lnTo>
                  <a:pt x="2094279" y="1165989"/>
                </a:lnTo>
                <a:lnTo>
                  <a:pt x="1911738" y="1205117"/>
                </a:lnTo>
                <a:lnTo>
                  <a:pt x="1904613" y="1251805"/>
                </a:lnTo>
                <a:cubicBezTo>
                  <a:pt x="1899513" y="1276732"/>
                  <a:pt x="1893352" y="1301274"/>
                  <a:pt x="1886180" y="1325380"/>
                </a:cubicBezTo>
                <a:lnTo>
                  <a:pt x="1878958" y="1346300"/>
                </a:lnTo>
                <a:lnTo>
                  <a:pt x="2013416" y="1467785"/>
                </a:lnTo>
                <a:lnTo>
                  <a:pt x="1894566" y="1673636"/>
                </a:lnTo>
                <a:lnTo>
                  <a:pt x="1729332" y="1620262"/>
                </a:lnTo>
                <a:lnTo>
                  <a:pt x="1708961" y="1648199"/>
                </a:lnTo>
                <a:cubicBezTo>
                  <a:pt x="1688901" y="1671358"/>
                  <a:pt x="1667646" y="1693454"/>
                  <a:pt x="1645290" y="1714389"/>
                </a:cubicBezTo>
                <a:lnTo>
                  <a:pt x="1621825" y="1734168"/>
                </a:lnTo>
                <a:lnTo>
                  <a:pt x="1673637" y="1894565"/>
                </a:lnTo>
                <a:lnTo>
                  <a:pt x="1467784" y="2013414"/>
                </a:lnTo>
                <a:lnTo>
                  <a:pt x="1358517" y="1892480"/>
                </a:lnTo>
                <a:lnTo>
                  <a:pt x="1330399" y="1903815"/>
                </a:lnTo>
                <a:lnTo>
                  <a:pt x="1199738" y="1936832"/>
                </a:lnTo>
                <a:lnTo>
                  <a:pt x="1165990" y="2094279"/>
                </a:lnTo>
                <a:lnTo>
                  <a:pt x="928291" y="2094279"/>
                </a:lnTo>
                <a:lnTo>
                  <a:pt x="894472" y="1936503"/>
                </a:lnTo>
                <a:lnTo>
                  <a:pt x="870746" y="1932883"/>
                </a:lnTo>
                <a:lnTo>
                  <a:pt x="735541" y="1892727"/>
                </a:lnTo>
                <a:lnTo>
                  <a:pt x="626497" y="2013414"/>
                </a:lnTo>
                <a:lnTo>
                  <a:pt x="420645" y="1894565"/>
                </a:lnTo>
                <a:lnTo>
                  <a:pt x="472183" y="1735013"/>
                </a:lnTo>
                <a:lnTo>
                  <a:pt x="371751" y="1632153"/>
                </a:lnTo>
                <a:lnTo>
                  <a:pt x="363774" y="1620641"/>
                </a:lnTo>
                <a:lnTo>
                  <a:pt x="199717" y="1673636"/>
                </a:lnTo>
                <a:lnTo>
                  <a:pt x="80867" y="1467785"/>
                </a:lnTo>
                <a:lnTo>
                  <a:pt x="215420" y="1346213"/>
                </a:lnTo>
                <a:lnTo>
                  <a:pt x="202203" y="1304612"/>
                </a:lnTo>
                <a:lnTo>
                  <a:pt x="182180" y="1205040"/>
                </a:lnTo>
                <a:lnTo>
                  <a:pt x="0" y="1165989"/>
                </a:lnTo>
                <a:lnTo>
                  <a:pt x="0" y="928291"/>
                </a:lnTo>
                <a:lnTo>
                  <a:pt x="193080" y="886904"/>
                </a:lnTo>
                <a:lnTo>
                  <a:pt x="202203" y="846208"/>
                </a:lnTo>
                <a:lnTo>
                  <a:pt x="231323" y="762436"/>
                </a:lnTo>
                <a:lnTo>
                  <a:pt x="80867" y="626498"/>
                </a:lnTo>
                <a:lnTo>
                  <a:pt x="199717" y="420645"/>
                </a:lnTo>
                <a:lnTo>
                  <a:pt x="402631" y="486189"/>
                </a:lnTo>
                <a:lnTo>
                  <a:pt x="447078" y="438229"/>
                </a:lnTo>
                <a:lnTo>
                  <a:pt x="487077" y="405374"/>
                </a:lnTo>
                <a:lnTo>
                  <a:pt x="420645" y="199715"/>
                </a:lnTo>
                <a:lnTo>
                  <a:pt x="626497" y="80866"/>
                </a:lnTo>
                <a:lnTo>
                  <a:pt x="774618" y="244806"/>
                </a:lnTo>
                <a:lnTo>
                  <a:pt x="870746" y="217936"/>
                </a:lnTo>
                <a:lnTo>
                  <a:pt x="881943" y="216228"/>
                </a:lnTo>
                <a:close/>
              </a:path>
            </a:pathLst>
          </a:custGeom>
          <a:solidFill>
            <a:schemeClr val="accent1"/>
          </a:solidFill>
          <a:ln w="12700">
            <a:gradFill>
              <a:gsLst>
                <a:gs pos="0">
                  <a:srgbClr val="F3F3F3"/>
                </a:gs>
                <a:gs pos="100000">
                  <a:schemeClr val="bg1">
                    <a:lumMod val="85000"/>
                  </a:schemeClr>
                </a:gs>
              </a:gsLst>
              <a:lin ang="5400000" scaled="1"/>
            </a:gradFill>
          </a:ln>
          <a:effectLst/>
          <a:scene3d>
            <a:camera prst="perspectiveContrastingLeftFacing">
              <a:rot lat="21552399" lon="20366100" rev="21191525"/>
            </a:camera>
            <a:lightRig rig="soft" dir="t">
              <a:rot lat="0" lon="0" rev="6600000"/>
            </a:lightRig>
          </a:scene3d>
          <a:sp3d extrusionH="266700">
            <a:extrusionClr>
              <a:schemeClr val="accent1">
                <a:lumMod val="50000"/>
              </a:schemeClr>
            </a:extrusionClr>
            <a:contourClr>
              <a:schemeClr val="bg1">
                <a:lumMod val="95000"/>
              </a:schemeClr>
            </a:contourClr>
          </a:sp3d>
        </p:spPr>
        <p:style>
          <a:lnRef idx="2">
            <a:schemeClr val="accent1">
              <a:shade val="50000"/>
            </a:schemeClr>
          </a:lnRef>
          <a:fillRef idx="1">
            <a:schemeClr val="accent1"/>
          </a:fillRef>
          <a:effectRef idx="0">
            <a:schemeClr val="accent1"/>
          </a:effectRef>
          <a:fontRef idx="minor">
            <a:schemeClr val="lt1"/>
          </a:fontRef>
        </p:style>
        <p:txBody>
          <a:bodyPr wrap="square" lIns="91416" tIns="45708" rIns="91416" bIns="45708" rtlCol="0" anchor="ctr">
            <a:noAutofit/>
          </a:bodyPr>
          <a:lstStyle/>
          <a:p>
            <a:pPr algn="ctr">
              <a:defRPr/>
            </a:pPr>
            <a:endParaRPr lang="zh-CN" altLang="en-US" sz="3200" dirty="0">
              <a:solidFill>
                <a:schemeClr val="tx1"/>
              </a:solidFill>
              <a:latin typeface="Calibri" panose="020F0502020204030204"/>
              <a:ea typeface="宋体" panose="02010600030101010101" pitchFamily="2" charset="-122"/>
            </a:endParaRPr>
          </a:p>
        </p:txBody>
      </p:sp>
      <p:sp>
        <p:nvSpPr>
          <p:cNvPr id="45" name="任意多边形 33"/>
          <p:cNvSpPr/>
          <p:nvPr/>
        </p:nvSpPr>
        <p:spPr>
          <a:xfrm>
            <a:off x="4780167" y="2334131"/>
            <a:ext cx="3065436" cy="3065436"/>
          </a:xfrm>
          <a:custGeom>
            <a:avLst/>
            <a:gdLst>
              <a:gd name="connsiteX0" fmla="*/ 1533117 w 3066235"/>
              <a:gd name="connsiteY0" fmla="*/ 961617 h 3066235"/>
              <a:gd name="connsiteX1" fmla="*/ 961617 w 3066235"/>
              <a:gd name="connsiteY1" fmla="*/ 1533117 h 3066235"/>
              <a:gd name="connsiteX2" fmla="*/ 1533117 w 3066235"/>
              <a:gd name="connsiteY2" fmla="*/ 2104617 h 3066235"/>
              <a:gd name="connsiteX3" fmla="*/ 2104617 w 3066235"/>
              <a:gd name="connsiteY3" fmla="*/ 1533117 h 3066235"/>
              <a:gd name="connsiteX4" fmla="*/ 1533117 w 3066235"/>
              <a:gd name="connsiteY4" fmla="*/ 961617 h 3066235"/>
              <a:gd name="connsiteX5" fmla="*/ 1359112 w 3066235"/>
              <a:gd name="connsiteY5" fmla="*/ 0 h 3066235"/>
              <a:gd name="connsiteX6" fmla="*/ 1707127 w 3066235"/>
              <a:gd name="connsiteY6" fmla="*/ 0 h 3066235"/>
              <a:gd name="connsiteX7" fmla="*/ 1774983 w 3066235"/>
              <a:gd name="connsiteY7" fmla="*/ 316580 h 3066235"/>
              <a:gd name="connsiteX8" fmla="*/ 1791380 w 3066235"/>
              <a:gd name="connsiteY8" fmla="*/ 319080 h 3066235"/>
              <a:gd name="connsiteX9" fmla="*/ 1930364 w 3066235"/>
              <a:gd name="connsiteY9" fmla="*/ 360362 h 3066235"/>
              <a:gd name="connsiteX10" fmla="*/ 2148983 w 3066235"/>
              <a:gd name="connsiteY10" fmla="*/ 118396 h 3066235"/>
              <a:gd name="connsiteX11" fmla="*/ 2450373 w 3066235"/>
              <a:gd name="connsiteY11" fmla="*/ 292403 h 3066235"/>
              <a:gd name="connsiteX12" fmla="*/ 2353515 w 3066235"/>
              <a:gd name="connsiteY12" fmla="*/ 592246 h 3066235"/>
              <a:gd name="connsiteX13" fmla="*/ 2371739 w 3066235"/>
              <a:gd name="connsiteY13" fmla="*/ 605535 h 3066235"/>
              <a:gd name="connsiteX14" fmla="*/ 2468646 w 3066235"/>
              <a:gd name="connsiteY14" fmla="*/ 698760 h 3066235"/>
              <a:gd name="connsiteX15" fmla="*/ 2479043 w 3066235"/>
              <a:gd name="connsiteY15" fmla="*/ 711090 h 3066235"/>
              <a:gd name="connsiteX16" fmla="*/ 2773835 w 3066235"/>
              <a:gd name="connsiteY16" fmla="*/ 615867 h 3066235"/>
              <a:gd name="connsiteX17" fmla="*/ 2947844 w 3066235"/>
              <a:gd name="connsiteY17" fmla="*/ 917256 h 3066235"/>
              <a:gd name="connsiteX18" fmla="*/ 2728212 w 3066235"/>
              <a:gd name="connsiteY18" fmla="*/ 1115695 h 3066235"/>
              <a:gd name="connsiteX19" fmla="*/ 2745985 w 3066235"/>
              <a:gd name="connsiteY19" fmla="*/ 1159789 h 3066235"/>
              <a:gd name="connsiteX20" fmla="*/ 2780898 w 3066235"/>
              <a:gd name="connsiteY20" fmla="*/ 1297949 h 3066235"/>
              <a:gd name="connsiteX21" fmla="*/ 3066235 w 3066235"/>
              <a:gd name="connsiteY21" fmla="*/ 1359112 h 3066235"/>
              <a:gd name="connsiteX22" fmla="*/ 3066235 w 3066235"/>
              <a:gd name="connsiteY22" fmla="*/ 1707125 h 3066235"/>
              <a:gd name="connsiteX23" fmla="*/ 2798977 w 3066235"/>
              <a:gd name="connsiteY23" fmla="*/ 1764413 h 3066235"/>
              <a:gd name="connsiteX24" fmla="*/ 2788545 w 3066235"/>
              <a:gd name="connsiteY24" fmla="*/ 1832769 h 3066235"/>
              <a:gd name="connsiteX25" fmla="*/ 2761557 w 3066235"/>
              <a:gd name="connsiteY25" fmla="*/ 1940490 h 3066235"/>
              <a:gd name="connsiteX26" fmla="*/ 2750984 w 3066235"/>
              <a:gd name="connsiteY26" fmla="*/ 1971119 h 3066235"/>
              <a:gd name="connsiteX27" fmla="*/ 2947844 w 3066235"/>
              <a:gd name="connsiteY27" fmla="*/ 2148985 h 3066235"/>
              <a:gd name="connsiteX28" fmla="*/ 2773835 w 3066235"/>
              <a:gd name="connsiteY28" fmla="*/ 2450371 h 3066235"/>
              <a:gd name="connsiteX29" fmla="*/ 2531916 w 3066235"/>
              <a:gd name="connsiteY29" fmla="*/ 2372227 h 3066235"/>
              <a:gd name="connsiteX30" fmla="*/ 2502091 w 3066235"/>
              <a:gd name="connsiteY30" fmla="*/ 2413129 h 3066235"/>
              <a:gd name="connsiteX31" fmla="*/ 2408870 w 3066235"/>
              <a:gd name="connsiteY31" fmla="*/ 2510038 h 3066235"/>
              <a:gd name="connsiteX32" fmla="*/ 2374515 w 3066235"/>
              <a:gd name="connsiteY32" fmla="*/ 2538996 h 3066235"/>
              <a:gd name="connsiteX33" fmla="*/ 2450373 w 3066235"/>
              <a:gd name="connsiteY33" fmla="*/ 2773834 h 3066235"/>
              <a:gd name="connsiteX34" fmla="*/ 2148983 w 3066235"/>
              <a:gd name="connsiteY34" fmla="*/ 2947841 h 3066235"/>
              <a:gd name="connsiteX35" fmla="*/ 1989006 w 3066235"/>
              <a:gd name="connsiteY35" fmla="*/ 2770781 h 3066235"/>
              <a:gd name="connsiteX36" fmla="*/ 1947838 w 3066235"/>
              <a:gd name="connsiteY36" fmla="*/ 2787377 h 3066235"/>
              <a:gd name="connsiteX37" fmla="*/ 1756537 w 3066235"/>
              <a:gd name="connsiteY37" fmla="*/ 2835717 h 3066235"/>
              <a:gd name="connsiteX38" fmla="*/ 1707127 w 3066235"/>
              <a:gd name="connsiteY38" fmla="*/ 3066235 h 3066235"/>
              <a:gd name="connsiteX39" fmla="*/ 1359112 w 3066235"/>
              <a:gd name="connsiteY39" fmla="*/ 3066235 h 3066235"/>
              <a:gd name="connsiteX40" fmla="*/ 1309597 w 3066235"/>
              <a:gd name="connsiteY40" fmla="*/ 2835235 h 3066235"/>
              <a:gd name="connsiteX41" fmla="*/ 1274860 w 3066235"/>
              <a:gd name="connsiteY41" fmla="*/ 2829935 h 3066235"/>
              <a:gd name="connsiteX42" fmla="*/ 1076906 w 3066235"/>
              <a:gd name="connsiteY42" fmla="*/ 2771143 h 3066235"/>
              <a:gd name="connsiteX43" fmla="*/ 917255 w 3066235"/>
              <a:gd name="connsiteY43" fmla="*/ 2947841 h 3066235"/>
              <a:gd name="connsiteX44" fmla="*/ 615867 w 3066235"/>
              <a:gd name="connsiteY44" fmla="*/ 2773834 h 3066235"/>
              <a:gd name="connsiteX45" fmla="*/ 691324 w 3066235"/>
              <a:gd name="connsiteY45" fmla="*/ 2540234 h 3066235"/>
              <a:gd name="connsiteX46" fmla="*/ 544281 w 3066235"/>
              <a:gd name="connsiteY46" fmla="*/ 2389636 h 3066235"/>
              <a:gd name="connsiteX47" fmla="*/ 532602 w 3066235"/>
              <a:gd name="connsiteY47" fmla="*/ 2372781 h 3066235"/>
              <a:gd name="connsiteX48" fmla="*/ 292406 w 3066235"/>
              <a:gd name="connsiteY48" fmla="*/ 2450371 h 3066235"/>
              <a:gd name="connsiteX49" fmla="*/ 118398 w 3066235"/>
              <a:gd name="connsiteY49" fmla="*/ 2148985 h 3066235"/>
              <a:gd name="connsiteX50" fmla="*/ 315397 w 3066235"/>
              <a:gd name="connsiteY50" fmla="*/ 1970991 h 3066235"/>
              <a:gd name="connsiteX51" fmla="*/ 296046 w 3066235"/>
              <a:gd name="connsiteY51" fmla="*/ 1910083 h 3066235"/>
              <a:gd name="connsiteX52" fmla="*/ 266730 w 3066235"/>
              <a:gd name="connsiteY52" fmla="*/ 1764300 h 3066235"/>
              <a:gd name="connsiteX53" fmla="*/ 0 w 3066235"/>
              <a:gd name="connsiteY53" fmla="*/ 1707125 h 3066235"/>
              <a:gd name="connsiteX54" fmla="*/ 0 w 3066235"/>
              <a:gd name="connsiteY54" fmla="*/ 1359112 h 3066235"/>
              <a:gd name="connsiteX55" fmla="*/ 282689 w 3066235"/>
              <a:gd name="connsiteY55" fmla="*/ 1298517 h 3066235"/>
              <a:gd name="connsiteX56" fmla="*/ 296046 w 3066235"/>
              <a:gd name="connsiteY56" fmla="*/ 1238934 h 3066235"/>
              <a:gd name="connsiteX57" fmla="*/ 338680 w 3066235"/>
              <a:gd name="connsiteY57" fmla="*/ 1116283 h 3066235"/>
              <a:gd name="connsiteX58" fmla="*/ 118398 w 3066235"/>
              <a:gd name="connsiteY58" fmla="*/ 917256 h 3066235"/>
              <a:gd name="connsiteX59" fmla="*/ 292406 w 3066235"/>
              <a:gd name="connsiteY59" fmla="*/ 615867 h 3066235"/>
              <a:gd name="connsiteX60" fmla="*/ 589492 w 3066235"/>
              <a:gd name="connsiteY60" fmla="*/ 711830 h 3066235"/>
              <a:gd name="connsiteX61" fmla="*/ 654567 w 3066235"/>
              <a:gd name="connsiteY61" fmla="*/ 641611 h 3066235"/>
              <a:gd name="connsiteX62" fmla="*/ 713130 w 3066235"/>
              <a:gd name="connsiteY62" fmla="*/ 593508 h 3066235"/>
              <a:gd name="connsiteX63" fmla="*/ 615867 w 3066235"/>
              <a:gd name="connsiteY63" fmla="*/ 292403 h 3066235"/>
              <a:gd name="connsiteX64" fmla="*/ 917255 w 3066235"/>
              <a:gd name="connsiteY64" fmla="*/ 118396 h 3066235"/>
              <a:gd name="connsiteX65" fmla="*/ 1134119 w 3066235"/>
              <a:gd name="connsiteY65" fmla="*/ 358421 h 3066235"/>
              <a:gd name="connsiteX66" fmla="*/ 1274860 w 3066235"/>
              <a:gd name="connsiteY66" fmla="*/ 319080 h 3066235"/>
              <a:gd name="connsiteX67" fmla="*/ 1291253 w 3066235"/>
              <a:gd name="connsiteY67" fmla="*/ 316580 h 3066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066235" h="3066235">
                <a:moveTo>
                  <a:pt x="1533117" y="961617"/>
                </a:moveTo>
                <a:cubicBezTo>
                  <a:pt x="1217486" y="961617"/>
                  <a:pt x="961617" y="1217486"/>
                  <a:pt x="961617" y="1533117"/>
                </a:cubicBezTo>
                <a:cubicBezTo>
                  <a:pt x="961617" y="1848748"/>
                  <a:pt x="1217486" y="2104617"/>
                  <a:pt x="1533117" y="2104617"/>
                </a:cubicBezTo>
                <a:cubicBezTo>
                  <a:pt x="1848748" y="2104617"/>
                  <a:pt x="2104617" y="1848748"/>
                  <a:pt x="2104617" y="1533117"/>
                </a:cubicBezTo>
                <a:cubicBezTo>
                  <a:pt x="2104617" y="1217486"/>
                  <a:pt x="1848748" y="961617"/>
                  <a:pt x="1533117" y="961617"/>
                </a:cubicBezTo>
                <a:close/>
                <a:moveTo>
                  <a:pt x="1359112" y="0"/>
                </a:moveTo>
                <a:lnTo>
                  <a:pt x="1707127" y="0"/>
                </a:lnTo>
                <a:lnTo>
                  <a:pt x="1774983" y="316580"/>
                </a:lnTo>
                <a:lnTo>
                  <a:pt x="1791380" y="319080"/>
                </a:lnTo>
                <a:lnTo>
                  <a:pt x="1930364" y="360362"/>
                </a:lnTo>
                <a:lnTo>
                  <a:pt x="2148983" y="118396"/>
                </a:lnTo>
                <a:lnTo>
                  <a:pt x="2450373" y="292403"/>
                </a:lnTo>
                <a:lnTo>
                  <a:pt x="2353515" y="592246"/>
                </a:lnTo>
                <a:lnTo>
                  <a:pt x="2371739" y="605535"/>
                </a:lnTo>
                <a:cubicBezTo>
                  <a:pt x="2405646" y="634907"/>
                  <a:pt x="2437997" y="666027"/>
                  <a:pt x="2468646" y="698760"/>
                </a:cubicBezTo>
                <a:lnTo>
                  <a:pt x="2479043" y="711090"/>
                </a:lnTo>
                <a:lnTo>
                  <a:pt x="2773835" y="615867"/>
                </a:lnTo>
                <a:lnTo>
                  <a:pt x="2947844" y="917256"/>
                </a:lnTo>
                <a:lnTo>
                  <a:pt x="2728212" y="1115695"/>
                </a:lnTo>
                <a:lnTo>
                  <a:pt x="2745985" y="1159789"/>
                </a:lnTo>
                <a:lnTo>
                  <a:pt x="2780898" y="1297949"/>
                </a:lnTo>
                <a:lnTo>
                  <a:pt x="3066235" y="1359112"/>
                </a:lnTo>
                <a:lnTo>
                  <a:pt x="3066235" y="1707125"/>
                </a:lnTo>
                <a:lnTo>
                  <a:pt x="2798977" y="1764413"/>
                </a:lnTo>
                <a:lnTo>
                  <a:pt x="2788545" y="1832769"/>
                </a:lnTo>
                <a:cubicBezTo>
                  <a:pt x="2781078" y="1869264"/>
                  <a:pt x="2772058" y="1905196"/>
                  <a:pt x="2761557" y="1940490"/>
                </a:cubicBezTo>
                <a:lnTo>
                  <a:pt x="2750984" y="1971119"/>
                </a:lnTo>
                <a:lnTo>
                  <a:pt x="2947844" y="2148985"/>
                </a:lnTo>
                <a:lnTo>
                  <a:pt x="2773835" y="2450371"/>
                </a:lnTo>
                <a:lnTo>
                  <a:pt x="2531916" y="2372227"/>
                </a:lnTo>
                <a:lnTo>
                  <a:pt x="2502091" y="2413129"/>
                </a:lnTo>
                <a:cubicBezTo>
                  <a:pt x="2472721" y="2447036"/>
                  <a:pt x="2441602" y="2479387"/>
                  <a:pt x="2408870" y="2510038"/>
                </a:cubicBezTo>
                <a:lnTo>
                  <a:pt x="2374515" y="2538996"/>
                </a:lnTo>
                <a:lnTo>
                  <a:pt x="2450373" y="2773834"/>
                </a:lnTo>
                <a:lnTo>
                  <a:pt x="2148983" y="2947841"/>
                </a:lnTo>
                <a:lnTo>
                  <a:pt x="1989006" y="2770781"/>
                </a:lnTo>
                <a:lnTo>
                  <a:pt x="1947838" y="2787377"/>
                </a:lnTo>
                <a:lnTo>
                  <a:pt x="1756537" y="2835717"/>
                </a:lnTo>
                <a:lnTo>
                  <a:pt x="1707127" y="3066235"/>
                </a:lnTo>
                <a:lnTo>
                  <a:pt x="1359112" y="3066235"/>
                </a:lnTo>
                <a:lnTo>
                  <a:pt x="1309597" y="2835235"/>
                </a:lnTo>
                <a:lnTo>
                  <a:pt x="1274860" y="2829935"/>
                </a:lnTo>
                <a:lnTo>
                  <a:pt x="1076906" y="2771143"/>
                </a:lnTo>
                <a:lnTo>
                  <a:pt x="917255" y="2947841"/>
                </a:lnTo>
                <a:lnTo>
                  <a:pt x="615867" y="2773834"/>
                </a:lnTo>
                <a:lnTo>
                  <a:pt x="691324" y="2540234"/>
                </a:lnTo>
                <a:lnTo>
                  <a:pt x="544281" y="2389636"/>
                </a:lnTo>
                <a:lnTo>
                  <a:pt x="532602" y="2372781"/>
                </a:lnTo>
                <a:lnTo>
                  <a:pt x="292406" y="2450371"/>
                </a:lnTo>
                <a:lnTo>
                  <a:pt x="118398" y="2148985"/>
                </a:lnTo>
                <a:lnTo>
                  <a:pt x="315397" y="1970991"/>
                </a:lnTo>
                <a:lnTo>
                  <a:pt x="296046" y="1910083"/>
                </a:lnTo>
                <a:lnTo>
                  <a:pt x="266730" y="1764300"/>
                </a:lnTo>
                <a:lnTo>
                  <a:pt x="0" y="1707125"/>
                </a:lnTo>
                <a:lnTo>
                  <a:pt x="0" y="1359112"/>
                </a:lnTo>
                <a:lnTo>
                  <a:pt x="282689" y="1298517"/>
                </a:lnTo>
                <a:lnTo>
                  <a:pt x="296046" y="1238934"/>
                </a:lnTo>
                <a:lnTo>
                  <a:pt x="338680" y="1116283"/>
                </a:lnTo>
                <a:lnTo>
                  <a:pt x="118398" y="917256"/>
                </a:lnTo>
                <a:lnTo>
                  <a:pt x="292406" y="615867"/>
                </a:lnTo>
                <a:lnTo>
                  <a:pt x="589492" y="711830"/>
                </a:lnTo>
                <a:lnTo>
                  <a:pt x="654567" y="641611"/>
                </a:lnTo>
                <a:lnTo>
                  <a:pt x="713130" y="593508"/>
                </a:lnTo>
                <a:lnTo>
                  <a:pt x="615867" y="292403"/>
                </a:lnTo>
                <a:lnTo>
                  <a:pt x="917255" y="118396"/>
                </a:lnTo>
                <a:lnTo>
                  <a:pt x="1134119" y="358421"/>
                </a:lnTo>
                <a:lnTo>
                  <a:pt x="1274860" y="319080"/>
                </a:lnTo>
                <a:lnTo>
                  <a:pt x="1291253" y="316580"/>
                </a:lnTo>
                <a:close/>
              </a:path>
            </a:pathLst>
          </a:custGeom>
          <a:solidFill>
            <a:schemeClr val="accent2"/>
          </a:solidFill>
          <a:ln w="12700">
            <a:gradFill>
              <a:gsLst>
                <a:gs pos="0">
                  <a:srgbClr val="F3F3F3"/>
                </a:gs>
                <a:gs pos="100000">
                  <a:schemeClr val="bg1">
                    <a:lumMod val="85000"/>
                  </a:schemeClr>
                </a:gs>
              </a:gsLst>
              <a:lin ang="5400000" scaled="1"/>
            </a:gradFill>
          </a:ln>
          <a:effectLst>
            <a:outerShdw blurRad="342900" dist="177800" dir="10200000" algn="br" rotWithShape="0">
              <a:prstClr val="black">
                <a:alpha val="41000"/>
              </a:prstClr>
            </a:outerShdw>
          </a:effectLst>
          <a:scene3d>
            <a:camera prst="perspectiveContrastingLeftFacing">
              <a:rot lat="21552399" lon="20366100" rev="21191525"/>
            </a:camera>
            <a:lightRig rig="soft" dir="t">
              <a:rot lat="0" lon="0" rev="6600000"/>
            </a:lightRig>
          </a:scene3d>
          <a:sp3d extrusionH="266700">
            <a:extrusionClr>
              <a:schemeClr val="accent2">
                <a:lumMod val="50000"/>
              </a:schemeClr>
            </a:extrusionClr>
            <a:contourClr>
              <a:schemeClr val="bg1">
                <a:lumMod val="95000"/>
              </a:schemeClr>
            </a:contourClr>
          </a:sp3d>
        </p:spPr>
        <p:style>
          <a:lnRef idx="2">
            <a:schemeClr val="accent1">
              <a:shade val="50000"/>
            </a:schemeClr>
          </a:lnRef>
          <a:fillRef idx="1">
            <a:schemeClr val="accent1"/>
          </a:fillRef>
          <a:effectRef idx="0">
            <a:schemeClr val="accent1"/>
          </a:effectRef>
          <a:fontRef idx="minor">
            <a:schemeClr val="lt1"/>
          </a:fontRef>
        </p:style>
        <p:txBody>
          <a:bodyPr wrap="square" lIns="91416" tIns="45708" rIns="91416" bIns="45708" rtlCol="0" anchor="ctr">
            <a:noAutofit/>
          </a:bodyPr>
          <a:lstStyle/>
          <a:p>
            <a:pPr algn="ctr">
              <a:defRPr/>
            </a:pPr>
            <a:endParaRPr lang="zh-CN" altLang="en-US" sz="3200" dirty="0">
              <a:solidFill>
                <a:schemeClr val="tx1"/>
              </a:solidFill>
              <a:latin typeface="Calibri" panose="020F0502020204030204"/>
              <a:ea typeface="宋体" panose="02010600030101010101" pitchFamily="2" charset="-122"/>
            </a:endParaRPr>
          </a:p>
        </p:txBody>
      </p:sp>
      <p:sp>
        <p:nvSpPr>
          <p:cNvPr id="46" name="文本框 36"/>
          <p:cNvSpPr txBox="1"/>
          <p:nvPr/>
        </p:nvSpPr>
        <p:spPr>
          <a:xfrm>
            <a:off x="4111449" y="2951024"/>
            <a:ext cx="999857" cy="584623"/>
          </a:xfrm>
          <a:prstGeom prst="rect">
            <a:avLst/>
          </a:prstGeom>
          <a:noFill/>
        </p:spPr>
        <p:txBody>
          <a:bodyPr wrap="square" lIns="91416" tIns="45708" rIns="91416" bIns="45708" rtlCol="0">
            <a:spAutoFit/>
          </a:bodyPr>
          <a:lstStyle/>
          <a:p>
            <a:pPr algn="ctr">
              <a:defRPr/>
            </a:pPr>
            <a:r>
              <a:rPr lang="en-US" altLang="zh-CN" sz="3200" dirty="0">
                <a:solidFill>
                  <a:schemeClr val="bg1"/>
                </a:solidFill>
                <a:latin typeface="Impact" panose="020B0806030902050204" pitchFamily="34" charset="0"/>
                <a:ea typeface="宋体" panose="02010600030101010101" pitchFamily="2" charset="-122"/>
              </a:rPr>
              <a:t>01</a:t>
            </a:r>
            <a:endParaRPr lang="zh-CN" altLang="en-US" sz="3200" dirty="0">
              <a:solidFill>
                <a:schemeClr val="bg1"/>
              </a:solidFill>
              <a:latin typeface="Impact" panose="020B0806030902050204" pitchFamily="34" charset="0"/>
              <a:ea typeface="宋体" panose="02010600030101010101" pitchFamily="2" charset="-122"/>
            </a:endParaRPr>
          </a:p>
        </p:txBody>
      </p:sp>
      <p:sp>
        <p:nvSpPr>
          <p:cNvPr id="47" name="文本框 37"/>
          <p:cNvSpPr txBox="1"/>
          <p:nvPr/>
        </p:nvSpPr>
        <p:spPr>
          <a:xfrm>
            <a:off x="4830925" y="3360230"/>
            <a:ext cx="999857" cy="584623"/>
          </a:xfrm>
          <a:prstGeom prst="rect">
            <a:avLst/>
          </a:prstGeom>
          <a:noFill/>
        </p:spPr>
        <p:txBody>
          <a:bodyPr wrap="square" lIns="91416" tIns="45708" rIns="91416" bIns="45708" rtlCol="0">
            <a:spAutoFit/>
          </a:bodyPr>
          <a:lstStyle/>
          <a:p>
            <a:pPr algn="ctr">
              <a:defRPr/>
            </a:pPr>
            <a:r>
              <a:rPr lang="en-US" altLang="zh-CN" sz="3200" dirty="0">
                <a:solidFill>
                  <a:schemeClr val="bg1"/>
                </a:solidFill>
                <a:latin typeface="Impact" panose="020B0806030902050204" pitchFamily="34" charset="0"/>
                <a:ea typeface="宋体" panose="02010600030101010101" pitchFamily="2" charset="-122"/>
              </a:rPr>
              <a:t>02</a:t>
            </a:r>
            <a:endParaRPr lang="zh-CN" altLang="en-US" sz="3200" dirty="0">
              <a:solidFill>
                <a:schemeClr val="bg1"/>
              </a:solidFill>
              <a:latin typeface="Impact" panose="020B0806030902050204" pitchFamily="34" charset="0"/>
              <a:ea typeface="宋体" panose="02010600030101010101" pitchFamily="2" charset="-122"/>
            </a:endParaRPr>
          </a:p>
        </p:txBody>
      </p:sp>
      <p:sp>
        <p:nvSpPr>
          <p:cNvPr id="48" name="任意多边形 29"/>
          <p:cNvSpPr/>
          <p:nvPr/>
        </p:nvSpPr>
        <p:spPr>
          <a:xfrm>
            <a:off x="5478485" y="2866149"/>
            <a:ext cx="2533419" cy="2533419"/>
          </a:xfrm>
          <a:custGeom>
            <a:avLst/>
            <a:gdLst>
              <a:gd name="connsiteX0" fmla="*/ 1269701 w 2534078"/>
              <a:gd name="connsiteY0" fmla="*/ 857464 h 2534078"/>
              <a:gd name="connsiteX1" fmla="*/ 860126 w 2534078"/>
              <a:gd name="connsiteY1" fmla="*/ 1267039 h 2534078"/>
              <a:gd name="connsiteX2" fmla="*/ 1269701 w 2534078"/>
              <a:gd name="connsiteY2" fmla="*/ 1676614 h 2534078"/>
              <a:gd name="connsiteX3" fmla="*/ 1679276 w 2534078"/>
              <a:gd name="connsiteY3" fmla="*/ 1267039 h 2534078"/>
              <a:gd name="connsiteX4" fmla="*/ 1269701 w 2534078"/>
              <a:gd name="connsiteY4" fmla="*/ 857464 h 2534078"/>
              <a:gd name="connsiteX5" fmla="*/ 1123232 w 2534078"/>
              <a:gd name="connsiteY5" fmla="*/ 0 h 2534078"/>
              <a:gd name="connsiteX6" fmla="*/ 1410848 w 2534078"/>
              <a:gd name="connsiteY6" fmla="*/ 0 h 2534078"/>
              <a:gd name="connsiteX7" fmla="*/ 1466928 w 2534078"/>
              <a:gd name="connsiteY7" fmla="*/ 261636 h 2534078"/>
              <a:gd name="connsiteX8" fmla="*/ 1480479 w 2534078"/>
              <a:gd name="connsiteY8" fmla="*/ 263703 h 2534078"/>
              <a:gd name="connsiteX9" fmla="*/ 1595342 w 2534078"/>
              <a:gd name="connsiteY9" fmla="*/ 297820 h 2534078"/>
              <a:gd name="connsiteX10" fmla="*/ 1776019 w 2534078"/>
              <a:gd name="connsiteY10" fmla="*/ 97848 h 2534078"/>
              <a:gd name="connsiteX11" fmla="*/ 2025101 w 2534078"/>
              <a:gd name="connsiteY11" fmla="*/ 241655 h 2534078"/>
              <a:gd name="connsiteX12" fmla="*/ 1945054 w 2534078"/>
              <a:gd name="connsiteY12" fmla="*/ 489460 h 2534078"/>
              <a:gd name="connsiteX13" fmla="*/ 1960114 w 2534078"/>
              <a:gd name="connsiteY13" fmla="*/ 500442 h 2534078"/>
              <a:gd name="connsiteX14" fmla="*/ 2040203 w 2534078"/>
              <a:gd name="connsiteY14" fmla="*/ 577487 h 2534078"/>
              <a:gd name="connsiteX15" fmla="*/ 2048795 w 2534078"/>
              <a:gd name="connsiteY15" fmla="*/ 587678 h 2534078"/>
              <a:gd name="connsiteX16" fmla="*/ 2292425 w 2534078"/>
              <a:gd name="connsiteY16" fmla="*/ 508981 h 2534078"/>
              <a:gd name="connsiteX17" fmla="*/ 2436234 w 2534078"/>
              <a:gd name="connsiteY17" fmla="*/ 758063 h 2534078"/>
              <a:gd name="connsiteX18" fmla="*/ 2254720 w 2534078"/>
              <a:gd name="connsiteY18" fmla="*/ 922061 h 2534078"/>
              <a:gd name="connsiteX19" fmla="*/ 2269408 w 2534078"/>
              <a:gd name="connsiteY19" fmla="*/ 958503 h 2534078"/>
              <a:gd name="connsiteX20" fmla="*/ 2298262 w 2534078"/>
              <a:gd name="connsiteY20" fmla="*/ 1072685 h 2534078"/>
              <a:gd name="connsiteX21" fmla="*/ 2534078 w 2534078"/>
              <a:gd name="connsiteY21" fmla="*/ 1123232 h 2534078"/>
              <a:gd name="connsiteX22" fmla="*/ 2534078 w 2534078"/>
              <a:gd name="connsiteY22" fmla="*/ 1410847 h 2534078"/>
              <a:gd name="connsiteX23" fmla="*/ 2313203 w 2534078"/>
              <a:gd name="connsiteY23" fmla="*/ 1458192 h 2534078"/>
              <a:gd name="connsiteX24" fmla="*/ 2304582 w 2534078"/>
              <a:gd name="connsiteY24" fmla="*/ 1514684 h 2534078"/>
              <a:gd name="connsiteX25" fmla="*/ 2282278 w 2534078"/>
              <a:gd name="connsiteY25" fmla="*/ 1603710 h 2534078"/>
              <a:gd name="connsiteX26" fmla="*/ 2273540 w 2534078"/>
              <a:gd name="connsiteY26" fmla="*/ 1629023 h 2534078"/>
              <a:gd name="connsiteX27" fmla="*/ 2436234 w 2534078"/>
              <a:gd name="connsiteY27" fmla="*/ 1776020 h 2534078"/>
              <a:gd name="connsiteX28" fmla="*/ 2292425 w 2534078"/>
              <a:gd name="connsiteY28" fmla="*/ 2025100 h 2534078"/>
              <a:gd name="connsiteX29" fmla="*/ 2092492 w 2534078"/>
              <a:gd name="connsiteY29" fmla="*/ 1960518 h 2534078"/>
              <a:gd name="connsiteX30" fmla="*/ 2067843 w 2534078"/>
              <a:gd name="connsiteY30" fmla="*/ 1994321 h 2534078"/>
              <a:gd name="connsiteX31" fmla="*/ 1990801 w 2534078"/>
              <a:gd name="connsiteY31" fmla="*/ 2074411 h 2534078"/>
              <a:gd name="connsiteX32" fmla="*/ 1962409 w 2534078"/>
              <a:gd name="connsiteY32" fmla="*/ 2098344 h 2534078"/>
              <a:gd name="connsiteX33" fmla="*/ 2025101 w 2534078"/>
              <a:gd name="connsiteY33" fmla="*/ 2292424 h 2534078"/>
              <a:gd name="connsiteX34" fmla="*/ 1776019 w 2534078"/>
              <a:gd name="connsiteY34" fmla="*/ 2436231 h 2534078"/>
              <a:gd name="connsiteX35" fmla="*/ 1643806 w 2534078"/>
              <a:gd name="connsiteY35" fmla="*/ 2289901 h 2534078"/>
              <a:gd name="connsiteX36" fmla="*/ 1609783 w 2534078"/>
              <a:gd name="connsiteY36" fmla="*/ 2303617 h 2534078"/>
              <a:gd name="connsiteX37" fmla="*/ 1451683 w 2534078"/>
              <a:gd name="connsiteY37" fmla="*/ 2343567 h 2534078"/>
              <a:gd name="connsiteX38" fmla="*/ 1410848 w 2534078"/>
              <a:gd name="connsiteY38" fmla="*/ 2534078 h 2534078"/>
              <a:gd name="connsiteX39" fmla="*/ 1123232 w 2534078"/>
              <a:gd name="connsiteY39" fmla="*/ 2534078 h 2534078"/>
              <a:gd name="connsiteX40" fmla="*/ 1082311 w 2534078"/>
              <a:gd name="connsiteY40" fmla="*/ 2343169 h 2534078"/>
              <a:gd name="connsiteX41" fmla="*/ 1053603 w 2534078"/>
              <a:gd name="connsiteY41" fmla="*/ 2338789 h 2534078"/>
              <a:gd name="connsiteX42" fmla="*/ 890005 w 2534078"/>
              <a:gd name="connsiteY42" fmla="*/ 2290200 h 2534078"/>
              <a:gd name="connsiteX43" fmla="*/ 758062 w 2534078"/>
              <a:gd name="connsiteY43" fmla="*/ 2436231 h 2534078"/>
              <a:gd name="connsiteX44" fmla="*/ 508981 w 2534078"/>
              <a:gd name="connsiteY44" fmla="*/ 2292424 h 2534078"/>
              <a:gd name="connsiteX45" fmla="*/ 571342 w 2534078"/>
              <a:gd name="connsiteY45" fmla="*/ 2099366 h 2534078"/>
              <a:gd name="connsiteX46" fmla="*/ 449819 w 2534078"/>
              <a:gd name="connsiteY46" fmla="*/ 1974906 h 2534078"/>
              <a:gd name="connsiteX47" fmla="*/ 440167 w 2534078"/>
              <a:gd name="connsiteY47" fmla="*/ 1960976 h 2534078"/>
              <a:gd name="connsiteX48" fmla="*/ 241658 w 2534078"/>
              <a:gd name="connsiteY48" fmla="*/ 2025100 h 2534078"/>
              <a:gd name="connsiteX49" fmla="*/ 97849 w 2534078"/>
              <a:gd name="connsiteY49" fmla="*/ 1776020 h 2534078"/>
              <a:gd name="connsiteX50" fmla="*/ 260658 w 2534078"/>
              <a:gd name="connsiteY50" fmla="*/ 1628918 h 2534078"/>
              <a:gd name="connsiteX51" fmla="*/ 244666 w 2534078"/>
              <a:gd name="connsiteY51" fmla="*/ 1578581 h 2534078"/>
              <a:gd name="connsiteX52" fmla="*/ 220438 w 2534078"/>
              <a:gd name="connsiteY52" fmla="*/ 1458099 h 2534078"/>
              <a:gd name="connsiteX53" fmla="*/ 0 w 2534078"/>
              <a:gd name="connsiteY53" fmla="*/ 1410847 h 2534078"/>
              <a:gd name="connsiteX54" fmla="*/ 0 w 2534078"/>
              <a:gd name="connsiteY54" fmla="*/ 1123232 h 2534078"/>
              <a:gd name="connsiteX55" fmla="*/ 233627 w 2534078"/>
              <a:gd name="connsiteY55" fmla="*/ 1073154 h 2534078"/>
              <a:gd name="connsiteX56" fmla="*/ 244666 w 2534078"/>
              <a:gd name="connsiteY56" fmla="*/ 1023912 h 2534078"/>
              <a:gd name="connsiteX57" fmla="*/ 279901 w 2534078"/>
              <a:gd name="connsiteY57" fmla="*/ 922548 h 2534078"/>
              <a:gd name="connsiteX58" fmla="*/ 97849 w 2534078"/>
              <a:gd name="connsiteY58" fmla="*/ 758063 h 2534078"/>
              <a:gd name="connsiteX59" fmla="*/ 241658 w 2534078"/>
              <a:gd name="connsiteY59" fmla="*/ 508981 h 2534078"/>
              <a:gd name="connsiteX60" fmla="*/ 487184 w 2534078"/>
              <a:gd name="connsiteY60" fmla="*/ 588289 h 2534078"/>
              <a:gd name="connsiteX61" fmla="*/ 540964 w 2534078"/>
              <a:gd name="connsiteY61" fmla="*/ 530257 h 2534078"/>
              <a:gd name="connsiteX62" fmla="*/ 589363 w 2534078"/>
              <a:gd name="connsiteY62" fmla="*/ 490503 h 2534078"/>
              <a:gd name="connsiteX63" fmla="*/ 508981 w 2534078"/>
              <a:gd name="connsiteY63" fmla="*/ 241655 h 2534078"/>
              <a:gd name="connsiteX64" fmla="*/ 758062 w 2534078"/>
              <a:gd name="connsiteY64" fmla="*/ 97848 h 2534078"/>
              <a:gd name="connsiteX65" fmla="*/ 937288 w 2534078"/>
              <a:gd name="connsiteY65" fmla="*/ 296215 h 2534078"/>
              <a:gd name="connsiteX66" fmla="*/ 1053603 w 2534078"/>
              <a:gd name="connsiteY66" fmla="*/ 263703 h 2534078"/>
              <a:gd name="connsiteX67" fmla="*/ 1067151 w 2534078"/>
              <a:gd name="connsiteY67" fmla="*/ 261636 h 253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534078" h="2534078">
                <a:moveTo>
                  <a:pt x="1269701" y="857464"/>
                </a:moveTo>
                <a:cubicBezTo>
                  <a:pt x="1043499" y="857464"/>
                  <a:pt x="860126" y="1040837"/>
                  <a:pt x="860126" y="1267039"/>
                </a:cubicBezTo>
                <a:cubicBezTo>
                  <a:pt x="860126" y="1493241"/>
                  <a:pt x="1043499" y="1676614"/>
                  <a:pt x="1269701" y="1676614"/>
                </a:cubicBezTo>
                <a:cubicBezTo>
                  <a:pt x="1495903" y="1676614"/>
                  <a:pt x="1679276" y="1493241"/>
                  <a:pt x="1679276" y="1267039"/>
                </a:cubicBezTo>
                <a:cubicBezTo>
                  <a:pt x="1679276" y="1040837"/>
                  <a:pt x="1495903" y="857464"/>
                  <a:pt x="1269701" y="857464"/>
                </a:cubicBezTo>
                <a:close/>
                <a:moveTo>
                  <a:pt x="1123232" y="0"/>
                </a:moveTo>
                <a:lnTo>
                  <a:pt x="1410848" y="0"/>
                </a:lnTo>
                <a:lnTo>
                  <a:pt x="1466928" y="261636"/>
                </a:lnTo>
                <a:lnTo>
                  <a:pt x="1480479" y="263703"/>
                </a:lnTo>
                <a:lnTo>
                  <a:pt x="1595342" y="297820"/>
                </a:lnTo>
                <a:lnTo>
                  <a:pt x="1776019" y="97848"/>
                </a:lnTo>
                <a:lnTo>
                  <a:pt x="2025101" y="241655"/>
                </a:lnTo>
                <a:lnTo>
                  <a:pt x="1945054" y="489460"/>
                </a:lnTo>
                <a:lnTo>
                  <a:pt x="1960114" y="500442"/>
                </a:lnTo>
                <a:cubicBezTo>
                  <a:pt x="1988137" y="524717"/>
                  <a:pt x="2014873" y="550435"/>
                  <a:pt x="2040203" y="577487"/>
                </a:cubicBezTo>
                <a:lnTo>
                  <a:pt x="2048795" y="587678"/>
                </a:lnTo>
                <a:lnTo>
                  <a:pt x="2292425" y="508981"/>
                </a:lnTo>
                <a:lnTo>
                  <a:pt x="2436234" y="758063"/>
                </a:lnTo>
                <a:lnTo>
                  <a:pt x="2254720" y="922061"/>
                </a:lnTo>
                <a:lnTo>
                  <a:pt x="2269408" y="958503"/>
                </a:lnTo>
                <a:lnTo>
                  <a:pt x="2298262" y="1072685"/>
                </a:lnTo>
                <a:lnTo>
                  <a:pt x="2534078" y="1123232"/>
                </a:lnTo>
                <a:lnTo>
                  <a:pt x="2534078" y="1410847"/>
                </a:lnTo>
                <a:lnTo>
                  <a:pt x="2313203" y="1458192"/>
                </a:lnTo>
                <a:lnTo>
                  <a:pt x="2304582" y="1514684"/>
                </a:lnTo>
                <a:cubicBezTo>
                  <a:pt x="2298411" y="1544846"/>
                  <a:pt x="2290956" y="1574542"/>
                  <a:pt x="2282278" y="1603710"/>
                </a:cubicBezTo>
                <a:lnTo>
                  <a:pt x="2273540" y="1629023"/>
                </a:lnTo>
                <a:lnTo>
                  <a:pt x="2436234" y="1776020"/>
                </a:lnTo>
                <a:lnTo>
                  <a:pt x="2292425" y="2025100"/>
                </a:lnTo>
                <a:lnTo>
                  <a:pt x="2092492" y="1960518"/>
                </a:lnTo>
                <a:lnTo>
                  <a:pt x="2067843" y="1994321"/>
                </a:lnTo>
                <a:cubicBezTo>
                  <a:pt x="2043570" y="2022344"/>
                  <a:pt x="2017852" y="2049080"/>
                  <a:pt x="1990801" y="2074411"/>
                </a:cubicBezTo>
                <a:lnTo>
                  <a:pt x="1962409" y="2098344"/>
                </a:lnTo>
                <a:lnTo>
                  <a:pt x="2025101" y="2292424"/>
                </a:lnTo>
                <a:lnTo>
                  <a:pt x="1776019" y="2436231"/>
                </a:lnTo>
                <a:lnTo>
                  <a:pt x="1643806" y="2289901"/>
                </a:lnTo>
                <a:lnTo>
                  <a:pt x="1609783" y="2303617"/>
                </a:lnTo>
                <a:lnTo>
                  <a:pt x="1451683" y="2343567"/>
                </a:lnTo>
                <a:lnTo>
                  <a:pt x="1410848" y="2534078"/>
                </a:lnTo>
                <a:lnTo>
                  <a:pt x="1123232" y="2534078"/>
                </a:lnTo>
                <a:lnTo>
                  <a:pt x="1082311" y="2343169"/>
                </a:lnTo>
                <a:lnTo>
                  <a:pt x="1053603" y="2338789"/>
                </a:lnTo>
                <a:lnTo>
                  <a:pt x="890005" y="2290200"/>
                </a:lnTo>
                <a:lnTo>
                  <a:pt x="758062" y="2436231"/>
                </a:lnTo>
                <a:lnTo>
                  <a:pt x="508981" y="2292424"/>
                </a:lnTo>
                <a:lnTo>
                  <a:pt x="571342" y="2099366"/>
                </a:lnTo>
                <a:lnTo>
                  <a:pt x="449819" y="1974906"/>
                </a:lnTo>
                <a:lnTo>
                  <a:pt x="440167" y="1960976"/>
                </a:lnTo>
                <a:lnTo>
                  <a:pt x="241658" y="2025100"/>
                </a:lnTo>
                <a:lnTo>
                  <a:pt x="97849" y="1776020"/>
                </a:lnTo>
                <a:lnTo>
                  <a:pt x="260658" y="1628918"/>
                </a:lnTo>
                <a:lnTo>
                  <a:pt x="244666" y="1578581"/>
                </a:lnTo>
                <a:lnTo>
                  <a:pt x="220438" y="1458099"/>
                </a:lnTo>
                <a:lnTo>
                  <a:pt x="0" y="1410847"/>
                </a:lnTo>
                <a:lnTo>
                  <a:pt x="0" y="1123232"/>
                </a:lnTo>
                <a:lnTo>
                  <a:pt x="233627" y="1073154"/>
                </a:lnTo>
                <a:lnTo>
                  <a:pt x="244666" y="1023912"/>
                </a:lnTo>
                <a:lnTo>
                  <a:pt x="279901" y="922548"/>
                </a:lnTo>
                <a:lnTo>
                  <a:pt x="97849" y="758063"/>
                </a:lnTo>
                <a:lnTo>
                  <a:pt x="241658" y="508981"/>
                </a:lnTo>
                <a:lnTo>
                  <a:pt x="487184" y="588289"/>
                </a:lnTo>
                <a:lnTo>
                  <a:pt x="540964" y="530257"/>
                </a:lnTo>
                <a:lnTo>
                  <a:pt x="589363" y="490503"/>
                </a:lnTo>
                <a:lnTo>
                  <a:pt x="508981" y="241655"/>
                </a:lnTo>
                <a:lnTo>
                  <a:pt x="758062" y="97848"/>
                </a:lnTo>
                <a:lnTo>
                  <a:pt x="937288" y="296215"/>
                </a:lnTo>
                <a:lnTo>
                  <a:pt x="1053603" y="263703"/>
                </a:lnTo>
                <a:lnTo>
                  <a:pt x="1067151" y="261636"/>
                </a:lnTo>
                <a:close/>
              </a:path>
            </a:pathLst>
          </a:custGeom>
          <a:solidFill>
            <a:schemeClr val="accent3"/>
          </a:solidFill>
          <a:ln w="12700">
            <a:gradFill>
              <a:gsLst>
                <a:gs pos="0">
                  <a:srgbClr val="F3F3F3"/>
                </a:gs>
                <a:gs pos="100000">
                  <a:schemeClr val="bg1">
                    <a:lumMod val="85000"/>
                  </a:schemeClr>
                </a:gs>
              </a:gsLst>
              <a:lin ang="5400000" scaled="1"/>
            </a:gradFill>
          </a:ln>
          <a:effectLst>
            <a:outerShdw blurRad="342900" dist="177800" dir="10200000" algn="br" rotWithShape="0">
              <a:prstClr val="black">
                <a:alpha val="41000"/>
              </a:prstClr>
            </a:outerShdw>
          </a:effectLst>
          <a:scene3d>
            <a:camera prst="perspectiveContrastingLeftFacing">
              <a:rot lat="21552399" lon="20366100" rev="21191525"/>
            </a:camera>
            <a:lightRig rig="soft" dir="t">
              <a:rot lat="0" lon="0" rev="6600000"/>
            </a:lightRig>
          </a:scene3d>
          <a:sp3d extrusionH="266700">
            <a:extrusionClr>
              <a:schemeClr val="accent3">
                <a:lumMod val="50000"/>
              </a:schemeClr>
            </a:extrusionClr>
            <a:contourClr>
              <a:schemeClr val="bg1">
                <a:lumMod val="95000"/>
              </a:schemeClr>
            </a:contourClr>
          </a:sp3d>
        </p:spPr>
        <p:style>
          <a:lnRef idx="2">
            <a:schemeClr val="accent1">
              <a:shade val="50000"/>
            </a:schemeClr>
          </a:lnRef>
          <a:fillRef idx="1">
            <a:schemeClr val="accent1"/>
          </a:fillRef>
          <a:effectRef idx="0">
            <a:schemeClr val="accent1"/>
          </a:effectRef>
          <a:fontRef idx="minor">
            <a:schemeClr val="lt1"/>
          </a:fontRef>
        </p:style>
        <p:txBody>
          <a:bodyPr wrap="square" lIns="91416" tIns="45708" rIns="91416" bIns="45708" rtlCol="0" anchor="ctr">
            <a:noAutofit/>
          </a:bodyPr>
          <a:lstStyle/>
          <a:p>
            <a:pPr algn="ctr">
              <a:defRPr/>
            </a:pPr>
            <a:endParaRPr lang="zh-CN" altLang="en-US" sz="3200" dirty="0">
              <a:solidFill>
                <a:schemeClr val="tx1"/>
              </a:solidFill>
              <a:latin typeface="Calibri" panose="020F0502020204030204"/>
              <a:ea typeface="宋体" panose="02010600030101010101" pitchFamily="2" charset="-122"/>
            </a:endParaRPr>
          </a:p>
        </p:txBody>
      </p:sp>
      <p:sp>
        <p:nvSpPr>
          <p:cNvPr id="49" name="文本框 38"/>
          <p:cNvSpPr txBox="1"/>
          <p:nvPr/>
        </p:nvSpPr>
        <p:spPr>
          <a:xfrm>
            <a:off x="5414003" y="3800988"/>
            <a:ext cx="999857" cy="584623"/>
          </a:xfrm>
          <a:prstGeom prst="rect">
            <a:avLst/>
          </a:prstGeom>
          <a:noFill/>
        </p:spPr>
        <p:txBody>
          <a:bodyPr wrap="square" lIns="91416" tIns="45708" rIns="91416" bIns="45708" rtlCol="0">
            <a:spAutoFit/>
          </a:bodyPr>
          <a:lstStyle/>
          <a:p>
            <a:pPr algn="ctr">
              <a:defRPr/>
            </a:pPr>
            <a:r>
              <a:rPr lang="en-US" altLang="zh-CN" sz="3200" dirty="0">
                <a:solidFill>
                  <a:schemeClr val="bg1"/>
                </a:solidFill>
                <a:latin typeface="Impact" panose="020B0806030902050204" pitchFamily="34" charset="0"/>
                <a:ea typeface="宋体" panose="02010600030101010101" pitchFamily="2" charset="-122"/>
              </a:rPr>
              <a:t>03</a:t>
            </a:r>
            <a:endParaRPr lang="zh-CN" altLang="en-US" sz="3200" dirty="0">
              <a:solidFill>
                <a:schemeClr val="bg1"/>
              </a:solidFill>
              <a:latin typeface="Impact" panose="020B0806030902050204" pitchFamily="34" charset="0"/>
              <a:ea typeface="宋体" panose="02010600030101010101" pitchFamily="2" charset="-122"/>
            </a:endParaRPr>
          </a:p>
        </p:txBody>
      </p:sp>
      <p:sp>
        <p:nvSpPr>
          <p:cNvPr id="50" name="任意多边形 31"/>
          <p:cNvSpPr/>
          <p:nvPr/>
        </p:nvSpPr>
        <p:spPr>
          <a:xfrm>
            <a:off x="6151713" y="3305835"/>
            <a:ext cx="2093733" cy="2093733"/>
          </a:xfrm>
          <a:custGeom>
            <a:avLst/>
            <a:gdLst>
              <a:gd name="connsiteX0" fmla="*/ 1042841 w 2094279"/>
              <a:gd name="connsiteY0" fmla="*/ 621456 h 2094279"/>
              <a:gd name="connsiteX1" fmla="*/ 617158 w 2094279"/>
              <a:gd name="connsiteY1" fmla="*/ 1047139 h 2094279"/>
              <a:gd name="connsiteX2" fmla="*/ 1042841 w 2094279"/>
              <a:gd name="connsiteY2" fmla="*/ 1472822 h 2094279"/>
              <a:gd name="connsiteX3" fmla="*/ 1468524 w 2094279"/>
              <a:gd name="connsiteY3" fmla="*/ 1047139 h 2094279"/>
              <a:gd name="connsiteX4" fmla="*/ 1042841 w 2094279"/>
              <a:gd name="connsiteY4" fmla="*/ 621456 h 2094279"/>
              <a:gd name="connsiteX5" fmla="*/ 928291 w 2094279"/>
              <a:gd name="connsiteY5" fmla="*/ 0 h 2094279"/>
              <a:gd name="connsiteX6" fmla="*/ 1165990 w 2094279"/>
              <a:gd name="connsiteY6" fmla="*/ 0 h 2094279"/>
              <a:gd name="connsiteX7" fmla="*/ 1212337 w 2094279"/>
              <a:gd name="connsiteY7" fmla="*/ 216228 h 2094279"/>
              <a:gd name="connsiteX8" fmla="*/ 1223536 w 2094279"/>
              <a:gd name="connsiteY8" fmla="*/ 217936 h 2094279"/>
              <a:gd name="connsiteX9" fmla="*/ 1318464 w 2094279"/>
              <a:gd name="connsiteY9" fmla="*/ 246132 h 2094279"/>
              <a:gd name="connsiteX10" fmla="*/ 1467784 w 2094279"/>
              <a:gd name="connsiteY10" fmla="*/ 80866 h 2094279"/>
              <a:gd name="connsiteX11" fmla="*/ 1673637 w 2094279"/>
              <a:gd name="connsiteY11" fmla="*/ 199715 h 2094279"/>
              <a:gd name="connsiteX12" fmla="*/ 1607482 w 2094279"/>
              <a:gd name="connsiteY12" fmla="*/ 404512 h 2094279"/>
              <a:gd name="connsiteX13" fmla="*/ 1619929 w 2094279"/>
              <a:gd name="connsiteY13" fmla="*/ 413588 h 2094279"/>
              <a:gd name="connsiteX14" fmla="*/ 1686118 w 2094279"/>
              <a:gd name="connsiteY14" fmla="*/ 477262 h 2094279"/>
              <a:gd name="connsiteX15" fmla="*/ 1693219 w 2094279"/>
              <a:gd name="connsiteY15" fmla="*/ 485684 h 2094279"/>
              <a:gd name="connsiteX16" fmla="*/ 1894566 w 2094279"/>
              <a:gd name="connsiteY16" fmla="*/ 420645 h 2094279"/>
              <a:gd name="connsiteX17" fmla="*/ 2013416 w 2094279"/>
              <a:gd name="connsiteY17" fmla="*/ 626498 h 2094279"/>
              <a:gd name="connsiteX18" fmla="*/ 1863405 w 2094279"/>
              <a:gd name="connsiteY18" fmla="*/ 762034 h 2094279"/>
              <a:gd name="connsiteX19" fmla="*/ 1875544 w 2094279"/>
              <a:gd name="connsiteY19" fmla="*/ 792151 h 2094279"/>
              <a:gd name="connsiteX20" fmla="*/ 1899390 w 2094279"/>
              <a:gd name="connsiteY20" fmla="*/ 886516 h 2094279"/>
              <a:gd name="connsiteX21" fmla="*/ 2094279 w 2094279"/>
              <a:gd name="connsiteY21" fmla="*/ 928291 h 2094279"/>
              <a:gd name="connsiteX22" fmla="*/ 2094279 w 2094279"/>
              <a:gd name="connsiteY22" fmla="*/ 1165989 h 2094279"/>
              <a:gd name="connsiteX23" fmla="*/ 1911738 w 2094279"/>
              <a:gd name="connsiteY23" fmla="*/ 1205117 h 2094279"/>
              <a:gd name="connsiteX24" fmla="*/ 1904613 w 2094279"/>
              <a:gd name="connsiteY24" fmla="*/ 1251805 h 2094279"/>
              <a:gd name="connsiteX25" fmla="*/ 1886180 w 2094279"/>
              <a:gd name="connsiteY25" fmla="*/ 1325380 h 2094279"/>
              <a:gd name="connsiteX26" fmla="*/ 1878958 w 2094279"/>
              <a:gd name="connsiteY26" fmla="*/ 1346300 h 2094279"/>
              <a:gd name="connsiteX27" fmla="*/ 2013416 w 2094279"/>
              <a:gd name="connsiteY27" fmla="*/ 1467785 h 2094279"/>
              <a:gd name="connsiteX28" fmla="*/ 1894566 w 2094279"/>
              <a:gd name="connsiteY28" fmla="*/ 1673636 h 2094279"/>
              <a:gd name="connsiteX29" fmla="*/ 1729332 w 2094279"/>
              <a:gd name="connsiteY29" fmla="*/ 1620262 h 2094279"/>
              <a:gd name="connsiteX30" fmla="*/ 1708961 w 2094279"/>
              <a:gd name="connsiteY30" fmla="*/ 1648199 h 2094279"/>
              <a:gd name="connsiteX31" fmla="*/ 1645290 w 2094279"/>
              <a:gd name="connsiteY31" fmla="*/ 1714389 h 2094279"/>
              <a:gd name="connsiteX32" fmla="*/ 1621825 w 2094279"/>
              <a:gd name="connsiteY32" fmla="*/ 1734168 h 2094279"/>
              <a:gd name="connsiteX33" fmla="*/ 1673637 w 2094279"/>
              <a:gd name="connsiteY33" fmla="*/ 1894565 h 2094279"/>
              <a:gd name="connsiteX34" fmla="*/ 1467784 w 2094279"/>
              <a:gd name="connsiteY34" fmla="*/ 2013414 h 2094279"/>
              <a:gd name="connsiteX35" fmla="*/ 1358517 w 2094279"/>
              <a:gd name="connsiteY35" fmla="*/ 1892480 h 2094279"/>
              <a:gd name="connsiteX36" fmla="*/ 1330399 w 2094279"/>
              <a:gd name="connsiteY36" fmla="*/ 1903815 h 2094279"/>
              <a:gd name="connsiteX37" fmla="*/ 1199738 w 2094279"/>
              <a:gd name="connsiteY37" fmla="*/ 1936832 h 2094279"/>
              <a:gd name="connsiteX38" fmla="*/ 1165990 w 2094279"/>
              <a:gd name="connsiteY38" fmla="*/ 2094279 h 2094279"/>
              <a:gd name="connsiteX39" fmla="*/ 928291 w 2094279"/>
              <a:gd name="connsiteY39" fmla="*/ 2094279 h 2094279"/>
              <a:gd name="connsiteX40" fmla="*/ 894472 w 2094279"/>
              <a:gd name="connsiteY40" fmla="*/ 1936503 h 2094279"/>
              <a:gd name="connsiteX41" fmla="*/ 870746 w 2094279"/>
              <a:gd name="connsiteY41" fmla="*/ 1932883 h 2094279"/>
              <a:gd name="connsiteX42" fmla="*/ 735541 w 2094279"/>
              <a:gd name="connsiteY42" fmla="*/ 1892727 h 2094279"/>
              <a:gd name="connsiteX43" fmla="*/ 626497 w 2094279"/>
              <a:gd name="connsiteY43" fmla="*/ 2013414 h 2094279"/>
              <a:gd name="connsiteX44" fmla="*/ 420645 w 2094279"/>
              <a:gd name="connsiteY44" fmla="*/ 1894565 h 2094279"/>
              <a:gd name="connsiteX45" fmla="*/ 472183 w 2094279"/>
              <a:gd name="connsiteY45" fmla="*/ 1735013 h 2094279"/>
              <a:gd name="connsiteX46" fmla="*/ 371751 w 2094279"/>
              <a:gd name="connsiteY46" fmla="*/ 1632153 h 2094279"/>
              <a:gd name="connsiteX47" fmla="*/ 363774 w 2094279"/>
              <a:gd name="connsiteY47" fmla="*/ 1620641 h 2094279"/>
              <a:gd name="connsiteX48" fmla="*/ 199717 w 2094279"/>
              <a:gd name="connsiteY48" fmla="*/ 1673636 h 2094279"/>
              <a:gd name="connsiteX49" fmla="*/ 80867 w 2094279"/>
              <a:gd name="connsiteY49" fmla="*/ 1467785 h 2094279"/>
              <a:gd name="connsiteX50" fmla="*/ 215420 w 2094279"/>
              <a:gd name="connsiteY50" fmla="*/ 1346213 h 2094279"/>
              <a:gd name="connsiteX51" fmla="*/ 202203 w 2094279"/>
              <a:gd name="connsiteY51" fmla="*/ 1304612 h 2094279"/>
              <a:gd name="connsiteX52" fmla="*/ 182180 w 2094279"/>
              <a:gd name="connsiteY52" fmla="*/ 1205040 h 2094279"/>
              <a:gd name="connsiteX53" fmla="*/ 0 w 2094279"/>
              <a:gd name="connsiteY53" fmla="*/ 1165989 h 2094279"/>
              <a:gd name="connsiteX54" fmla="*/ 0 w 2094279"/>
              <a:gd name="connsiteY54" fmla="*/ 928291 h 2094279"/>
              <a:gd name="connsiteX55" fmla="*/ 193080 w 2094279"/>
              <a:gd name="connsiteY55" fmla="*/ 886904 h 2094279"/>
              <a:gd name="connsiteX56" fmla="*/ 202203 w 2094279"/>
              <a:gd name="connsiteY56" fmla="*/ 846208 h 2094279"/>
              <a:gd name="connsiteX57" fmla="*/ 231323 w 2094279"/>
              <a:gd name="connsiteY57" fmla="*/ 762436 h 2094279"/>
              <a:gd name="connsiteX58" fmla="*/ 80867 w 2094279"/>
              <a:gd name="connsiteY58" fmla="*/ 626498 h 2094279"/>
              <a:gd name="connsiteX59" fmla="*/ 199717 w 2094279"/>
              <a:gd name="connsiteY59" fmla="*/ 420645 h 2094279"/>
              <a:gd name="connsiteX60" fmla="*/ 402631 w 2094279"/>
              <a:gd name="connsiteY60" fmla="*/ 486189 h 2094279"/>
              <a:gd name="connsiteX61" fmla="*/ 447078 w 2094279"/>
              <a:gd name="connsiteY61" fmla="*/ 438229 h 2094279"/>
              <a:gd name="connsiteX62" fmla="*/ 487077 w 2094279"/>
              <a:gd name="connsiteY62" fmla="*/ 405374 h 2094279"/>
              <a:gd name="connsiteX63" fmla="*/ 420645 w 2094279"/>
              <a:gd name="connsiteY63" fmla="*/ 199715 h 2094279"/>
              <a:gd name="connsiteX64" fmla="*/ 626497 w 2094279"/>
              <a:gd name="connsiteY64" fmla="*/ 80866 h 2094279"/>
              <a:gd name="connsiteX65" fmla="*/ 774618 w 2094279"/>
              <a:gd name="connsiteY65" fmla="*/ 244806 h 2094279"/>
              <a:gd name="connsiteX66" fmla="*/ 870746 w 2094279"/>
              <a:gd name="connsiteY66" fmla="*/ 217936 h 2094279"/>
              <a:gd name="connsiteX67" fmla="*/ 881943 w 2094279"/>
              <a:gd name="connsiteY67" fmla="*/ 216228 h 209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2094279" h="2094279">
                <a:moveTo>
                  <a:pt x="1042841" y="621456"/>
                </a:moveTo>
                <a:cubicBezTo>
                  <a:pt x="807743" y="621456"/>
                  <a:pt x="617158" y="812041"/>
                  <a:pt x="617158" y="1047139"/>
                </a:cubicBezTo>
                <a:cubicBezTo>
                  <a:pt x="617158" y="1282237"/>
                  <a:pt x="807743" y="1472822"/>
                  <a:pt x="1042841" y="1472822"/>
                </a:cubicBezTo>
                <a:cubicBezTo>
                  <a:pt x="1277939" y="1472822"/>
                  <a:pt x="1468524" y="1282237"/>
                  <a:pt x="1468524" y="1047139"/>
                </a:cubicBezTo>
                <a:cubicBezTo>
                  <a:pt x="1468524" y="812041"/>
                  <a:pt x="1277939" y="621456"/>
                  <a:pt x="1042841" y="621456"/>
                </a:cubicBezTo>
                <a:close/>
                <a:moveTo>
                  <a:pt x="928291" y="0"/>
                </a:moveTo>
                <a:lnTo>
                  <a:pt x="1165990" y="0"/>
                </a:lnTo>
                <a:lnTo>
                  <a:pt x="1212337" y="216228"/>
                </a:lnTo>
                <a:lnTo>
                  <a:pt x="1223536" y="217936"/>
                </a:lnTo>
                <a:lnTo>
                  <a:pt x="1318464" y="246132"/>
                </a:lnTo>
                <a:lnTo>
                  <a:pt x="1467784" y="80866"/>
                </a:lnTo>
                <a:lnTo>
                  <a:pt x="1673637" y="199715"/>
                </a:lnTo>
                <a:lnTo>
                  <a:pt x="1607482" y="404512"/>
                </a:lnTo>
                <a:lnTo>
                  <a:pt x="1619929" y="413588"/>
                </a:lnTo>
                <a:cubicBezTo>
                  <a:pt x="1643088" y="433650"/>
                  <a:pt x="1665184" y="454905"/>
                  <a:pt x="1686118" y="477262"/>
                </a:cubicBezTo>
                <a:lnTo>
                  <a:pt x="1693219" y="485684"/>
                </a:lnTo>
                <a:lnTo>
                  <a:pt x="1894566" y="420645"/>
                </a:lnTo>
                <a:lnTo>
                  <a:pt x="2013416" y="626498"/>
                </a:lnTo>
                <a:lnTo>
                  <a:pt x="1863405" y="762034"/>
                </a:lnTo>
                <a:lnTo>
                  <a:pt x="1875544" y="792151"/>
                </a:lnTo>
                <a:lnTo>
                  <a:pt x="1899390" y="886516"/>
                </a:lnTo>
                <a:lnTo>
                  <a:pt x="2094279" y="928291"/>
                </a:lnTo>
                <a:lnTo>
                  <a:pt x="2094279" y="1165989"/>
                </a:lnTo>
                <a:lnTo>
                  <a:pt x="1911738" y="1205117"/>
                </a:lnTo>
                <a:lnTo>
                  <a:pt x="1904613" y="1251805"/>
                </a:lnTo>
                <a:cubicBezTo>
                  <a:pt x="1899513" y="1276732"/>
                  <a:pt x="1893352" y="1301274"/>
                  <a:pt x="1886180" y="1325380"/>
                </a:cubicBezTo>
                <a:lnTo>
                  <a:pt x="1878958" y="1346300"/>
                </a:lnTo>
                <a:lnTo>
                  <a:pt x="2013416" y="1467785"/>
                </a:lnTo>
                <a:lnTo>
                  <a:pt x="1894566" y="1673636"/>
                </a:lnTo>
                <a:lnTo>
                  <a:pt x="1729332" y="1620262"/>
                </a:lnTo>
                <a:lnTo>
                  <a:pt x="1708961" y="1648199"/>
                </a:lnTo>
                <a:cubicBezTo>
                  <a:pt x="1688901" y="1671358"/>
                  <a:pt x="1667646" y="1693454"/>
                  <a:pt x="1645290" y="1714389"/>
                </a:cubicBezTo>
                <a:lnTo>
                  <a:pt x="1621825" y="1734168"/>
                </a:lnTo>
                <a:lnTo>
                  <a:pt x="1673637" y="1894565"/>
                </a:lnTo>
                <a:lnTo>
                  <a:pt x="1467784" y="2013414"/>
                </a:lnTo>
                <a:lnTo>
                  <a:pt x="1358517" y="1892480"/>
                </a:lnTo>
                <a:lnTo>
                  <a:pt x="1330399" y="1903815"/>
                </a:lnTo>
                <a:lnTo>
                  <a:pt x="1199738" y="1936832"/>
                </a:lnTo>
                <a:lnTo>
                  <a:pt x="1165990" y="2094279"/>
                </a:lnTo>
                <a:lnTo>
                  <a:pt x="928291" y="2094279"/>
                </a:lnTo>
                <a:lnTo>
                  <a:pt x="894472" y="1936503"/>
                </a:lnTo>
                <a:lnTo>
                  <a:pt x="870746" y="1932883"/>
                </a:lnTo>
                <a:lnTo>
                  <a:pt x="735541" y="1892727"/>
                </a:lnTo>
                <a:lnTo>
                  <a:pt x="626497" y="2013414"/>
                </a:lnTo>
                <a:lnTo>
                  <a:pt x="420645" y="1894565"/>
                </a:lnTo>
                <a:lnTo>
                  <a:pt x="472183" y="1735013"/>
                </a:lnTo>
                <a:lnTo>
                  <a:pt x="371751" y="1632153"/>
                </a:lnTo>
                <a:lnTo>
                  <a:pt x="363774" y="1620641"/>
                </a:lnTo>
                <a:lnTo>
                  <a:pt x="199717" y="1673636"/>
                </a:lnTo>
                <a:lnTo>
                  <a:pt x="80867" y="1467785"/>
                </a:lnTo>
                <a:lnTo>
                  <a:pt x="215420" y="1346213"/>
                </a:lnTo>
                <a:lnTo>
                  <a:pt x="202203" y="1304612"/>
                </a:lnTo>
                <a:lnTo>
                  <a:pt x="182180" y="1205040"/>
                </a:lnTo>
                <a:lnTo>
                  <a:pt x="0" y="1165989"/>
                </a:lnTo>
                <a:lnTo>
                  <a:pt x="0" y="928291"/>
                </a:lnTo>
                <a:lnTo>
                  <a:pt x="193080" y="886904"/>
                </a:lnTo>
                <a:lnTo>
                  <a:pt x="202203" y="846208"/>
                </a:lnTo>
                <a:lnTo>
                  <a:pt x="231323" y="762436"/>
                </a:lnTo>
                <a:lnTo>
                  <a:pt x="80867" y="626498"/>
                </a:lnTo>
                <a:lnTo>
                  <a:pt x="199717" y="420645"/>
                </a:lnTo>
                <a:lnTo>
                  <a:pt x="402631" y="486189"/>
                </a:lnTo>
                <a:lnTo>
                  <a:pt x="447078" y="438229"/>
                </a:lnTo>
                <a:lnTo>
                  <a:pt x="487077" y="405374"/>
                </a:lnTo>
                <a:lnTo>
                  <a:pt x="420645" y="199715"/>
                </a:lnTo>
                <a:lnTo>
                  <a:pt x="626497" y="80866"/>
                </a:lnTo>
                <a:lnTo>
                  <a:pt x="774618" y="244806"/>
                </a:lnTo>
                <a:lnTo>
                  <a:pt x="870746" y="217936"/>
                </a:lnTo>
                <a:lnTo>
                  <a:pt x="881943" y="216228"/>
                </a:lnTo>
                <a:close/>
              </a:path>
            </a:pathLst>
          </a:custGeom>
          <a:solidFill>
            <a:schemeClr val="accent4"/>
          </a:solidFill>
          <a:ln w="12700">
            <a:gradFill>
              <a:gsLst>
                <a:gs pos="0">
                  <a:srgbClr val="F3F3F3"/>
                </a:gs>
                <a:gs pos="100000">
                  <a:schemeClr val="bg1">
                    <a:lumMod val="85000"/>
                  </a:schemeClr>
                </a:gs>
              </a:gsLst>
              <a:lin ang="5400000" scaled="1"/>
            </a:gradFill>
          </a:ln>
          <a:effectLst>
            <a:outerShdw blurRad="342900" dist="177800" dir="10200000" algn="br" rotWithShape="0">
              <a:prstClr val="black">
                <a:alpha val="41000"/>
              </a:prstClr>
            </a:outerShdw>
          </a:effectLst>
          <a:scene3d>
            <a:camera prst="perspectiveContrastingLeftFacing">
              <a:rot lat="21552399" lon="20366100" rev="21191525"/>
            </a:camera>
            <a:lightRig rig="soft" dir="t">
              <a:rot lat="0" lon="0" rev="6600000"/>
            </a:lightRig>
          </a:scene3d>
          <a:sp3d extrusionH="266700">
            <a:extrusionClr>
              <a:schemeClr val="accent4">
                <a:lumMod val="50000"/>
              </a:schemeClr>
            </a:extrusionClr>
            <a:contourClr>
              <a:schemeClr val="bg1">
                <a:lumMod val="95000"/>
              </a:schemeClr>
            </a:contourClr>
          </a:sp3d>
        </p:spPr>
        <p:style>
          <a:lnRef idx="2">
            <a:schemeClr val="accent1">
              <a:shade val="50000"/>
            </a:schemeClr>
          </a:lnRef>
          <a:fillRef idx="1">
            <a:schemeClr val="accent1"/>
          </a:fillRef>
          <a:effectRef idx="0">
            <a:schemeClr val="accent1"/>
          </a:effectRef>
          <a:fontRef idx="minor">
            <a:schemeClr val="lt1"/>
          </a:fontRef>
        </p:style>
        <p:txBody>
          <a:bodyPr wrap="square" lIns="91416" tIns="45708" rIns="91416" bIns="45708" rtlCol="0" anchor="ctr">
            <a:noAutofit/>
          </a:bodyPr>
          <a:lstStyle/>
          <a:p>
            <a:pPr algn="ctr">
              <a:defRPr/>
            </a:pPr>
            <a:endParaRPr lang="zh-CN" altLang="en-US" sz="3200" dirty="0">
              <a:solidFill>
                <a:schemeClr val="tx1"/>
              </a:solidFill>
              <a:latin typeface="Calibri" panose="020F0502020204030204"/>
              <a:ea typeface="宋体" panose="02010600030101010101" pitchFamily="2" charset="-122"/>
            </a:endParaRPr>
          </a:p>
        </p:txBody>
      </p:sp>
      <p:sp>
        <p:nvSpPr>
          <p:cNvPr id="51" name="文本框 39"/>
          <p:cNvSpPr txBox="1"/>
          <p:nvPr/>
        </p:nvSpPr>
        <p:spPr>
          <a:xfrm>
            <a:off x="6010306" y="4038442"/>
            <a:ext cx="999857" cy="584623"/>
          </a:xfrm>
          <a:prstGeom prst="rect">
            <a:avLst/>
          </a:prstGeom>
          <a:noFill/>
        </p:spPr>
        <p:txBody>
          <a:bodyPr wrap="square" lIns="91416" tIns="45708" rIns="91416" bIns="45708" rtlCol="0">
            <a:spAutoFit/>
          </a:bodyPr>
          <a:lstStyle/>
          <a:p>
            <a:pPr algn="ctr">
              <a:defRPr/>
            </a:pPr>
            <a:r>
              <a:rPr lang="en-US" altLang="zh-CN" sz="3200" dirty="0">
                <a:solidFill>
                  <a:schemeClr val="bg1"/>
                </a:solidFill>
                <a:latin typeface="Impact" panose="020B0806030902050204" pitchFamily="34" charset="0"/>
                <a:ea typeface="宋体" panose="02010600030101010101" pitchFamily="2" charset="-122"/>
              </a:rPr>
              <a:t>04</a:t>
            </a:r>
            <a:endParaRPr lang="zh-CN" altLang="en-US" sz="3200" dirty="0">
              <a:solidFill>
                <a:schemeClr val="bg1"/>
              </a:solidFill>
              <a:latin typeface="Impact" panose="020B0806030902050204" pitchFamily="34" charset="0"/>
              <a:ea typeface="宋体" panose="02010600030101010101" pitchFamily="2" charset="-122"/>
            </a:endParaRPr>
          </a:p>
        </p:txBody>
      </p:sp>
      <p:grpSp>
        <p:nvGrpSpPr>
          <p:cNvPr id="52" name="组合 53"/>
          <p:cNvGrpSpPr/>
          <p:nvPr/>
        </p:nvGrpSpPr>
        <p:grpSpPr>
          <a:xfrm flipH="1" flipV="1">
            <a:off x="1795493" y="2136840"/>
            <a:ext cx="2684215" cy="333279"/>
            <a:chOff x="5272248" y="4626108"/>
            <a:chExt cx="2684915" cy="333365"/>
          </a:xfrm>
          <a:effectLst>
            <a:outerShdw blurRad="76200" dist="25400" dir="2700000" algn="tl" rotWithShape="0">
              <a:prstClr val="black">
                <a:alpha val="30000"/>
              </a:prstClr>
            </a:outerShdw>
          </a:effectLst>
        </p:grpSpPr>
        <p:sp>
          <p:nvSpPr>
            <p:cNvPr id="53" name="椭圆 56"/>
            <p:cNvSpPr/>
            <p:nvPr/>
          </p:nvSpPr>
          <p:spPr>
            <a:xfrm>
              <a:off x="5272248" y="4626108"/>
              <a:ext cx="81021" cy="810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任意多边形 57"/>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9" name="Rectangle 40"/>
          <p:cNvSpPr>
            <a:spLocks noChangeArrowheads="1"/>
          </p:cNvSpPr>
          <p:nvPr/>
        </p:nvSpPr>
        <p:spPr bwMode="auto">
          <a:xfrm>
            <a:off x="3703993" y="2056563"/>
            <a:ext cx="206875" cy="16718"/>
          </a:xfrm>
          <a:prstGeom prst="rect">
            <a:avLst/>
          </a:prstGeom>
          <a:solidFill>
            <a:schemeClr val="tx1">
              <a:lumMod val="50000"/>
              <a:lumOff val="50000"/>
              <a:alpha val="4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pPr>
              <a:defRPr/>
            </a:pPr>
            <a:endParaRPr lang="zh-CN" altLang="en-US" sz="3200" dirty="0">
              <a:solidFill>
                <a:schemeClr val="tx1">
                  <a:lumMod val="50000"/>
                  <a:lumOff val="50000"/>
                </a:schemeClr>
              </a:solidFill>
              <a:latin typeface="Calibri" panose="020F0502020204030204"/>
              <a:ea typeface="宋体" panose="02010600030101010101" pitchFamily="2" charset="-122"/>
            </a:endParaRPr>
          </a:p>
        </p:txBody>
      </p:sp>
      <p:grpSp>
        <p:nvGrpSpPr>
          <p:cNvPr id="94" name="Group 93"/>
          <p:cNvGrpSpPr/>
          <p:nvPr/>
        </p:nvGrpSpPr>
        <p:grpSpPr>
          <a:xfrm>
            <a:off x="3589481" y="1697146"/>
            <a:ext cx="435481" cy="356075"/>
            <a:chOff x="2691620" y="1272520"/>
            <a:chExt cx="326696" cy="267126"/>
          </a:xfrm>
          <a:solidFill>
            <a:schemeClr val="accent1"/>
          </a:solidFill>
        </p:grpSpPr>
        <p:sp>
          <p:nvSpPr>
            <p:cNvPr id="57" name="Freeform 37"/>
            <p:cNvSpPr>
              <a:spLocks noEditPoints="1"/>
            </p:cNvSpPr>
            <p:nvPr/>
          </p:nvSpPr>
          <p:spPr bwMode="auto">
            <a:xfrm>
              <a:off x="2691620" y="1272520"/>
              <a:ext cx="326696" cy="233579"/>
            </a:xfrm>
            <a:custGeom>
              <a:avLst/>
              <a:gdLst>
                <a:gd name="T0" fmla="*/ 37 w 438"/>
                <a:gd name="T1" fmla="*/ 255 h 313"/>
                <a:gd name="T2" fmla="*/ 20 w 438"/>
                <a:gd name="T3" fmla="*/ 237 h 313"/>
                <a:gd name="T4" fmla="*/ 20 w 438"/>
                <a:gd name="T5" fmla="*/ 42 h 313"/>
                <a:gd name="T6" fmla="*/ 37 w 438"/>
                <a:gd name="T7" fmla="*/ 25 h 313"/>
                <a:gd name="T8" fmla="*/ 401 w 438"/>
                <a:gd name="T9" fmla="*/ 25 h 313"/>
                <a:gd name="T10" fmla="*/ 418 w 438"/>
                <a:gd name="T11" fmla="*/ 42 h 313"/>
                <a:gd name="T12" fmla="*/ 418 w 438"/>
                <a:gd name="T13" fmla="*/ 237 h 313"/>
                <a:gd name="T14" fmla="*/ 401 w 438"/>
                <a:gd name="T15" fmla="*/ 255 h 313"/>
                <a:gd name="T16" fmla="*/ 37 w 438"/>
                <a:gd name="T17" fmla="*/ 255 h 313"/>
                <a:gd name="T18" fmla="*/ 424 w 438"/>
                <a:gd name="T19" fmla="*/ 0 h 313"/>
                <a:gd name="T20" fmla="*/ 14 w 438"/>
                <a:gd name="T21" fmla="*/ 0 h 313"/>
                <a:gd name="T22" fmla="*/ 0 w 438"/>
                <a:gd name="T23" fmla="*/ 14 h 313"/>
                <a:gd name="T24" fmla="*/ 0 w 438"/>
                <a:gd name="T25" fmla="*/ 298 h 313"/>
                <a:gd name="T26" fmla="*/ 14 w 438"/>
                <a:gd name="T27" fmla="*/ 313 h 313"/>
                <a:gd name="T28" fmla="*/ 424 w 438"/>
                <a:gd name="T29" fmla="*/ 313 h 313"/>
                <a:gd name="T30" fmla="*/ 438 w 438"/>
                <a:gd name="T31" fmla="*/ 298 h 313"/>
                <a:gd name="T32" fmla="*/ 438 w 438"/>
                <a:gd name="T33" fmla="*/ 14 h 313"/>
                <a:gd name="T34" fmla="*/ 424 w 438"/>
                <a:gd name="T35" fmla="*/ 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8" h="313">
                  <a:moveTo>
                    <a:pt x="37" y="255"/>
                  </a:moveTo>
                  <a:cubicBezTo>
                    <a:pt x="28" y="255"/>
                    <a:pt x="20" y="247"/>
                    <a:pt x="20" y="237"/>
                  </a:cubicBezTo>
                  <a:cubicBezTo>
                    <a:pt x="20" y="42"/>
                    <a:pt x="20" y="42"/>
                    <a:pt x="20" y="42"/>
                  </a:cubicBezTo>
                  <a:cubicBezTo>
                    <a:pt x="20" y="33"/>
                    <a:pt x="28" y="25"/>
                    <a:pt x="37" y="25"/>
                  </a:cubicBezTo>
                  <a:cubicBezTo>
                    <a:pt x="401" y="25"/>
                    <a:pt x="401" y="25"/>
                    <a:pt x="401" y="25"/>
                  </a:cubicBezTo>
                  <a:cubicBezTo>
                    <a:pt x="410" y="25"/>
                    <a:pt x="418" y="33"/>
                    <a:pt x="418" y="42"/>
                  </a:cubicBezTo>
                  <a:cubicBezTo>
                    <a:pt x="418" y="237"/>
                    <a:pt x="418" y="237"/>
                    <a:pt x="418" y="237"/>
                  </a:cubicBezTo>
                  <a:cubicBezTo>
                    <a:pt x="418" y="247"/>
                    <a:pt x="410" y="255"/>
                    <a:pt x="401" y="255"/>
                  </a:cubicBezTo>
                  <a:cubicBezTo>
                    <a:pt x="37" y="255"/>
                    <a:pt x="37" y="255"/>
                    <a:pt x="37" y="255"/>
                  </a:cubicBezTo>
                  <a:moveTo>
                    <a:pt x="424" y="0"/>
                  </a:moveTo>
                  <a:cubicBezTo>
                    <a:pt x="14" y="0"/>
                    <a:pt x="14" y="0"/>
                    <a:pt x="14" y="0"/>
                  </a:cubicBezTo>
                  <a:cubicBezTo>
                    <a:pt x="6" y="0"/>
                    <a:pt x="0" y="6"/>
                    <a:pt x="0" y="14"/>
                  </a:cubicBezTo>
                  <a:cubicBezTo>
                    <a:pt x="0" y="298"/>
                    <a:pt x="0" y="298"/>
                    <a:pt x="0" y="298"/>
                  </a:cubicBezTo>
                  <a:cubicBezTo>
                    <a:pt x="0" y="306"/>
                    <a:pt x="6" y="313"/>
                    <a:pt x="14" y="313"/>
                  </a:cubicBezTo>
                  <a:cubicBezTo>
                    <a:pt x="424" y="313"/>
                    <a:pt x="424" y="313"/>
                    <a:pt x="424" y="313"/>
                  </a:cubicBezTo>
                  <a:cubicBezTo>
                    <a:pt x="432" y="313"/>
                    <a:pt x="438" y="306"/>
                    <a:pt x="438" y="298"/>
                  </a:cubicBezTo>
                  <a:cubicBezTo>
                    <a:pt x="438" y="14"/>
                    <a:pt x="438" y="14"/>
                    <a:pt x="438" y="14"/>
                  </a:cubicBezTo>
                  <a:cubicBezTo>
                    <a:pt x="438" y="6"/>
                    <a:pt x="432" y="0"/>
                    <a:pt x="424"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a:defRPr/>
              </a:pPr>
              <a:endParaRPr lang="zh-CN" altLang="en-US" sz="3200" dirty="0">
                <a:solidFill>
                  <a:schemeClr val="tx1">
                    <a:lumMod val="50000"/>
                    <a:lumOff val="50000"/>
                  </a:schemeClr>
                </a:solidFill>
                <a:latin typeface="Calibri" panose="020F0502020204030204"/>
                <a:ea typeface="宋体" panose="02010600030101010101" pitchFamily="2" charset="-122"/>
              </a:endParaRPr>
            </a:p>
          </p:txBody>
        </p:sp>
        <p:sp>
          <p:nvSpPr>
            <p:cNvPr id="58" name="Rectangle 38"/>
            <p:cNvSpPr>
              <a:spLocks noChangeArrowheads="1"/>
            </p:cNvSpPr>
            <p:nvPr/>
          </p:nvSpPr>
          <p:spPr bwMode="auto">
            <a:xfrm>
              <a:off x="2815464" y="1509233"/>
              <a:ext cx="79009" cy="30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16" tIns="45708" rIns="91416" bIns="45708" numCol="1" anchor="t" anchorCtr="0" compatLnSpc="1"/>
            <a:lstStyle/>
            <a:p>
              <a:pPr>
                <a:defRPr/>
              </a:pPr>
              <a:endParaRPr lang="zh-CN" altLang="en-US" sz="3200" dirty="0">
                <a:solidFill>
                  <a:schemeClr val="tx1">
                    <a:lumMod val="50000"/>
                    <a:lumOff val="50000"/>
                  </a:schemeClr>
                </a:solidFill>
                <a:latin typeface="Calibri" panose="020F0502020204030204"/>
                <a:ea typeface="宋体" panose="02010600030101010101" pitchFamily="2" charset="-122"/>
              </a:endParaRPr>
            </a:p>
          </p:txBody>
        </p:sp>
        <p:sp>
          <p:nvSpPr>
            <p:cNvPr id="60" name="Freeform 42"/>
            <p:cNvSpPr/>
            <p:nvPr/>
          </p:nvSpPr>
          <p:spPr bwMode="auto">
            <a:xfrm>
              <a:off x="2726735" y="1317354"/>
              <a:ext cx="241730" cy="125412"/>
            </a:xfrm>
            <a:custGeom>
              <a:avLst/>
              <a:gdLst>
                <a:gd name="T0" fmla="*/ 761 w 771"/>
                <a:gd name="T1" fmla="*/ 0 h 400"/>
                <a:gd name="T2" fmla="*/ 657 w 771"/>
                <a:gd name="T3" fmla="*/ 9 h 400"/>
                <a:gd name="T4" fmla="*/ 697 w 771"/>
                <a:gd name="T5" fmla="*/ 43 h 400"/>
                <a:gd name="T6" fmla="*/ 557 w 771"/>
                <a:gd name="T7" fmla="*/ 212 h 400"/>
                <a:gd name="T8" fmla="*/ 419 w 771"/>
                <a:gd name="T9" fmla="*/ 105 h 400"/>
                <a:gd name="T10" fmla="*/ 286 w 771"/>
                <a:gd name="T11" fmla="*/ 278 h 400"/>
                <a:gd name="T12" fmla="*/ 152 w 771"/>
                <a:gd name="T13" fmla="*/ 190 h 400"/>
                <a:gd name="T14" fmla="*/ 0 w 771"/>
                <a:gd name="T15" fmla="*/ 369 h 400"/>
                <a:gd name="T16" fmla="*/ 36 w 771"/>
                <a:gd name="T17" fmla="*/ 400 h 400"/>
                <a:gd name="T18" fmla="*/ 162 w 771"/>
                <a:gd name="T19" fmla="*/ 252 h 400"/>
                <a:gd name="T20" fmla="*/ 298 w 771"/>
                <a:gd name="T21" fmla="*/ 343 h 400"/>
                <a:gd name="T22" fmla="*/ 428 w 771"/>
                <a:gd name="T23" fmla="*/ 171 h 400"/>
                <a:gd name="T24" fmla="*/ 564 w 771"/>
                <a:gd name="T25" fmla="*/ 278 h 400"/>
                <a:gd name="T26" fmla="*/ 733 w 771"/>
                <a:gd name="T27" fmla="*/ 71 h 400"/>
                <a:gd name="T28" fmla="*/ 771 w 771"/>
                <a:gd name="T29" fmla="*/ 105 h 400"/>
                <a:gd name="T30" fmla="*/ 761 w 771"/>
                <a:gd name="T31"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71" h="400">
                  <a:moveTo>
                    <a:pt x="761" y="0"/>
                  </a:moveTo>
                  <a:lnTo>
                    <a:pt x="657" y="9"/>
                  </a:lnTo>
                  <a:lnTo>
                    <a:pt x="697" y="43"/>
                  </a:lnTo>
                  <a:lnTo>
                    <a:pt x="557" y="212"/>
                  </a:lnTo>
                  <a:lnTo>
                    <a:pt x="419" y="105"/>
                  </a:lnTo>
                  <a:lnTo>
                    <a:pt x="286" y="278"/>
                  </a:lnTo>
                  <a:lnTo>
                    <a:pt x="152" y="190"/>
                  </a:lnTo>
                  <a:lnTo>
                    <a:pt x="0" y="369"/>
                  </a:lnTo>
                  <a:lnTo>
                    <a:pt x="36" y="400"/>
                  </a:lnTo>
                  <a:lnTo>
                    <a:pt x="162" y="252"/>
                  </a:lnTo>
                  <a:lnTo>
                    <a:pt x="298" y="343"/>
                  </a:lnTo>
                  <a:lnTo>
                    <a:pt x="428" y="171"/>
                  </a:lnTo>
                  <a:lnTo>
                    <a:pt x="564" y="278"/>
                  </a:lnTo>
                  <a:lnTo>
                    <a:pt x="733" y="71"/>
                  </a:lnTo>
                  <a:lnTo>
                    <a:pt x="771" y="105"/>
                  </a:lnTo>
                  <a:lnTo>
                    <a:pt x="76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a:defRPr/>
              </a:pPr>
              <a:endParaRPr lang="zh-CN" altLang="en-US" sz="3200" dirty="0">
                <a:solidFill>
                  <a:schemeClr val="tx1">
                    <a:lumMod val="50000"/>
                    <a:lumOff val="50000"/>
                  </a:schemeClr>
                </a:solidFill>
                <a:latin typeface="Calibri" panose="020F0502020204030204"/>
                <a:ea typeface="宋体" panose="02010600030101010101" pitchFamily="2" charset="-122"/>
              </a:endParaRPr>
            </a:p>
          </p:txBody>
        </p:sp>
      </p:grpSp>
      <p:grpSp>
        <p:nvGrpSpPr>
          <p:cNvPr id="61" name="组合 59"/>
          <p:cNvGrpSpPr/>
          <p:nvPr/>
        </p:nvGrpSpPr>
        <p:grpSpPr>
          <a:xfrm flipH="1">
            <a:off x="1722387" y="4510945"/>
            <a:ext cx="3376046" cy="528877"/>
            <a:chOff x="4580237" y="4436808"/>
            <a:chExt cx="3376925" cy="529015"/>
          </a:xfrm>
          <a:effectLst>
            <a:outerShdw blurRad="76200" dist="25400" dir="2700000" algn="tl" rotWithShape="0">
              <a:prstClr val="black">
                <a:alpha val="30000"/>
              </a:prstClr>
            </a:outerShdw>
          </a:effectLst>
        </p:grpSpPr>
        <p:sp>
          <p:nvSpPr>
            <p:cNvPr id="62" name="椭圆 62"/>
            <p:cNvSpPr/>
            <p:nvPr/>
          </p:nvSpPr>
          <p:spPr>
            <a:xfrm>
              <a:off x="4580237" y="4436808"/>
              <a:ext cx="81021" cy="810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任意多边形 63"/>
            <p:cNvSpPr/>
            <p:nvPr/>
          </p:nvSpPr>
          <p:spPr>
            <a:xfrm>
              <a:off x="4630577" y="4477319"/>
              <a:ext cx="3326585" cy="4885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 name="connsiteX0-7" fmla="*/ 325514 w 3141285"/>
                <a:gd name="connsiteY0-8" fmla="*/ 0 h 649982"/>
                <a:gd name="connsiteX1-9" fmla="*/ 0 w 3141285"/>
                <a:gd name="connsiteY1-10" fmla="*/ 649982 h 649982"/>
                <a:gd name="connsiteX2-11" fmla="*/ 3141285 w 3141285"/>
                <a:gd name="connsiteY2-12" fmla="*/ 638628 h 649982"/>
                <a:gd name="connsiteX0-13" fmla="*/ 0 w 3572787"/>
                <a:gd name="connsiteY0-14" fmla="*/ 0 h 1149622"/>
                <a:gd name="connsiteX1-15" fmla="*/ 431502 w 3572787"/>
                <a:gd name="connsiteY1-16" fmla="*/ 1149622 h 1149622"/>
                <a:gd name="connsiteX2-17" fmla="*/ 3572787 w 3572787"/>
                <a:gd name="connsiteY2-18" fmla="*/ 1138268 h 1149622"/>
                <a:gd name="connsiteX0-19" fmla="*/ 0 w 3572787"/>
                <a:gd name="connsiteY0-20" fmla="*/ 0 h 1164763"/>
                <a:gd name="connsiteX1-21" fmla="*/ 376942 w 3572787"/>
                <a:gd name="connsiteY1-22" fmla="*/ 1164763 h 1164763"/>
                <a:gd name="connsiteX2-23" fmla="*/ 3572787 w 3572787"/>
                <a:gd name="connsiteY2-24" fmla="*/ 1138268 h 1164763"/>
                <a:gd name="connsiteX0-25" fmla="*/ 0 w 3572787"/>
                <a:gd name="connsiteY0-26" fmla="*/ 0 h 1164763"/>
                <a:gd name="connsiteX1-27" fmla="*/ 561081 w 3572787"/>
                <a:gd name="connsiteY1-28" fmla="*/ 1164763 h 1164763"/>
                <a:gd name="connsiteX2-29" fmla="*/ 3572787 w 3572787"/>
                <a:gd name="connsiteY2-30" fmla="*/ 1138268 h 1164763"/>
              </a:gdLst>
              <a:ahLst/>
              <a:cxnLst>
                <a:cxn ang="0">
                  <a:pos x="connsiteX0-1" y="connsiteY0-2"/>
                </a:cxn>
                <a:cxn ang="0">
                  <a:pos x="connsiteX1-3" y="connsiteY1-4"/>
                </a:cxn>
                <a:cxn ang="0">
                  <a:pos x="connsiteX2-5" y="connsiteY2-6"/>
                </a:cxn>
              </a:cxnLst>
              <a:rect l="l" t="t" r="r" b="b"/>
              <a:pathLst>
                <a:path w="3572787" h="1164763">
                  <a:moveTo>
                    <a:pt x="0" y="0"/>
                  </a:moveTo>
                  <a:lnTo>
                    <a:pt x="561081" y="1164763"/>
                  </a:lnTo>
                  <a:lnTo>
                    <a:pt x="3572787" y="1138268"/>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dirty="0">
                <a:solidFill>
                  <a:schemeClr val="tx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78" name="Freeform 53"/>
          <p:cNvSpPr>
            <a:spLocks noEditPoints="1"/>
          </p:cNvSpPr>
          <p:nvPr/>
        </p:nvSpPr>
        <p:spPr bwMode="auto">
          <a:xfrm>
            <a:off x="3473590" y="4591384"/>
            <a:ext cx="405772" cy="405772"/>
          </a:xfrm>
          <a:custGeom>
            <a:avLst/>
            <a:gdLst>
              <a:gd name="T0" fmla="*/ 166 w 449"/>
              <a:gd name="T1" fmla="*/ 362 h 449"/>
              <a:gd name="T2" fmla="*/ 211 w 449"/>
              <a:gd name="T3" fmla="*/ 317 h 449"/>
              <a:gd name="T4" fmla="*/ 237 w 449"/>
              <a:gd name="T5" fmla="*/ 407 h 449"/>
              <a:gd name="T6" fmla="*/ 302 w 449"/>
              <a:gd name="T7" fmla="*/ 313 h 449"/>
              <a:gd name="T8" fmla="*/ 294 w 449"/>
              <a:gd name="T9" fmla="*/ 393 h 449"/>
              <a:gd name="T10" fmla="*/ 395 w 449"/>
              <a:gd name="T11" fmla="*/ 289 h 449"/>
              <a:gd name="T12" fmla="*/ 294 w 449"/>
              <a:gd name="T13" fmla="*/ 393 h 449"/>
              <a:gd name="T14" fmla="*/ 95 w 449"/>
              <a:gd name="T15" fmla="*/ 353 h 449"/>
              <a:gd name="T16" fmla="*/ 121 w 449"/>
              <a:gd name="T17" fmla="*/ 309 h 449"/>
              <a:gd name="T18" fmla="*/ 237 w 449"/>
              <a:gd name="T19" fmla="*/ 293 h 449"/>
              <a:gd name="T20" fmla="*/ 311 w 449"/>
              <a:gd name="T21" fmla="*/ 191 h 449"/>
              <a:gd name="T22" fmla="*/ 307 w 449"/>
              <a:gd name="T23" fmla="*/ 287 h 449"/>
              <a:gd name="T24" fmla="*/ 211 w 449"/>
              <a:gd name="T25" fmla="*/ 293 h 449"/>
              <a:gd name="T26" fmla="*/ 137 w 449"/>
              <a:gd name="T27" fmla="*/ 226 h 449"/>
              <a:gd name="T28" fmla="*/ 211 w 449"/>
              <a:gd name="T29" fmla="*/ 196 h 449"/>
              <a:gd name="T30" fmla="*/ 333 w 449"/>
              <a:gd name="T31" fmla="*/ 282 h 449"/>
              <a:gd name="T32" fmla="*/ 335 w 449"/>
              <a:gd name="T33" fmla="*/ 188 h 449"/>
              <a:gd name="T34" fmla="*/ 407 w 449"/>
              <a:gd name="T35" fmla="*/ 224 h 449"/>
              <a:gd name="T36" fmla="*/ 116 w 449"/>
              <a:gd name="T37" fmla="*/ 281 h 449"/>
              <a:gd name="T38" fmla="*/ 41 w 449"/>
              <a:gd name="T39" fmla="*/ 224 h 449"/>
              <a:gd name="T40" fmla="*/ 114 w 449"/>
              <a:gd name="T41" fmla="*/ 188 h 449"/>
              <a:gd name="T42" fmla="*/ 116 w 449"/>
              <a:gd name="T43" fmla="*/ 281 h 449"/>
              <a:gd name="T44" fmla="*/ 59 w 449"/>
              <a:gd name="T45" fmla="*/ 146 h 449"/>
              <a:gd name="T46" fmla="*/ 158 w 449"/>
              <a:gd name="T47" fmla="*/ 55 h 449"/>
              <a:gd name="T48" fmla="*/ 331 w 449"/>
              <a:gd name="T49" fmla="*/ 164 h 449"/>
              <a:gd name="T50" fmla="*/ 390 w 449"/>
              <a:gd name="T51" fmla="*/ 147 h 449"/>
              <a:gd name="T52" fmla="*/ 211 w 449"/>
              <a:gd name="T53" fmla="*/ 171 h 449"/>
              <a:gd name="T54" fmla="*/ 210 w 449"/>
              <a:gd name="T55" fmla="*/ 43 h 449"/>
              <a:gd name="T56" fmla="*/ 211 w 449"/>
              <a:gd name="T57" fmla="*/ 171 h 449"/>
              <a:gd name="T58" fmla="*/ 237 w 449"/>
              <a:gd name="T59" fmla="*/ 43 h 449"/>
              <a:gd name="T60" fmla="*/ 308 w 449"/>
              <a:gd name="T61" fmla="*/ 167 h 449"/>
              <a:gd name="T62" fmla="*/ 225 w 449"/>
              <a:gd name="T63" fmla="*/ 0 h 449"/>
              <a:gd name="T64" fmla="*/ 225 w 449"/>
              <a:gd name="T65" fmla="*/ 449 h 449"/>
              <a:gd name="T66" fmla="*/ 225 w 449"/>
              <a:gd name="T6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49" h="449">
                <a:moveTo>
                  <a:pt x="211" y="407"/>
                </a:moveTo>
                <a:cubicBezTo>
                  <a:pt x="192" y="407"/>
                  <a:pt x="176" y="387"/>
                  <a:pt x="166" y="362"/>
                </a:cubicBezTo>
                <a:cubicBezTo>
                  <a:pt x="158" y="347"/>
                  <a:pt x="151" y="331"/>
                  <a:pt x="147" y="313"/>
                </a:cubicBezTo>
                <a:cubicBezTo>
                  <a:pt x="168" y="315"/>
                  <a:pt x="189" y="317"/>
                  <a:pt x="211" y="317"/>
                </a:cubicBezTo>
                <a:cubicBezTo>
                  <a:pt x="211" y="407"/>
                  <a:pt x="211" y="407"/>
                  <a:pt x="211" y="407"/>
                </a:cubicBezTo>
                <a:moveTo>
                  <a:pt x="237" y="407"/>
                </a:moveTo>
                <a:cubicBezTo>
                  <a:pt x="237" y="317"/>
                  <a:pt x="237" y="317"/>
                  <a:pt x="237" y="317"/>
                </a:cubicBezTo>
                <a:cubicBezTo>
                  <a:pt x="259" y="317"/>
                  <a:pt x="280" y="315"/>
                  <a:pt x="302" y="313"/>
                </a:cubicBezTo>
                <a:cubicBezTo>
                  <a:pt x="293" y="344"/>
                  <a:pt x="273" y="407"/>
                  <a:pt x="237" y="407"/>
                </a:cubicBezTo>
                <a:moveTo>
                  <a:pt x="294" y="393"/>
                </a:moveTo>
                <a:cubicBezTo>
                  <a:pt x="311" y="370"/>
                  <a:pt x="320" y="343"/>
                  <a:pt x="328" y="310"/>
                </a:cubicBezTo>
                <a:cubicBezTo>
                  <a:pt x="354" y="304"/>
                  <a:pt x="377" y="297"/>
                  <a:pt x="395" y="289"/>
                </a:cubicBezTo>
                <a:cubicBezTo>
                  <a:pt x="386" y="313"/>
                  <a:pt x="373" y="335"/>
                  <a:pt x="354" y="353"/>
                </a:cubicBezTo>
                <a:cubicBezTo>
                  <a:pt x="337" y="371"/>
                  <a:pt x="315" y="384"/>
                  <a:pt x="294" y="393"/>
                </a:cubicBezTo>
                <a:moveTo>
                  <a:pt x="154" y="393"/>
                </a:moveTo>
                <a:cubicBezTo>
                  <a:pt x="133" y="384"/>
                  <a:pt x="112" y="371"/>
                  <a:pt x="95" y="353"/>
                </a:cubicBezTo>
                <a:cubicBezTo>
                  <a:pt x="75" y="335"/>
                  <a:pt x="62" y="312"/>
                  <a:pt x="52" y="286"/>
                </a:cubicBezTo>
                <a:cubicBezTo>
                  <a:pt x="68" y="295"/>
                  <a:pt x="93" y="303"/>
                  <a:pt x="121" y="309"/>
                </a:cubicBezTo>
                <a:cubicBezTo>
                  <a:pt x="128" y="342"/>
                  <a:pt x="138" y="371"/>
                  <a:pt x="154" y="393"/>
                </a:cubicBezTo>
                <a:moveTo>
                  <a:pt x="237" y="293"/>
                </a:moveTo>
                <a:cubicBezTo>
                  <a:pt x="237" y="196"/>
                  <a:pt x="237" y="196"/>
                  <a:pt x="237" y="196"/>
                </a:cubicBezTo>
                <a:cubicBezTo>
                  <a:pt x="263" y="195"/>
                  <a:pt x="287" y="193"/>
                  <a:pt x="311" y="191"/>
                </a:cubicBezTo>
                <a:cubicBezTo>
                  <a:pt x="311" y="203"/>
                  <a:pt x="311" y="214"/>
                  <a:pt x="311" y="226"/>
                </a:cubicBezTo>
                <a:cubicBezTo>
                  <a:pt x="311" y="247"/>
                  <a:pt x="311" y="268"/>
                  <a:pt x="307" y="287"/>
                </a:cubicBezTo>
                <a:cubicBezTo>
                  <a:pt x="284" y="290"/>
                  <a:pt x="261" y="292"/>
                  <a:pt x="237" y="293"/>
                </a:cubicBezTo>
                <a:moveTo>
                  <a:pt x="211" y="293"/>
                </a:moveTo>
                <a:cubicBezTo>
                  <a:pt x="187" y="292"/>
                  <a:pt x="165" y="290"/>
                  <a:pt x="141" y="286"/>
                </a:cubicBezTo>
                <a:cubicBezTo>
                  <a:pt x="138" y="268"/>
                  <a:pt x="137" y="246"/>
                  <a:pt x="137" y="226"/>
                </a:cubicBezTo>
                <a:cubicBezTo>
                  <a:pt x="137" y="214"/>
                  <a:pt x="138" y="203"/>
                  <a:pt x="138" y="191"/>
                </a:cubicBezTo>
                <a:cubicBezTo>
                  <a:pt x="161" y="193"/>
                  <a:pt x="186" y="195"/>
                  <a:pt x="211" y="196"/>
                </a:cubicBezTo>
                <a:cubicBezTo>
                  <a:pt x="211" y="293"/>
                  <a:pt x="211" y="293"/>
                  <a:pt x="211" y="293"/>
                </a:cubicBezTo>
                <a:moveTo>
                  <a:pt x="333" y="282"/>
                </a:moveTo>
                <a:cubicBezTo>
                  <a:pt x="335" y="265"/>
                  <a:pt x="336" y="245"/>
                  <a:pt x="336" y="226"/>
                </a:cubicBezTo>
                <a:cubicBezTo>
                  <a:pt x="336" y="212"/>
                  <a:pt x="336" y="201"/>
                  <a:pt x="335" y="188"/>
                </a:cubicBezTo>
                <a:cubicBezTo>
                  <a:pt x="363" y="185"/>
                  <a:pt x="386" y="177"/>
                  <a:pt x="399" y="171"/>
                </a:cubicBezTo>
                <a:cubicBezTo>
                  <a:pt x="405" y="188"/>
                  <a:pt x="407" y="207"/>
                  <a:pt x="407" y="224"/>
                </a:cubicBezTo>
                <a:cubicBezTo>
                  <a:pt x="407" y="254"/>
                  <a:pt x="405" y="270"/>
                  <a:pt x="333" y="282"/>
                </a:cubicBezTo>
                <a:moveTo>
                  <a:pt x="116" y="281"/>
                </a:moveTo>
                <a:cubicBezTo>
                  <a:pt x="75" y="274"/>
                  <a:pt x="52" y="260"/>
                  <a:pt x="43" y="250"/>
                </a:cubicBezTo>
                <a:cubicBezTo>
                  <a:pt x="41" y="242"/>
                  <a:pt x="41" y="233"/>
                  <a:pt x="41" y="224"/>
                </a:cubicBezTo>
                <a:cubicBezTo>
                  <a:pt x="41" y="206"/>
                  <a:pt x="44" y="187"/>
                  <a:pt x="49" y="171"/>
                </a:cubicBezTo>
                <a:cubicBezTo>
                  <a:pt x="64" y="177"/>
                  <a:pt x="82" y="182"/>
                  <a:pt x="114" y="188"/>
                </a:cubicBezTo>
                <a:cubicBezTo>
                  <a:pt x="113" y="201"/>
                  <a:pt x="112" y="212"/>
                  <a:pt x="112" y="226"/>
                </a:cubicBezTo>
                <a:cubicBezTo>
                  <a:pt x="112" y="245"/>
                  <a:pt x="113" y="264"/>
                  <a:pt x="116" y="281"/>
                </a:cubicBezTo>
                <a:moveTo>
                  <a:pt x="117" y="164"/>
                </a:moveTo>
                <a:cubicBezTo>
                  <a:pt x="76" y="153"/>
                  <a:pt x="65" y="152"/>
                  <a:pt x="59" y="146"/>
                </a:cubicBezTo>
                <a:cubicBezTo>
                  <a:pt x="68" y="128"/>
                  <a:pt x="79" y="110"/>
                  <a:pt x="95" y="96"/>
                </a:cubicBezTo>
                <a:cubicBezTo>
                  <a:pt x="114" y="76"/>
                  <a:pt x="135" y="66"/>
                  <a:pt x="158" y="55"/>
                </a:cubicBezTo>
                <a:cubicBezTo>
                  <a:pt x="138" y="83"/>
                  <a:pt x="124" y="119"/>
                  <a:pt x="117" y="164"/>
                </a:cubicBezTo>
                <a:moveTo>
                  <a:pt x="331" y="164"/>
                </a:moveTo>
                <a:cubicBezTo>
                  <a:pt x="324" y="119"/>
                  <a:pt x="311" y="81"/>
                  <a:pt x="291" y="54"/>
                </a:cubicBezTo>
                <a:cubicBezTo>
                  <a:pt x="333" y="69"/>
                  <a:pt x="370" y="104"/>
                  <a:pt x="390" y="147"/>
                </a:cubicBezTo>
                <a:cubicBezTo>
                  <a:pt x="384" y="151"/>
                  <a:pt x="369" y="157"/>
                  <a:pt x="331" y="164"/>
                </a:cubicBezTo>
                <a:moveTo>
                  <a:pt x="211" y="171"/>
                </a:moveTo>
                <a:cubicBezTo>
                  <a:pt x="187" y="171"/>
                  <a:pt x="164" y="169"/>
                  <a:pt x="141" y="167"/>
                </a:cubicBezTo>
                <a:cubicBezTo>
                  <a:pt x="152" y="104"/>
                  <a:pt x="178" y="55"/>
                  <a:pt x="210" y="43"/>
                </a:cubicBezTo>
                <a:cubicBezTo>
                  <a:pt x="210" y="43"/>
                  <a:pt x="211" y="43"/>
                  <a:pt x="211" y="43"/>
                </a:cubicBezTo>
                <a:cubicBezTo>
                  <a:pt x="211" y="171"/>
                  <a:pt x="211" y="171"/>
                  <a:pt x="211" y="171"/>
                </a:cubicBezTo>
                <a:moveTo>
                  <a:pt x="237" y="171"/>
                </a:moveTo>
                <a:cubicBezTo>
                  <a:pt x="237" y="43"/>
                  <a:pt x="237" y="43"/>
                  <a:pt x="237" y="43"/>
                </a:cubicBezTo>
                <a:cubicBezTo>
                  <a:pt x="242" y="43"/>
                  <a:pt x="249" y="48"/>
                  <a:pt x="255" y="52"/>
                </a:cubicBezTo>
                <a:cubicBezTo>
                  <a:pt x="279" y="74"/>
                  <a:pt x="299" y="117"/>
                  <a:pt x="308" y="167"/>
                </a:cubicBezTo>
                <a:cubicBezTo>
                  <a:pt x="284" y="169"/>
                  <a:pt x="261" y="171"/>
                  <a:pt x="237" y="171"/>
                </a:cubicBezTo>
                <a:moveTo>
                  <a:pt x="225" y="0"/>
                </a:moveTo>
                <a:cubicBezTo>
                  <a:pt x="100" y="0"/>
                  <a:pt x="0" y="100"/>
                  <a:pt x="0" y="224"/>
                </a:cubicBezTo>
                <a:cubicBezTo>
                  <a:pt x="0" y="349"/>
                  <a:pt x="100" y="449"/>
                  <a:pt x="225" y="449"/>
                </a:cubicBezTo>
                <a:cubicBezTo>
                  <a:pt x="350" y="449"/>
                  <a:pt x="449" y="349"/>
                  <a:pt x="449" y="224"/>
                </a:cubicBezTo>
                <a:cubicBezTo>
                  <a:pt x="449" y="100"/>
                  <a:pt x="350" y="0"/>
                  <a:pt x="225" y="0"/>
                </a:cubicBezTo>
              </a:path>
            </a:pathLst>
          </a:custGeom>
          <a:solidFill>
            <a:schemeClr val="accent2">
              <a:alpha val="40000"/>
            </a:schemeClr>
          </a:solidFill>
          <a:ln>
            <a:noFill/>
          </a:ln>
        </p:spPr>
        <p:txBody>
          <a:bodyPr vert="horz" wrap="square" lIns="91416" tIns="45708" rIns="91416" bIns="45708" numCol="1" anchor="t" anchorCtr="0" compatLnSpc="1"/>
          <a:lstStyle/>
          <a:p>
            <a:pPr>
              <a:defRPr/>
            </a:pPr>
            <a:endParaRPr lang="zh-CN" altLang="en-US" sz="3200" dirty="0">
              <a:solidFill>
                <a:schemeClr val="tx1">
                  <a:lumMod val="50000"/>
                  <a:lumOff val="50000"/>
                </a:schemeClr>
              </a:solidFill>
              <a:latin typeface="Calibri" panose="020F0502020204030204"/>
              <a:ea typeface="宋体" panose="02010600030101010101" pitchFamily="2" charset="-122"/>
            </a:endParaRPr>
          </a:p>
        </p:txBody>
      </p:sp>
      <p:grpSp>
        <p:nvGrpSpPr>
          <p:cNvPr id="79" name="组合 41"/>
          <p:cNvGrpSpPr/>
          <p:nvPr/>
        </p:nvGrpSpPr>
        <p:grpSpPr>
          <a:xfrm flipV="1">
            <a:off x="7271580" y="2892575"/>
            <a:ext cx="2684215" cy="333279"/>
            <a:chOff x="5272248" y="4626108"/>
            <a:chExt cx="2684915" cy="333365"/>
          </a:xfrm>
          <a:effectLst>
            <a:outerShdw blurRad="76200" dist="25400" dir="2700000" algn="tl" rotWithShape="0">
              <a:prstClr val="black">
                <a:alpha val="30000"/>
              </a:prstClr>
            </a:outerShdw>
          </a:effectLst>
        </p:grpSpPr>
        <p:sp>
          <p:nvSpPr>
            <p:cNvPr id="80" name="椭圆 44"/>
            <p:cNvSpPr/>
            <p:nvPr/>
          </p:nvSpPr>
          <p:spPr>
            <a:xfrm>
              <a:off x="5272248" y="4626108"/>
              <a:ext cx="81021" cy="810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任意多边形 45"/>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3" name="Group 92"/>
          <p:cNvGrpSpPr/>
          <p:nvPr/>
        </p:nvGrpSpPr>
        <p:grpSpPr>
          <a:xfrm>
            <a:off x="7614211" y="2501795"/>
            <a:ext cx="513261" cy="317764"/>
            <a:chOff x="5616373" y="1557898"/>
            <a:chExt cx="385046" cy="238385"/>
          </a:xfrm>
          <a:solidFill>
            <a:schemeClr val="accent3"/>
          </a:solidFill>
        </p:grpSpPr>
        <p:sp>
          <p:nvSpPr>
            <p:cNvPr id="84" name="Freeform 47"/>
            <p:cNvSpPr/>
            <p:nvPr/>
          </p:nvSpPr>
          <p:spPr bwMode="auto">
            <a:xfrm>
              <a:off x="5712246" y="1557898"/>
              <a:ext cx="193300" cy="238385"/>
            </a:xfrm>
            <a:custGeom>
              <a:avLst/>
              <a:gdLst>
                <a:gd name="T0" fmla="*/ 157 w 314"/>
                <a:gd name="T1" fmla="*/ 0 h 386"/>
                <a:gd name="T2" fmla="*/ 68 w 314"/>
                <a:gd name="T3" fmla="*/ 89 h 386"/>
                <a:gd name="T4" fmla="*/ 127 w 314"/>
                <a:gd name="T5" fmla="*/ 172 h 386"/>
                <a:gd name="T6" fmla="*/ 103 w 314"/>
                <a:gd name="T7" fmla="*/ 172 h 386"/>
                <a:gd name="T8" fmla="*/ 16 w 314"/>
                <a:gd name="T9" fmla="*/ 320 h 386"/>
                <a:gd name="T10" fmla="*/ 28 w 314"/>
                <a:gd name="T11" fmla="*/ 386 h 386"/>
                <a:gd name="T12" fmla="*/ 132 w 314"/>
                <a:gd name="T13" fmla="*/ 386 h 386"/>
                <a:gd name="T14" fmla="*/ 154 w 314"/>
                <a:gd name="T15" fmla="*/ 203 h 386"/>
                <a:gd name="T16" fmla="*/ 132 w 314"/>
                <a:gd name="T17" fmla="*/ 180 h 386"/>
                <a:gd name="T18" fmla="*/ 182 w 314"/>
                <a:gd name="T19" fmla="*/ 180 h 386"/>
                <a:gd name="T20" fmla="*/ 160 w 314"/>
                <a:gd name="T21" fmla="*/ 203 h 386"/>
                <a:gd name="T22" fmla="*/ 182 w 314"/>
                <a:gd name="T23" fmla="*/ 386 h 386"/>
                <a:gd name="T24" fmla="*/ 286 w 314"/>
                <a:gd name="T25" fmla="*/ 386 h 386"/>
                <a:gd name="T26" fmla="*/ 298 w 314"/>
                <a:gd name="T27" fmla="*/ 320 h 386"/>
                <a:gd name="T28" fmla="*/ 211 w 314"/>
                <a:gd name="T29" fmla="*/ 172 h 386"/>
                <a:gd name="T30" fmla="*/ 187 w 314"/>
                <a:gd name="T31" fmla="*/ 172 h 386"/>
                <a:gd name="T32" fmla="*/ 246 w 314"/>
                <a:gd name="T33" fmla="*/ 89 h 386"/>
                <a:gd name="T34" fmla="*/ 157 w 314"/>
                <a:gd name="T35" fmla="*/ 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4" h="386">
                  <a:moveTo>
                    <a:pt x="157" y="0"/>
                  </a:moveTo>
                  <a:cubicBezTo>
                    <a:pt x="108" y="0"/>
                    <a:pt x="68" y="40"/>
                    <a:pt x="68" y="89"/>
                  </a:cubicBezTo>
                  <a:cubicBezTo>
                    <a:pt x="68" y="127"/>
                    <a:pt x="93" y="160"/>
                    <a:pt x="127" y="172"/>
                  </a:cubicBezTo>
                  <a:cubicBezTo>
                    <a:pt x="103" y="172"/>
                    <a:pt x="103" y="172"/>
                    <a:pt x="103" y="172"/>
                  </a:cubicBezTo>
                  <a:cubicBezTo>
                    <a:pt x="55" y="172"/>
                    <a:pt x="26" y="291"/>
                    <a:pt x="16" y="320"/>
                  </a:cubicBezTo>
                  <a:cubicBezTo>
                    <a:pt x="0" y="363"/>
                    <a:pt x="28" y="386"/>
                    <a:pt x="28" y="386"/>
                  </a:cubicBezTo>
                  <a:cubicBezTo>
                    <a:pt x="132" y="386"/>
                    <a:pt x="132" y="386"/>
                    <a:pt x="132" y="386"/>
                  </a:cubicBezTo>
                  <a:cubicBezTo>
                    <a:pt x="154" y="203"/>
                    <a:pt x="154" y="203"/>
                    <a:pt x="154" y="203"/>
                  </a:cubicBezTo>
                  <a:cubicBezTo>
                    <a:pt x="132" y="180"/>
                    <a:pt x="132" y="180"/>
                    <a:pt x="132" y="180"/>
                  </a:cubicBezTo>
                  <a:cubicBezTo>
                    <a:pt x="182" y="180"/>
                    <a:pt x="182" y="180"/>
                    <a:pt x="182" y="180"/>
                  </a:cubicBezTo>
                  <a:cubicBezTo>
                    <a:pt x="160" y="203"/>
                    <a:pt x="160" y="203"/>
                    <a:pt x="160" y="203"/>
                  </a:cubicBezTo>
                  <a:cubicBezTo>
                    <a:pt x="182" y="386"/>
                    <a:pt x="182" y="386"/>
                    <a:pt x="182" y="386"/>
                  </a:cubicBezTo>
                  <a:cubicBezTo>
                    <a:pt x="286" y="386"/>
                    <a:pt x="286" y="386"/>
                    <a:pt x="286" y="386"/>
                  </a:cubicBezTo>
                  <a:cubicBezTo>
                    <a:pt x="286" y="386"/>
                    <a:pt x="314" y="363"/>
                    <a:pt x="298" y="320"/>
                  </a:cubicBezTo>
                  <a:cubicBezTo>
                    <a:pt x="288" y="291"/>
                    <a:pt x="259" y="172"/>
                    <a:pt x="211" y="172"/>
                  </a:cubicBezTo>
                  <a:cubicBezTo>
                    <a:pt x="187" y="172"/>
                    <a:pt x="187" y="172"/>
                    <a:pt x="187" y="172"/>
                  </a:cubicBezTo>
                  <a:cubicBezTo>
                    <a:pt x="221" y="160"/>
                    <a:pt x="246" y="127"/>
                    <a:pt x="246" y="89"/>
                  </a:cubicBezTo>
                  <a:cubicBezTo>
                    <a:pt x="246" y="40"/>
                    <a:pt x="206" y="0"/>
                    <a:pt x="157"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a:defRPr/>
              </a:pPr>
              <a:endParaRPr lang="zh-CN" altLang="en-US" sz="3200" dirty="0">
                <a:solidFill>
                  <a:schemeClr val="tx1">
                    <a:lumMod val="50000"/>
                    <a:lumOff val="50000"/>
                  </a:schemeClr>
                </a:solidFill>
                <a:latin typeface="Calibri" panose="020F0502020204030204"/>
                <a:ea typeface="宋体" panose="02010600030101010101" pitchFamily="2" charset="-122"/>
              </a:endParaRPr>
            </a:p>
          </p:txBody>
        </p:sp>
        <p:sp>
          <p:nvSpPr>
            <p:cNvPr id="85" name="Freeform 48"/>
            <p:cNvSpPr/>
            <p:nvPr/>
          </p:nvSpPr>
          <p:spPr bwMode="auto">
            <a:xfrm>
              <a:off x="5616373" y="1601947"/>
              <a:ext cx="123080" cy="194336"/>
            </a:xfrm>
            <a:custGeom>
              <a:avLst/>
              <a:gdLst>
                <a:gd name="T0" fmla="*/ 128 w 200"/>
                <a:gd name="T1" fmla="*/ 0 h 315"/>
                <a:gd name="T2" fmla="*/ 55 w 200"/>
                <a:gd name="T3" fmla="*/ 73 h 315"/>
                <a:gd name="T4" fmla="*/ 103 w 200"/>
                <a:gd name="T5" fmla="*/ 141 h 315"/>
                <a:gd name="T6" fmla="*/ 84 w 200"/>
                <a:gd name="T7" fmla="*/ 141 h 315"/>
                <a:gd name="T8" fmla="*/ 13 w 200"/>
                <a:gd name="T9" fmla="*/ 261 h 315"/>
                <a:gd name="T10" fmla="*/ 23 w 200"/>
                <a:gd name="T11" fmla="*/ 315 h 315"/>
                <a:gd name="T12" fmla="*/ 108 w 200"/>
                <a:gd name="T13" fmla="*/ 315 h 315"/>
                <a:gd name="T14" fmla="*/ 126 w 200"/>
                <a:gd name="T15" fmla="*/ 166 h 315"/>
                <a:gd name="T16" fmla="*/ 107 w 200"/>
                <a:gd name="T17" fmla="*/ 147 h 315"/>
                <a:gd name="T18" fmla="*/ 149 w 200"/>
                <a:gd name="T19" fmla="*/ 147 h 315"/>
                <a:gd name="T20" fmla="*/ 130 w 200"/>
                <a:gd name="T21" fmla="*/ 166 h 315"/>
                <a:gd name="T22" fmla="*/ 148 w 200"/>
                <a:gd name="T23" fmla="*/ 315 h 315"/>
                <a:gd name="T24" fmla="*/ 168 w 200"/>
                <a:gd name="T25" fmla="*/ 315 h 315"/>
                <a:gd name="T26" fmla="*/ 161 w 200"/>
                <a:gd name="T27" fmla="*/ 245 h 315"/>
                <a:gd name="T28" fmla="*/ 166 w 200"/>
                <a:gd name="T29" fmla="*/ 228 h 315"/>
                <a:gd name="T30" fmla="*/ 194 w 200"/>
                <a:gd name="T31" fmla="*/ 152 h 315"/>
                <a:gd name="T32" fmla="*/ 172 w 200"/>
                <a:gd name="T33" fmla="*/ 141 h 315"/>
                <a:gd name="T34" fmla="*/ 152 w 200"/>
                <a:gd name="T35" fmla="*/ 141 h 315"/>
                <a:gd name="T36" fmla="*/ 200 w 200"/>
                <a:gd name="T37" fmla="*/ 73 h 315"/>
                <a:gd name="T38" fmla="*/ 128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128" y="0"/>
                  </a:moveTo>
                  <a:cubicBezTo>
                    <a:pt x="88" y="0"/>
                    <a:pt x="55" y="33"/>
                    <a:pt x="55" y="73"/>
                  </a:cubicBezTo>
                  <a:cubicBezTo>
                    <a:pt x="55" y="104"/>
                    <a:pt x="76" y="131"/>
                    <a:pt x="103" y="141"/>
                  </a:cubicBezTo>
                  <a:cubicBezTo>
                    <a:pt x="84" y="141"/>
                    <a:pt x="84" y="141"/>
                    <a:pt x="84" y="141"/>
                  </a:cubicBezTo>
                  <a:cubicBezTo>
                    <a:pt x="45" y="141"/>
                    <a:pt x="21" y="238"/>
                    <a:pt x="13" y="261"/>
                  </a:cubicBezTo>
                  <a:cubicBezTo>
                    <a:pt x="0" y="296"/>
                    <a:pt x="23" y="315"/>
                    <a:pt x="23" y="315"/>
                  </a:cubicBezTo>
                  <a:cubicBezTo>
                    <a:pt x="108" y="315"/>
                    <a:pt x="108" y="315"/>
                    <a:pt x="108" y="315"/>
                  </a:cubicBezTo>
                  <a:cubicBezTo>
                    <a:pt x="126" y="166"/>
                    <a:pt x="126" y="166"/>
                    <a:pt x="126" y="166"/>
                  </a:cubicBezTo>
                  <a:cubicBezTo>
                    <a:pt x="107" y="147"/>
                    <a:pt x="107" y="147"/>
                    <a:pt x="107" y="147"/>
                  </a:cubicBezTo>
                  <a:cubicBezTo>
                    <a:pt x="149" y="147"/>
                    <a:pt x="149" y="147"/>
                    <a:pt x="149" y="147"/>
                  </a:cubicBezTo>
                  <a:cubicBezTo>
                    <a:pt x="130" y="166"/>
                    <a:pt x="130" y="166"/>
                    <a:pt x="130" y="166"/>
                  </a:cubicBezTo>
                  <a:cubicBezTo>
                    <a:pt x="148" y="315"/>
                    <a:pt x="148" y="315"/>
                    <a:pt x="148" y="315"/>
                  </a:cubicBezTo>
                  <a:cubicBezTo>
                    <a:pt x="168" y="315"/>
                    <a:pt x="168" y="315"/>
                    <a:pt x="168" y="315"/>
                  </a:cubicBezTo>
                  <a:cubicBezTo>
                    <a:pt x="160" y="303"/>
                    <a:pt x="149" y="279"/>
                    <a:pt x="161" y="245"/>
                  </a:cubicBezTo>
                  <a:cubicBezTo>
                    <a:pt x="162" y="241"/>
                    <a:pt x="164" y="235"/>
                    <a:pt x="166" y="228"/>
                  </a:cubicBezTo>
                  <a:cubicBezTo>
                    <a:pt x="173" y="207"/>
                    <a:pt x="182" y="178"/>
                    <a:pt x="194" y="152"/>
                  </a:cubicBezTo>
                  <a:cubicBezTo>
                    <a:pt x="188" y="145"/>
                    <a:pt x="180" y="141"/>
                    <a:pt x="172" y="141"/>
                  </a:cubicBezTo>
                  <a:cubicBezTo>
                    <a:pt x="152" y="141"/>
                    <a:pt x="152" y="141"/>
                    <a:pt x="152" y="141"/>
                  </a:cubicBezTo>
                  <a:cubicBezTo>
                    <a:pt x="180" y="131"/>
                    <a:pt x="200" y="104"/>
                    <a:pt x="200" y="73"/>
                  </a:cubicBezTo>
                  <a:cubicBezTo>
                    <a:pt x="200" y="33"/>
                    <a:pt x="168" y="0"/>
                    <a:pt x="128"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a:defRPr/>
              </a:pPr>
              <a:endParaRPr lang="zh-CN" altLang="en-US" sz="3200" dirty="0">
                <a:solidFill>
                  <a:schemeClr val="tx1">
                    <a:lumMod val="50000"/>
                    <a:lumOff val="50000"/>
                  </a:schemeClr>
                </a:solidFill>
                <a:latin typeface="Calibri" panose="020F0502020204030204"/>
                <a:ea typeface="宋体" panose="02010600030101010101" pitchFamily="2" charset="-122"/>
              </a:endParaRPr>
            </a:p>
          </p:txBody>
        </p:sp>
        <p:sp>
          <p:nvSpPr>
            <p:cNvPr id="86" name="Freeform 49"/>
            <p:cNvSpPr/>
            <p:nvPr/>
          </p:nvSpPr>
          <p:spPr bwMode="auto">
            <a:xfrm>
              <a:off x="5878598" y="1601947"/>
              <a:ext cx="122821" cy="194336"/>
            </a:xfrm>
            <a:custGeom>
              <a:avLst/>
              <a:gdLst>
                <a:gd name="T0" fmla="*/ 72 w 200"/>
                <a:gd name="T1" fmla="*/ 0 h 315"/>
                <a:gd name="T2" fmla="*/ 0 w 200"/>
                <a:gd name="T3" fmla="*/ 73 h 315"/>
                <a:gd name="T4" fmla="*/ 48 w 200"/>
                <a:gd name="T5" fmla="*/ 141 h 315"/>
                <a:gd name="T6" fmla="*/ 28 w 200"/>
                <a:gd name="T7" fmla="*/ 141 h 315"/>
                <a:gd name="T8" fmla="*/ 6 w 200"/>
                <a:gd name="T9" fmla="*/ 152 h 315"/>
                <a:gd name="T10" fmla="*/ 34 w 200"/>
                <a:gd name="T11" fmla="*/ 228 h 315"/>
                <a:gd name="T12" fmla="*/ 39 w 200"/>
                <a:gd name="T13" fmla="*/ 245 h 315"/>
                <a:gd name="T14" fmla="*/ 32 w 200"/>
                <a:gd name="T15" fmla="*/ 315 h 315"/>
                <a:gd name="T16" fmla="*/ 52 w 200"/>
                <a:gd name="T17" fmla="*/ 315 h 315"/>
                <a:gd name="T18" fmla="*/ 70 w 200"/>
                <a:gd name="T19" fmla="*/ 166 h 315"/>
                <a:gd name="T20" fmla="*/ 52 w 200"/>
                <a:gd name="T21" fmla="*/ 147 h 315"/>
                <a:gd name="T22" fmla="*/ 93 w 200"/>
                <a:gd name="T23" fmla="*/ 147 h 315"/>
                <a:gd name="T24" fmla="*/ 74 w 200"/>
                <a:gd name="T25" fmla="*/ 166 h 315"/>
                <a:gd name="T26" fmla="*/ 92 w 200"/>
                <a:gd name="T27" fmla="*/ 315 h 315"/>
                <a:gd name="T28" fmla="*/ 178 w 200"/>
                <a:gd name="T29" fmla="*/ 315 h 315"/>
                <a:gd name="T30" fmla="*/ 187 w 200"/>
                <a:gd name="T31" fmla="*/ 261 h 315"/>
                <a:gd name="T32" fmla="*/ 116 w 200"/>
                <a:gd name="T33" fmla="*/ 141 h 315"/>
                <a:gd name="T34" fmla="*/ 97 w 200"/>
                <a:gd name="T35" fmla="*/ 141 h 315"/>
                <a:gd name="T36" fmla="*/ 145 w 200"/>
                <a:gd name="T37" fmla="*/ 73 h 315"/>
                <a:gd name="T38" fmla="*/ 72 w 200"/>
                <a:gd name="T39" fmla="*/ 0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0" h="315">
                  <a:moveTo>
                    <a:pt x="72" y="0"/>
                  </a:moveTo>
                  <a:cubicBezTo>
                    <a:pt x="32" y="0"/>
                    <a:pt x="0" y="33"/>
                    <a:pt x="0" y="73"/>
                  </a:cubicBezTo>
                  <a:cubicBezTo>
                    <a:pt x="0" y="104"/>
                    <a:pt x="20" y="131"/>
                    <a:pt x="48" y="141"/>
                  </a:cubicBezTo>
                  <a:cubicBezTo>
                    <a:pt x="28" y="141"/>
                    <a:pt x="28" y="141"/>
                    <a:pt x="28" y="141"/>
                  </a:cubicBezTo>
                  <a:cubicBezTo>
                    <a:pt x="20" y="141"/>
                    <a:pt x="13" y="145"/>
                    <a:pt x="6" y="152"/>
                  </a:cubicBezTo>
                  <a:cubicBezTo>
                    <a:pt x="18" y="178"/>
                    <a:pt x="27" y="207"/>
                    <a:pt x="34" y="228"/>
                  </a:cubicBezTo>
                  <a:cubicBezTo>
                    <a:pt x="36" y="235"/>
                    <a:pt x="38" y="241"/>
                    <a:pt x="39" y="245"/>
                  </a:cubicBezTo>
                  <a:cubicBezTo>
                    <a:pt x="52" y="279"/>
                    <a:pt x="40" y="303"/>
                    <a:pt x="32" y="315"/>
                  </a:cubicBezTo>
                  <a:cubicBezTo>
                    <a:pt x="52" y="315"/>
                    <a:pt x="52" y="315"/>
                    <a:pt x="52" y="315"/>
                  </a:cubicBezTo>
                  <a:cubicBezTo>
                    <a:pt x="70" y="166"/>
                    <a:pt x="70" y="166"/>
                    <a:pt x="70" y="166"/>
                  </a:cubicBezTo>
                  <a:cubicBezTo>
                    <a:pt x="52" y="147"/>
                    <a:pt x="52" y="147"/>
                    <a:pt x="52" y="147"/>
                  </a:cubicBezTo>
                  <a:cubicBezTo>
                    <a:pt x="93" y="147"/>
                    <a:pt x="93" y="147"/>
                    <a:pt x="93" y="147"/>
                  </a:cubicBezTo>
                  <a:cubicBezTo>
                    <a:pt x="74" y="166"/>
                    <a:pt x="74" y="166"/>
                    <a:pt x="74" y="166"/>
                  </a:cubicBezTo>
                  <a:cubicBezTo>
                    <a:pt x="92" y="315"/>
                    <a:pt x="92" y="315"/>
                    <a:pt x="92" y="315"/>
                  </a:cubicBezTo>
                  <a:cubicBezTo>
                    <a:pt x="178" y="315"/>
                    <a:pt x="178" y="315"/>
                    <a:pt x="178" y="315"/>
                  </a:cubicBezTo>
                  <a:cubicBezTo>
                    <a:pt x="178" y="315"/>
                    <a:pt x="200" y="296"/>
                    <a:pt x="187" y="261"/>
                  </a:cubicBezTo>
                  <a:cubicBezTo>
                    <a:pt x="179" y="238"/>
                    <a:pt x="156" y="141"/>
                    <a:pt x="116" y="141"/>
                  </a:cubicBezTo>
                  <a:cubicBezTo>
                    <a:pt x="97" y="141"/>
                    <a:pt x="97" y="141"/>
                    <a:pt x="97" y="141"/>
                  </a:cubicBezTo>
                  <a:cubicBezTo>
                    <a:pt x="125" y="131"/>
                    <a:pt x="145" y="104"/>
                    <a:pt x="145" y="73"/>
                  </a:cubicBezTo>
                  <a:cubicBezTo>
                    <a:pt x="145" y="33"/>
                    <a:pt x="112" y="0"/>
                    <a:pt x="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pPr>
                <a:defRPr/>
              </a:pPr>
              <a:endParaRPr lang="zh-CN" altLang="en-US" sz="3200" dirty="0">
                <a:solidFill>
                  <a:schemeClr val="tx1">
                    <a:lumMod val="50000"/>
                    <a:lumOff val="50000"/>
                  </a:schemeClr>
                </a:solidFill>
                <a:latin typeface="Calibri" panose="020F0502020204030204"/>
                <a:ea typeface="宋体" panose="02010600030101010101" pitchFamily="2" charset="-122"/>
              </a:endParaRPr>
            </a:p>
          </p:txBody>
        </p:sp>
      </p:grpSp>
      <p:grpSp>
        <p:nvGrpSpPr>
          <p:cNvPr id="87" name="组合 47"/>
          <p:cNvGrpSpPr/>
          <p:nvPr/>
        </p:nvGrpSpPr>
        <p:grpSpPr>
          <a:xfrm>
            <a:off x="7843679" y="4854277"/>
            <a:ext cx="2684215" cy="333279"/>
            <a:chOff x="5272248" y="4626108"/>
            <a:chExt cx="2684915" cy="333365"/>
          </a:xfrm>
          <a:effectLst>
            <a:outerShdw blurRad="76200" dist="25400" dir="2700000" algn="tl" rotWithShape="0">
              <a:prstClr val="black">
                <a:alpha val="30000"/>
              </a:prstClr>
            </a:outerShdw>
          </a:effectLst>
        </p:grpSpPr>
        <p:sp>
          <p:nvSpPr>
            <p:cNvPr id="88" name="椭圆 50"/>
            <p:cNvSpPr/>
            <p:nvPr/>
          </p:nvSpPr>
          <p:spPr>
            <a:xfrm>
              <a:off x="5272248" y="4626108"/>
              <a:ext cx="81021" cy="8102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89" name="任意多边形 51"/>
            <p:cNvSpPr/>
            <p:nvPr/>
          </p:nvSpPr>
          <p:spPr>
            <a:xfrm>
              <a:off x="5335428" y="4686869"/>
              <a:ext cx="2621735" cy="272604"/>
            </a:xfrm>
            <a:custGeom>
              <a:avLst/>
              <a:gdLst>
                <a:gd name="connsiteX0" fmla="*/ 0 w 2815771"/>
                <a:gd name="connsiteY0" fmla="*/ 0 h 638628"/>
                <a:gd name="connsiteX1" fmla="*/ 725714 w 2815771"/>
                <a:gd name="connsiteY1" fmla="*/ 638628 h 638628"/>
                <a:gd name="connsiteX2" fmla="*/ 2815771 w 2815771"/>
                <a:gd name="connsiteY2" fmla="*/ 638628 h 638628"/>
                <a:gd name="connsiteX0-1" fmla="*/ 0 w 2815771"/>
                <a:gd name="connsiteY0-2" fmla="*/ 0 h 649982"/>
                <a:gd name="connsiteX1-3" fmla="*/ 254183 w 2815771"/>
                <a:gd name="connsiteY1-4" fmla="*/ 649982 h 649982"/>
                <a:gd name="connsiteX2-5" fmla="*/ 2815771 w 2815771"/>
                <a:gd name="connsiteY2-6" fmla="*/ 638628 h 649982"/>
              </a:gdLst>
              <a:ahLst/>
              <a:cxnLst>
                <a:cxn ang="0">
                  <a:pos x="connsiteX0-1" y="connsiteY0-2"/>
                </a:cxn>
                <a:cxn ang="0">
                  <a:pos x="connsiteX1-3" y="connsiteY1-4"/>
                </a:cxn>
                <a:cxn ang="0">
                  <a:pos x="connsiteX2-5" y="connsiteY2-6"/>
                </a:cxn>
              </a:cxnLst>
              <a:rect l="l" t="t" r="r" b="b"/>
              <a:pathLst>
                <a:path w="2815771" h="649982">
                  <a:moveTo>
                    <a:pt x="0" y="0"/>
                  </a:moveTo>
                  <a:lnTo>
                    <a:pt x="254183" y="649982"/>
                  </a:lnTo>
                  <a:lnTo>
                    <a:pt x="2815771" y="638628"/>
                  </a:lnTo>
                </a:path>
              </a:pathLst>
            </a:cu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sz="3200" dirty="0">
                <a:solidFill>
                  <a:schemeClr val="tx1">
                    <a:lumMod val="50000"/>
                    <a:lumOff val="50000"/>
                  </a:schemeClr>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92" name="Freeform 57"/>
          <p:cNvSpPr>
            <a:spLocks noEditPoints="1"/>
          </p:cNvSpPr>
          <p:nvPr/>
        </p:nvSpPr>
        <p:spPr bwMode="auto">
          <a:xfrm>
            <a:off x="8349512" y="4794360"/>
            <a:ext cx="358521" cy="359212"/>
          </a:xfrm>
          <a:custGeom>
            <a:avLst/>
            <a:gdLst>
              <a:gd name="T0" fmla="*/ 145 w 437"/>
              <a:gd name="T1" fmla="*/ 119 h 437"/>
              <a:gd name="T2" fmla="*/ 126 w 437"/>
              <a:gd name="T3" fmla="*/ 159 h 437"/>
              <a:gd name="T4" fmla="*/ 197 w 437"/>
              <a:gd name="T5" fmla="*/ 237 h 437"/>
              <a:gd name="T6" fmla="*/ 214 w 437"/>
              <a:gd name="T7" fmla="*/ 245 h 437"/>
              <a:gd name="T8" fmla="*/ 276 w 437"/>
              <a:gd name="T9" fmla="*/ 245 h 437"/>
              <a:gd name="T10" fmla="*/ 276 w 437"/>
              <a:gd name="T11" fmla="*/ 196 h 437"/>
              <a:gd name="T12" fmla="*/ 225 w 437"/>
              <a:gd name="T13" fmla="*/ 196 h 437"/>
              <a:gd name="T14" fmla="*/ 161 w 437"/>
              <a:gd name="T15" fmla="*/ 126 h 437"/>
              <a:gd name="T16" fmla="*/ 145 w 437"/>
              <a:gd name="T17" fmla="*/ 119 h 437"/>
              <a:gd name="T18" fmla="*/ 219 w 437"/>
              <a:gd name="T19" fmla="*/ 388 h 437"/>
              <a:gd name="T20" fmla="*/ 48 w 437"/>
              <a:gd name="T21" fmla="*/ 218 h 437"/>
              <a:gd name="T22" fmla="*/ 219 w 437"/>
              <a:gd name="T23" fmla="*/ 48 h 437"/>
              <a:gd name="T24" fmla="*/ 388 w 437"/>
              <a:gd name="T25" fmla="*/ 218 h 437"/>
              <a:gd name="T26" fmla="*/ 219 w 437"/>
              <a:gd name="T27" fmla="*/ 388 h 437"/>
              <a:gd name="T28" fmla="*/ 219 w 437"/>
              <a:gd name="T29" fmla="*/ 0 h 437"/>
              <a:gd name="T30" fmla="*/ 0 w 437"/>
              <a:gd name="T31" fmla="*/ 218 h 437"/>
              <a:gd name="T32" fmla="*/ 219 w 437"/>
              <a:gd name="T33" fmla="*/ 437 h 437"/>
              <a:gd name="T34" fmla="*/ 437 w 437"/>
              <a:gd name="T35" fmla="*/ 218 h 437"/>
              <a:gd name="T36" fmla="*/ 219 w 437"/>
              <a:gd name="T37" fmla="*/ 0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37" h="437">
                <a:moveTo>
                  <a:pt x="145" y="119"/>
                </a:moveTo>
                <a:cubicBezTo>
                  <a:pt x="127" y="119"/>
                  <a:pt x="110" y="142"/>
                  <a:pt x="126" y="159"/>
                </a:cubicBezTo>
                <a:cubicBezTo>
                  <a:pt x="197" y="237"/>
                  <a:pt x="197" y="237"/>
                  <a:pt x="197" y="237"/>
                </a:cubicBezTo>
                <a:cubicBezTo>
                  <a:pt x="201" y="242"/>
                  <a:pt x="207" y="245"/>
                  <a:pt x="214" y="245"/>
                </a:cubicBezTo>
                <a:cubicBezTo>
                  <a:pt x="276" y="245"/>
                  <a:pt x="276" y="245"/>
                  <a:pt x="276" y="245"/>
                </a:cubicBezTo>
                <a:cubicBezTo>
                  <a:pt x="306" y="245"/>
                  <a:pt x="309" y="196"/>
                  <a:pt x="276" y="196"/>
                </a:cubicBezTo>
                <a:cubicBezTo>
                  <a:pt x="225" y="196"/>
                  <a:pt x="225" y="196"/>
                  <a:pt x="225" y="196"/>
                </a:cubicBezTo>
                <a:cubicBezTo>
                  <a:pt x="161" y="126"/>
                  <a:pt x="161" y="126"/>
                  <a:pt x="161" y="126"/>
                </a:cubicBezTo>
                <a:cubicBezTo>
                  <a:pt x="156" y="121"/>
                  <a:pt x="151" y="119"/>
                  <a:pt x="145" y="119"/>
                </a:cubicBezTo>
                <a:moveTo>
                  <a:pt x="219" y="388"/>
                </a:moveTo>
                <a:cubicBezTo>
                  <a:pt x="124" y="388"/>
                  <a:pt x="48" y="312"/>
                  <a:pt x="48" y="218"/>
                </a:cubicBezTo>
                <a:cubicBezTo>
                  <a:pt x="48" y="124"/>
                  <a:pt x="124" y="48"/>
                  <a:pt x="219" y="48"/>
                </a:cubicBezTo>
                <a:cubicBezTo>
                  <a:pt x="313" y="48"/>
                  <a:pt x="388" y="124"/>
                  <a:pt x="388" y="218"/>
                </a:cubicBezTo>
                <a:cubicBezTo>
                  <a:pt x="388" y="312"/>
                  <a:pt x="313" y="388"/>
                  <a:pt x="219" y="388"/>
                </a:cubicBezTo>
                <a:moveTo>
                  <a:pt x="219" y="0"/>
                </a:moveTo>
                <a:cubicBezTo>
                  <a:pt x="98" y="0"/>
                  <a:pt x="0" y="97"/>
                  <a:pt x="0" y="218"/>
                </a:cubicBezTo>
                <a:cubicBezTo>
                  <a:pt x="0" y="339"/>
                  <a:pt x="98" y="437"/>
                  <a:pt x="219" y="437"/>
                </a:cubicBezTo>
                <a:cubicBezTo>
                  <a:pt x="339" y="437"/>
                  <a:pt x="437" y="339"/>
                  <a:pt x="437" y="218"/>
                </a:cubicBezTo>
                <a:cubicBezTo>
                  <a:pt x="437" y="97"/>
                  <a:pt x="339" y="0"/>
                  <a:pt x="219" y="0"/>
                </a:cubicBezTo>
              </a:path>
            </a:pathLst>
          </a:custGeom>
          <a:solidFill>
            <a:schemeClr val="accent4">
              <a:alpha val="40000"/>
            </a:schemeClr>
          </a:solidFill>
          <a:ln>
            <a:noFill/>
          </a:ln>
        </p:spPr>
        <p:txBody>
          <a:bodyPr vert="horz" wrap="square" lIns="91416" tIns="45708" rIns="91416" bIns="45708" numCol="1" anchor="t" anchorCtr="0" compatLnSpc="1"/>
          <a:lstStyle/>
          <a:p>
            <a:pPr>
              <a:defRPr/>
            </a:pPr>
            <a:endParaRPr lang="zh-CN" altLang="en-US" sz="3200" dirty="0">
              <a:solidFill>
                <a:schemeClr val="tx1">
                  <a:lumMod val="50000"/>
                  <a:lumOff val="50000"/>
                </a:schemeClr>
              </a:solidFill>
              <a:latin typeface="Calibri" panose="020F0502020204030204"/>
              <a:ea typeface="宋体" panose="02010600030101010101" pitchFamily="2" charset="-122"/>
            </a:endParaRPr>
          </a:p>
        </p:txBody>
      </p:sp>
      <p:grpSp>
        <p:nvGrpSpPr>
          <p:cNvPr id="95" name="组合 25"/>
          <p:cNvGrpSpPr/>
          <p:nvPr/>
        </p:nvGrpSpPr>
        <p:grpSpPr>
          <a:xfrm>
            <a:off x="8127471" y="2413264"/>
            <a:ext cx="3486502" cy="1058300"/>
            <a:chOff x="503238" y="2770637"/>
            <a:chExt cx="3204356" cy="793932"/>
          </a:xfrm>
        </p:grpSpPr>
        <p:sp>
          <p:nvSpPr>
            <p:cNvPr id="96" name="矩形 26"/>
            <p:cNvSpPr/>
            <p:nvPr/>
          </p:nvSpPr>
          <p:spPr>
            <a:xfrm>
              <a:off x="503238" y="3144441"/>
              <a:ext cx="3204356" cy="42012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7" name="矩形 27"/>
            <p:cNvSpPr/>
            <p:nvPr/>
          </p:nvSpPr>
          <p:spPr>
            <a:xfrm>
              <a:off x="540867" y="2770637"/>
              <a:ext cx="1486834" cy="284671"/>
            </a:xfrm>
            <a:prstGeom prst="rect">
              <a:avLst/>
            </a:prstGeom>
          </p:spPr>
          <p:txBody>
            <a:bodyPr wrap="none">
              <a:spAutoFit/>
            </a:bodyPr>
            <a:lstStyle/>
            <a:p>
              <a:pPr>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98" name="组合 25"/>
          <p:cNvGrpSpPr/>
          <p:nvPr/>
        </p:nvGrpSpPr>
        <p:grpSpPr>
          <a:xfrm>
            <a:off x="8703910" y="4749456"/>
            <a:ext cx="3486502" cy="1058300"/>
            <a:chOff x="503238" y="2770637"/>
            <a:chExt cx="3204356" cy="793932"/>
          </a:xfrm>
        </p:grpSpPr>
        <p:sp>
          <p:nvSpPr>
            <p:cNvPr id="99" name="矩形 26"/>
            <p:cNvSpPr/>
            <p:nvPr/>
          </p:nvSpPr>
          <p:spPr>
            <a:xfrm>
              <a:off x="503238" y="3144441"/>
              <a:ext cx="3204356" cy="42012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0" name="矩形 27"/>
            <p:cNvSpPr/>
            <p:nvPr/>
          </p:nvSpPr>
          <p:spPr>
            <a:xfrm>
              <a:off x="540867" y="2770637"/>
              <a:ext cx="1486834" cy="284671"/>
            </a:xfrm>
            <a:prstGeom prst="rect">
              <a:avLst/>
            </a:prstGeom>
          </p:spPr>
          <p:txBody>
            <a:bodyPr wrap="none">
              <a:spAutoFit/>
            </a:bodyPr>
            <a:lstStyle/>
            <a:p>
              <a:pPr>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01" name="组合 25"/>
          <p:cNvGrpSpPr/>
          <p:nvPr/>
        </p:nvGrpSpPr>
        <p:grpSpPr>
          <a:xfrm>
            <a:off x="509455" y="4546309"/>
            <a:ext cx="3148780" cy="1086557"/>
            <a:chOff x="-523652" y="2770637"/>
            <a:chExt cx="2893963" cy="815130"/>
          </a:xfrm>
        </p:grpSpPr>
        <p:sp>
          <p:nvSpPr>
            <p:cNvPr id="102" name="矩形 26"/>
            <p:cNvSpPr/>
            <p:nvPr/>
          </p:nvSpPr>
          <p:spPr>
            <a:xfrm>
              <a:off x="-523652" y="3165639"/>
              <a:ext cx="2893963" cy="420128"/>
            </a:xfrm>
            <a:prstGeom prst="rect">
              <a:avLst/>
            </a:prstGeom>
          </p:spPr>
          <p:txBody>
            <a:bodyPr wrap="square">
              <a:spAutoFit/>
            </a:bodyPr>
            <a:lstStyle/>
            <a:p>
              <a:pPr algn="r">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3" name="矩形 27"/>
            <p:cNvSpPr/>
            <p:nvPr/>
          </p:nvSpPr>
          <p:spPr>
            <a:xfrm>
              <a:off x="540867" y="2770637"/>
              <a:ext cx="1486834" cy="284671"/>
            </a:xfrm>
            <a:prstGeom prst="rect">
              <a:avLst/>
            </a:prstGeom>
          </p:spPr>
          <p:txBody>
            <a:bodyPr wrap="none">
              <a:spAutoFit/>
            </a:bodyPr>
            <a:lstStyle/>
            <a:p>
              <a:pPr>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04" name="组合 25"/>
          <p:cNvGrpSpPr/>
          <p:nvPr/>
        </p:nvGrpSpPr>
        <p:grpSpPr>
          <a:xfrm>
            <a:off x="611029" y="1600676"/>
            <a:ext cx="2945634" cy="1086557"/>
            <a:chOff x="-523652" y="2770637"/>
            <a:chExt cx="2707256" cy="815130"/>
          </a:xfrm>
        </p:grpSpPr>
        <p:sp>
          <p:nvSpPr>
            <p:cNvPr id="105" name="矩形 26"/>
            <p:cNvSpPr/>
            <p:nvPr/>
          </p:nvSpPr>
          <p:spPr>
            <a:xfrm>
              <a:off x="-523652" y="3165639"/>
              <a:ext cx="2707256" cy="420128"/>
            </a:xfrm>
            <a:prstGeom prst="rect">
              <a:avLst/>
            </a:prstGeom>
          </p:spPr>
          <p:txBody>
            <a:bodyPr wrap="square">
              <a:spAutoFit/>
            </a:bodyPr>
            <a:lstStyle/>
            <a:p>
              <a:pPr algn="r">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6" name="矩形 27"/>
            <p:cNvSpPr/>
            <p:nvPr/>
          </p:nvSpPr>
          <p:spPr>
            <a:xfrm>
              <a:off x="540868" y="2770637"/>
              <a:ext cx="1486833" cy="284671"/>
            </a:xfrm>
            <a:prstGeom prst="rect">
              <a:avLst/>
            </a:prstGeom>
          </p:spPr>
          <p:txBody>
            <a:bodyPr wrap="none">
              <a:spAutoFit/>
            </a:bodyPr>
            <a:lstStyle/>
            <a:p>
              <a:pPr>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点击添加标题</a:t>
              </a:r>
              <a:endPar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45"/>
                                        </p:tgtEl>
                                        <p:attrNameLst>
                                          <p:attrName>style.visibility</p:attrName>
                                        </p:attrNameLst>
                                      </p:cBhvr>
                                      <p:to>
                                        <p:strVal val="visible"/>
                                      </p:to>
                                    </p:set>
                                    <p:animEffect transition="in" filter="fade">
                                      <p:cBhvr>
                                        <p:cTn id="13" dur="1000"/>
                                        <p:tgtEl>
                                          <p:spTgt spid="45"/>
                                        </p:tgtEl>
                                      </p:cBhvr>
                                    </p:animEffect>
                                    <p:anim calcmode="lin" valueType="num">
                                      <p:cBhvr>
                                        <p:cTn id="14" dur="1000" fill="hold"/>
                                        <p:tgtEl>
                                          <p:spTgt spid="45"/>
                                        </p:tgtEl>
                                        <p:attrNameLst>
                                          <p:attrName>ppt_x</p:attrName>
                                        </p:attrNameLst>
                                      </p:cBhvr>
                                      <p:tavLst>
                                        <p:tav tm="0">
                                          <p:val>
                                            <p:strVal val="#ppt_x"/>
                                          </p:val>
                                        </p:tav>
                                        <p:tav tm="100000">
                                          <p:val>
                                            <p:strVal val="#ppt_x"/>
                                          </p:val>
                                        </p:tav>
                                      </p:tavLst>
                                    </p:anim>
                                    <p:anim calcmode="lin" valueType="num">
                                      <p:cBhvr>
                                        <p:cTn id="15" dur="1000" fill="hold"/>
                                        <p:tgtEl>
                                          <p:spTgt spid="45"/>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fade">
                                      <p:cBhvr>
                                        <p:cTn id="19" dur="1000"/>
                                        <p:tgtEl>
                                          <p:spTgt spid="48"/>
                                        </p:tgtEl>
                                      </p:cBhvr>
                                    </p:animEffect>
                                    <p:anim calcmode="lin" valueType="num">
                                      <p:cBhvr>
                                        <p:cTn id="20" dur="1000" fill="hold"/>
                                        <p:tgtEl>
                                          <p:spTgt spid="48"/>
                                        </p:tgtEl>
                                        <p:attrNameLst>
                                          <p:attrName>ppt_x</p:attrName>
                                        </p:attrNameLst>
                                      </p:cBhvr>
                                      <p:tavLst>
                                        <p:tav tm="0">
                                          <p:val>
                                            <p:strVal val="#ppt_x"/>
                                          </p:val>
                                        </p:tav>
                                        <p:tav tm="100000">
                                          <p:val>
                                            <p:strVal val="#ppt_x"/>
                                          </p:val>
                                        </p:tav>
                                      </p:tavLst>
                                    </p:anim>
                                    <p:anim calcmode="lin" valueType="num">
                                      <p:cBhvr>
                                        <p:cTn id="21" dur="1000" fill="hold"/>
                                        <p:tgtEl>
                                          <p:spTgt spid="4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fade">
                                      <p:cBhvr>
                                        <p:cTn id="25" dur="1000"/>
                                        <p:tgtEl>
                                          <p:spTgt spid="50"/>
                                        </p:tgtEl>
                                      </p:cBhvr>
                                    </p:animEffect>
                                    <p:anim calcmode="lin" valueType="num">
                                      <p:cBhvr>
                                        <p:cTn id="26" dur="1000" fill="hold"/>
                                        <p:tgtEl>
                                          <p:spTgt spid="50"/>
                                        </p:tgtEl>
                                        <p:attrNameLst>
                                          <p:attrName>ppt_x</p:attrName>
                                        </p:attrNameLst>
                                      </p:cBhvr>
                                      <p:tavLst>
                                        <p:tav tm="0">
                                          <p:val>
                                            <p:strVal val="#ppt_x"/>
                                          </p:val>
                                        </p:tav>
                                        <p:tav tm="100000">
                                          <p:val>
                                            <p:strVal val="#ppt_x"/>
                                          </p:val>
                                        </p:tav>
                                      </p:tavLst>
                                    </p:anim>
                                    <p:anim calcmode="lin" valueType="num">
                                      <p:cBhvr>
                                        <p:cTn id="27" dur="1000" fill="hold"/>
                                        <p:tgtEl>
                                          <p:spTgt spid="50"/>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1000"/>
                                        <p:tgtEl>
                                          <p:spTgt spid="46"/>
                                        </p:tgtEl>
                                      </p:cBhvr>
                                    </p:animEffect>
                                    <p:anim calcmode="lin" valueType="num">
                                      <p:cBhvr>
                                        <p:cTn id="32" dur="1000" fill="hold"/>
                                        <p:tgtEl>
                                          <p:spTgt spid="46"/>
                                        </p:tgtEl>
                                        <p:attrNameLst>
                                          <p:attrName>ppt_x</p:attrName>
                                        </p:attrNameLst>
                                      </p:cBhvr>
                                      <p:tavLst>
                                        <p:tav tm="0">
                                          <p:val>
                                            <p:strVal val="#ppt_x"/>
                                          </p:val>
                                        </p:tav>
                                        <p:tav tm="100000">
                                          <p:val>
                                            <p:strVal val="#ppt_x"/>
                                          </p:val>
                                        </p:tav>
                                      </p:tavLst>
                                    </p:anim>
                                    <p:anim calcmode="lin" valueType="num">
                                      <p:cBhvr>
                                        <p:cTn id="33" dur="1000" fill="hold"/>
                                        <p:tgtEl>
                                          <p:spTgt spid="4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fade">
                                      <p:cBhvr>
                                        <p:cTn id="36" dur="1000"/>
                                        <p:tgtEl>
                                          <p:spTgt spid="47"/>
                                        </p:tgtEl>
                                      </p:cBhvr>
                                    </p:animEffect>
                                    <p:anim calcmode="lin" valueType="num">
                                      <p:cBhvr>
                                        <p:cTn id="37" dur="1000" fill="hold"/>
                                        <p:tgtEl>
                                          <p:spTgt spid="47"/>
                                        </p:tgtEl>
                                        <p:attrNameLst>
                                          <p:attrName>ppt_x</p:attrName>
                                        </p:attrNameLst>
                                      </p:cBhvr>
                                      <p:tavLst>
                                        <p:tav tm="0">
                                          <p:val>
                                            <p:strVal val="#ppt_x"/>
                                          </p:val>
                                        </p:tav>
                                        <p:tav tm="100000">
                                          <p:val>
                                            <p:strVal val="#ppt_x"/>
                                          </p:val>
                                        </p:tav>
                                      </p:tavLst>
                                    </p:anim>
                                    <p:anim calcmode="lin" valueType="num">
                                      <p:cBhvr>
                                        <p:cTn id="38" dur="1000" fill="hold"/>
                                        <p:tgtEl>
                                          <p:spTgt spid="47"/>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9"/>
                                        </p:tgtEl>
                                        <p:attrNameLst>
                                          <p:attrName>style.visibility</p:attrName>
                                        </p:attrNameLst>
                                      </p:cBhvr>
                                      <p:to>
                                        <p:strVal val="visible"/>
                                      </p:to>
                                    </p:set>
                                    <p:animEffect transition="in" filter="fade">
                                      <p:cBhvr>
                                        <p:cTn id="41" dur="1000"/>
                                        <p:tgtEl>
                                          <p:spTgt spid="49"/>
                                        </p:tgtEl>
                                      </p:cBhvr>
                                    </p:animEffect>
                                    <p:anim calcmode="lin" valueType="num">
                                      <p:cBhvr>
                                        <p:cTn id="42" dur="1000" fill="hold"/>
                                        <p:tgtEl>
                                          <p:spTgt spid="49"/>
                                        </p:tgtEl>
                                        <p:attrNameLst>
                                          <p:attrName>ppt_x</p:attrName>
                                        </p:attrNameLst>
                                      </p:cBhvr>
                                      <p:tavLst>
                                        <p:tav tm="0">
                                          <p:val>
                                            <p:strVal val="#ppt_x"/>
                                          </p:val>
                                        </p:tav>
                                        <p:tav tm="100000">
                                          <p:val>
                                            <p:strVal val="#ppt_x"/>
                                          </p:val>
                                        </p:tav>
                                      </p:tavLst>
                                    </p:anim>
                                    <p:anim calcmode="lin" valueType="num">
                                      <p:cBhvr>
                                        <p:cTn id="43" dur="1000" fill="hold"/>
                                        <p:tgtEl>
                                          <p:spTgt spid="4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51"/>
                                        </p:tgtEl>
                                        <p:attrNameLst>
                                          <p:attrName>style.visibility</p:attrName>
                                        </p:attrNameLst>
                                      </p:cBhvr>
                                      <p:to>
                                        <p:strVal val="visible"/>
                                      </p:to>
                                    </p:set>
                                    <p:animEffect transition="in" filter="fade">
                                      <p:cBhvr>
                                        <p:cTn id="46" dur="1000"/>
                                        <p:tgtEl>
                                          <p:spTgt spid="51"/>
                                        </p:tgtEl>
                                      </p:cBhvr>
                                    </p:animEffect>
                                    <p:anim calcmode="lin" valueType="num">
                                      <p:cBhvr>
                                        <p:cTn id="47" dur="1000" fill="hold"/>
                                        <p:tgtEl>
                                          <p:spTgt spid="51"/>
                                        </p:tgtEl>
                                        <p:attrNameLst>
                                          <p:attrName>ppt_x</p:attrName>
                                        </p:attrNameLst>
                                      </p:cBhvr>
                                      <p:tavLst>
                                        <p:tav tm="0">
                                          <p:val>
                                            <p:strVal val="#ppt_x"/>
                                          </p:val>
                                        </p:tav>
                                        <p:tav tm="100000">
                                          <p:val>
                                            <p:strVal val="#ppt_x"/>
                                          </p:val>
                                        </p:tav>
                                      </p:tavLst>
                                    </p:anim>
                                    <p:anim calcmode="lin" valueType="num">
                                      <p:cBhvr>
                                        <p:cTn id="48" dur="1000" fill="hold"/>
                                        <p:tgtEl>
                                          <p:spTgt spid="51"/>
                                        </p:tgtEl>
                                        <p:attrNameLst>
                                          <p:attrName>ppt_y</p:attrName>
                                        </p:attrNameLst>
                                      </p:cBhvr>
                                      <p:tavLst>
                                        <p:tav tm="0">
                                          <p:val>
                                            <p:strVal val="#ppt_y+.1"/>
                                          </p:val>
                                        </p:tav>
                                        <p:tav tm="100000">
                                          <p:val>
                                            <p:strVal val="#ppt_y"/>
                                          </p:val>
                                        </p:tav>
                                      </p:tavLst>
                                    </p:anim>
                                  </p:childTnLst>
                                </p:cTn>
                              </p:par>
                              <p:par>
                                <p:cTn id="49" presetID="10" presetClass="entr" presetSubtype="0" fill="hold" nodeType="with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fade">
                                      <p:cBhvr>
                                        <p:cTn id="51" dur="2000"/>
                                        <p:tgtEl>
                                          <p:spTgt spid="52"/>
                                        </p:tgtEl>
                                      </p:cBhvr>
                                    </p:animEffect>
                                  </p:childTnLst>
                                </p:cTn>
                              </p:par>
                              <p:par>
                                <p:cTn id="52" presetID="10" presetClass="entr" presetSubtype="0" fill="hold" nodeType="withEffect">
                                  <p:stCondLst>
                                    <p:cond delay="0"/>
                                  </p:stCondLst>
                                  <p:childTnLst>
                                    <p:set>
                                      <p:cBhvr>
                                        <p:cTn id="53" dur="1" fill="hold">
                                          <p:stCondLst>
                                            <p:cond delay="0"/>
                                          </p:stCondLst>
                                        </p:cTn>
                                        <p:tgtEl>
                                          <p:spTgt spid="79"/>
                                        </p:tgtEl>
                                        <p:attrNameLst>
                                          <p:attrName>style.visibility</p:attrName>
                                        </p:attrNameLst>
                                      </p:cBhvr>
                                      <p:to>
                                        <p:strVal val="visible"/>
                                      </p:to>
                                    </p:set>
                                    <p:animEffect transition="in" filter="fade">
                                      <p:cBhvr>
                                        <p:cTn id="54" dur="2000"/>
                                        <p:tgtEl>
                                          <p:spTgt spid="79"/>
                                        </p:tgtEl>
                                      </p:cBhvr>
                                    </p:animEffect>
                                  </p:childTnLst>
                                </p:cTn>
                              </p:par>
                              <p:par>
                                <p:cTn id="55" presetID="10" presetClass="entr" presetSubtype="0" fill="hold" nodeType="withEffect">
                                  <p:stCondLst>
                                    <p:cond delay="0"/>
                                  </p:stCondLst>
                                  <p:childTnLst>
                                    <p:set>
                                      <p:cBhvr>
                                        <p:cTn id="56" dur="1" fill="hold">
                                          <p:stCondLst>
                                            <p:cond delay="0"/>
                                          </p:stCondLst>
                                        </p:cTn>
                                        <p:tgtEl>
                                          <p:spTgt spid="61"/>
                                        </p:tgtEl>
                                        <p:attrNameLst>
                                          <p:attrName>style.visibility</p:attrName>
                                        </p:attrNameLst>
                                      </p:cBhvr>
                                      <p:to>
                                        <p:strVal val="visible"/>
                                      </p:to>
                                    </p:set>
                                    <p:animEffect transition="in" filter="fade">
                                      <p:cBhvr>
                                        <p:cTn id="57" dur="2000"/>
                                        <p:tgtEl>
                                          <p:spTgt spid="61"/>
                                        </p:tgtEl>
                                      </p:cBhvr>
                                    </p:animEffect>
                                  </p:childTnLst>
                                </p:cTn>
                              </p:par>
                              <p:par>
                                <p:cTn id="58" presetID="10" presetClass="entr" presetSubtype="0" fill="hold" nodeType="withEffect">
                                  <p:stCondLst>
                                    <p:cond delay="0"/>
                                  </p:stCondLst>
                                  <p:childTnLst>
                                    <p:set>
                                      <p:cBhvr>
                                        <p:cTn id="59" dur="1" fill="hold">
                                          <p:stCondLst>
                                            <p:cond delay="0"/>
                                          </p:stCondLst>
                                        </p:cTn>
                                        <p:tgtEl>
                                          <p:spTgt spid="87"/>
                                        </p:tgtEl>
                                        <p:attrNameLst>
                                          <p:attrName>style.visibility</p:attrName>
                                        </p:attrNameLst>
                                      </p:cBhvr>
                                      <p:to>
                                        <p:strVal val="visible"/>
                                      </p:to>
                                    </p:set>
                                    <p:animEffect transition="in" filter="fade">
                                      <p:cBhvr>
                                        <p:cTn id="60" dur="2000"/>
                                        <p:tgtEl>
                                          <p:spTgt spid="87"/>
                                        </p:tgtEl>
                                      </p:cBhvr>
                                    </p:animEffect>
                                  </p:childTnLst>
                                </p:cTn>
                              </p:par>
                            </p:childTnLst>
                          </p:cTn>
                        </p:par>
                        <p:par>
                          <p:cTn id="61" fill="hold">
                            <p:stCondLst>
                              <p:cond delay="5000"/>
                            </p:stCondLst>
                            <p:childTnLst>
                              <p:par>
                                <p:cTn id="62" presetID="23" presetClass="entr" presetSubtype="16" fill="hold" nodeType="afterEffect">
                                  <p:stCondLst>
                                    <p:cond delay="0"/>
                                  </p:stCondLst>
                                  <p:childTnLst>
                                    <p:set>
                                      <p:cBhvr>
                                        <p:cTn id="63" dur="1" fill="hold">
                                          <p:stCondLst>
                                            <p:cond delay="0"/>
                                          </p:stCondLst>
                                        </p:cTn>
                                        <p:tgtEl>
                                          <p:spTgt spid="94"/>
                                        </p:tgtEl>
                                        <p:attrNameLst>
                                          <p:attrName>style.visibility</p:attrName>
                                        </p:attrNameLst>
                                      </p:cBhvr>
                                      <p:to>
                                        <p:strVal val="visible"/>
                                      </p:to>
                                    </p:set>
                                    <p:anim calcmode="lin" valueType="num">
                                      <p:cBhvr>
                                        <p:cTn id="64" dur="500" fill="hold"/>
                                        <p:tgtEl>
                                          <p:spTgt spid="94"/>
                                        </p:tgtEl>
                                        <p:attrNameLst>
                                          <p:attrName>ppt_w</p:attrName>
                                        </p:attrNameLst>
                                      </p:cBhvr>
                                      <p:tavLst>
                                        <p:tav tm="0">
                                          <p:val>
                                            <p:fltVal val="0"/>
                                          </p:val>
                                        </p:tav>
                                        <p:tav tm="100000">
                                          <p:val>
                                            <p:strVal val="#ppt_w"/>
                                          </p:val>
                                        </p:tav>
                                      </p:tavLst>
                                    </p:anim>
                                    <p:anim calcmode="lin" valueType="num">
                                      <p:cBhvr>
                                        <p:cTn id="65" dur="500" fill="hold"/>
                                        <p:tgtEl>
                                          <p:spTgt spid="94"/>
                                        </p:tgtEl>
                                        <p:attrNameLst>
                                          <p:attrName>ppt_h</p:attrName>
                                        </p:attrNameLst>
                                      </p:cBhvr>
                                      <p:tavLst>
                                        <p:tav tm="0">
                                          <p:val>
                                            <p:fltVal val="0"/>
                                          </p:val>
                                        </p:tav>
                                        <p:tav tm="100000">
                                          <p:val>
                                            <p:strVal val="#ppt_h"/>
                                          </p:val>
                                        </p:tav>
                                      </p:tavLst>
                                    </p:anim>
                                  </p:childTnLst>
                                </p:cTn>
                              </p:par>
                              <p:par>
                                <p:cTn id="66" presetID="23" presetClass="entr" presetSubtype="16" fill="hold" grpId="0" nodeType="withEffect">
                                  <p:stCondLst>
                                    <p:cond delay="0"/>
                                  </p:stCondLst>
                                  <p:childTnLst>
                                    <p:set>
                                      <p:cBhvr>
                                        <p:cTn id="67" dur="1" fill="hold">
                                          <p:stCondLst>
                                            <p:cond delay="0"/>
                                          </p:stCondLst>
                                        </p:cTn>
                                        <p:tgtEl>
                                          <p:spTgt spid="78"/>
                                        </p:tgtEl>
                                        <p:attrNameLst>
                                          <p:attrName>style.visibility</p:attrName>
                                        </p:attrNameLst>
                                      </p:cBhvr>
                                      <p:to>
                                        <p:strVal val="visible"/>
                                      </p:to>
                                    </p:set>
                                    <p:anim calcmode="lin" valueType="num">
                                      <p:cBhvr>
                                        <p:cTn id="68" dur="500" fill="hold"/>
                                        <p:tgtEl>
                                          <p:spTgt spid="78"/>
                                        </p:tgtEl>
                                        <p:attrNameLst>
                                          <p:attrName>ppt_w</p:attrName>
                                        </p:attrNameLst>
                                      </p:cBhvr>
                                      <p:tavLst>
                                        <p:tav tm="0">
                                          <p:val>
                                            <p:fltVal val="0"/>
                                          </p:val>
                                        </p:tav>
                                        <p:tav tm="100000">
                                          <p:val>
                                            <p:strVal val="#ppt_w"/>
                                          </p:val>
                                        </p:tav>
                                      </p:tavLst>
                                    </p:anim>
                                    <p:anim calcmode="lin" valueType="num">
                                      <p:cBhvr>
                                        <p:cTn id="69" dur="500" fill="hold"/>
                                        <p:tgtEl>
                                          <p:spTgt spid="78"/>
                                        </p:tgtEl>
                                        <p:attrNameLst>
                                          <p:attrName>ppt_h</p:attrName>
                                        </p:attrNameLst>
                                      </p:cBhvr>
                                      <p:tavLst>
                                        <p:tav tm="0">
                                          <p:val>
                                            <p:fltVal val="0"/>
                                          </p:val>
                                        </p:tav>
                                        <p:tav tm="100000">
                                          <p:val>
                                            <p:strVal val="#ppt_h"/>
                                          </p:val>
                                        </p:tav>
                                      </p:tavLst>
                                    </p:anim>
                                  </p:childTnLst>
                                </p:cTn>
                              </p:par>
                              <p:par>
                                <p:cTn id="70" presetID="23" presetClass="entr" presetSubtype="16" fill="hold" nodeType="withEffect">
                                  <p:stCondLst>
                                    <p:cond delay="0"/>
                                  </p:stCondLst>
                                  <p:childTnLst>
                                    <p:set>
                                      <p:cBhvr>
                                        <p:cTn id="71" dur="1" fill="hold">
                                          <p:stCondLst>
                                            <p:cond delay="0"/>
                                          </p:stCondLst>
                                        </p:cTn>
                                        <p:tgtEl>
                                          <p:spTgt spid="93"/>
                                        </p:tgtEl>
                                        <p:attrNameLst>
                                          <p:attrName>style.visibility</p:attrName>
                                        </p:attrNameLst>
                                      </p:cBhvr>
                                      <p:to>
                                        <p:strVal val="visible"/>
                                      </p:to>
                                    </p:set>
                                    <p:anim calcmode="lin" valueType="num">
                                      <p:cBhvr>
                                        <p:cTn id="72" dur="500" fill="hold"/>
                                        <p:tgtEl>
                                          <p:spTgt spid="93"/>
                                        </p:tgtEl>
                                        <p:attrNameLst>
                                          <p:attrName>ppt_w</p:attrName>
                                        </p:attrNameLst>
                                      </p:cBhvr>
                                      <p:tavLst>
                                        <p:tav tm="0">
                                          <p:val>
                                            <p:fltVal val="0"/>
                                          </p:val>
                                        </p:tav>
                                        <p:tav tm="100000">
                                          <p:val>
                                            <p:strVal val="#ppt_w"/>
                                          </p:val>
                                        </p:tav>
                                      </p:tavLst>
                                    </p:anim>
                                    <p:anim calcmode="lin" valueType="num">
                                      <p:cBhvr>
                                        <p:cTn id="73" dur="500" fill="hold"/>
                                        <p:tgtEl>
                                          <p:spTgt spid="93"/>
                                        </p:tgtEl>
                                        <p:attrNameLst>
                                          <p:attrName>ppt_h</p:attrName>
                                        </p:attrNameLst>
                                      </p:cBhvr>
                                      <p:tavLst>
                                        <p:tav tm="0">
                                          <p:val>
                                            <p:fltVal val="0"/>
                                          </p:val>
                                        </p:tav>
                                        <p:tav tm="100000">
                                          <p:val>
                                            <p:strVal val="#ppt_h"/>
                                          </p:val>
                                        </p:tav>
                                      </p:tavLst>
                                    </p:anim>
                                  </p:childTnLst>
                                </p:cTn>
                              </p:par>
                              <p:par>
                                <p:cTn id="74" presetID="23" presetClass="entr" presetSubtype="16" fill="hold" grpId="0" nodeType="with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p:cTn id="76" dur="500" fill="hold"/>
                                        <p:tgtEl>
                                          <p:spTgt spid="92"/>
                                        </p:tgtEl>
                                        <p:attrNameLst>
                                          <p:attrName>ppt_w</p:attrName>
                                        </p:attrNameLst>
                                      </p:cBhvr>
                                      <p:tavLst>
                                        <p:tav tm="0">
                                          <p:val>
                                            <p:fltVal val="0"/>
                                          </p:val>
                                        </p:tav>
                                        <p:tav tm="100000">
                                          <p:val>
                                            <p:strVal val="#ppt_w"/>
                                          </p:val>
                                        </p:tav>
                                      </p:tavLst>
                                    </p:anim>
                                    <p:anim calcmode="lin" valueType="num">
                                      <p:cBhvr>
                                        <p:cTn id="77" dur="500" fill="hold"/>
                                        <p:tgtEl>
                                          <p:spTgt spid="92"/>
                                        </p:tgtEl>
                                        <p:attrNameLst>
                                          <p:attrName>ppt_h</p:attrName>
                                        </p:attrNameLst>
                                      </p:cBhvr>
                                      <p:tavLst>
                                        <p:tav tm="0">
                                          <p:val>
                                            <p:fltVal val="0"/>
                                          </p:val>
                                        </p:tav>
                                        <p:tav tm="100000">
                                          <p:val>
                                            <p:strVal val="#ppt_h"/>
                                          </p:val>
                                        </p:tav>
                                      </p:tavLst>
                                    </p:anim>
                                  </p:childTnLst>
                                </p:cTn>
                              </p:par>
                            </p:childTnLst>
                          </p:cTn>
                        </p:par>
                        <p:par>
                          <p:cTn id="78" fill="hold">
                            <p:stCondLst>
                              <p:cond delay="5500"/>
                            </p:stCondLst>
                            <p:childTnLst>
                              <p:par>
                                <p:cTn id="79" presetID="12" presetClass="entr" presetSubtype="4" fill="hold" nodeType="afterEffect">
                                  <p:stCondLst>
                                    <p:cond delay="0"/>
                                  </p:stCondLst>
                                  <p:childTnLst>
                                    <p:set>
                                      <p:cBhvr>
                                        <p:cTn id="80" dur="1" fill="hold">
                                          <p:stCondLst>
                                            <p:cond delay="0"/>
                                          </p:stCondLst>
                                        </p:cTn>
                                        <p:tgtEl>
                                          <p:spTgt spid="104"/>
                                        </p:tgtEl>
                                        <p:attrNameLst>
                                          <p:attrName>style.visibility</p:attrName>
                                        </p:attrNameLst>
                                      </p:cBhvr>
                                      <p:to>
                                        <p:strVal val="visible"/>
                                      </p:to>
                                    </p:set>
                                    <p:animEffect transition="in" filter="slide(fromBottom)">
                                      <p:cBhvr>
                                        <p:cTn id="81" dur="500"/>
                                        <p:tgtEl>
                                          <p:spTgt spid="104"/>
                                        </p:tgtEl>
                                      </p:cBhvr>
                                    </p:animEffect>
                                  </p:childTnLst>
                                </p:cTn>
                              </p:par>
                            </p:childTnLst>
                          </p:cTn>
                        </p:par>
                        <p:par>
                          <p:cTn id="82" fill="hold">
                            <p:stCondLst>
                              <p:cond delay="6000"/>
                            </p:stCondLst>
                            <p:childTnLst>
                              <p:par>
                                <p:cTn id="83" presetID="12" presetClass="entr" presetSubtype="4" fill="hold" nodeType="afterEffect">
                                  <p:stCondLst>
                                    <p:cond delay="0"/>
                                  </p:stCondLst>
                                  <p:childTnLst>
                                    <p:set>
                                      <p:cBhvr>
                                        <p:cTn id="84" dur="1" fill="hold">
                                          <p:stCondLst>
                                            <p:cond delay="0"/>
                                          </p:stCondLst>
                                        </p:cTn>
                                        <p:tgtEl>
                                          <p:spTgt spid="101"/>
                                        </p:tgtEl>
                                        <p:attrNameLst>
                                          <p:attrName>style.visibility</p:attrName>
                                        </p:attrNameLst>
                                      </p:cBhvr>
                                      <p:to>
                                        <p:strVal val="visible"/>
                                      </p:to>
                                    </p:set>
                                    <p:animEffect transition="in" filter="slide(fromBottom)">
                                      <p:cBhvr>
                                        <p:cTn id="85" dur="500"/>
                                        <p:tgtEl>
                                          <p:spTgt spid="101"/>
                                        </p:tgtEl>
                                      </p:cBhvr>
                                    </p:animEffect>
                                  </p:childTnLst>
                                </p:cTn>
                              </p:par>
                            </p:childTnLst>
                          </p:cTn>
                        </p:par>
                        <p:par>
                          <p:cTn id="86" fill="hold">
                            <p:stCondLst>
                              <p:cond delay="6500"/>
                            </p:stCondLst>
                            <p:childTnLst>
                              <p:par>
                                <p:cTn id="87" presetID="12" presetClass="entr" presetSubtype="4" fill="hold" nodeType="afterEffect">
                                  <p:stCondLst>
                                    <p:cond delay="0"/>
                                  </p:stCondLst>
                                  <p:childTnLst>
                                    <p:set>
                                      <p:cBhvr>
                                        <p:cTn id="88" dur="1" fill="hold">
                                          <p:stCondLst>
                                            <p:cond delay="0"/>
                                          </p:stCondLst>
                                        </p:cTn>
                                        <p:tgtEl>
                                          <p:spTgt spid="95"/>
                                        </p:tgtEl>
                                        <p:attrNameLst>
                                          <p:attrName>style.visibility</p:attrName>
                                        </p:attrNameLst>
                                      </p:cBhvr>
                                      <p:to>
                                        <p:strVal val="visible"/>
                                      </p:to>
                                    </p:set>
                                    <p:animEffect transition="in" filter="slide(fromBottom)">
                                      <p:cBhvr>
                                        <p:cTn id="89" dur="500"/>
                                        <p:tgtEl>
                                          <p:spTgt spid="95"/>
                                        </p:tgtEl>
                                      </p:cBhvr>
                                    </p:animEffect>
                                  </p:childTnLst>
                                </p:cTn>
                              </p:par>
                            </p:childTnLst>
                          </p:cTn>
                        </p:par>
                        <p:par>
                          <p:cTn id="90" fill="hold">
                            <p:stCondLst>
                              <p:cond delay="7000"/>
                            </p:stCondLst>
                            <p:childTnLst>
                              <p:par>
                                <p:cTn id="91" presetID="12" presetClass="entr" presetSubtype="4" fill="hold" nodeType="afterEffect">
                                  <p:stCondLst>
                                    <p:cond delay="0"/>
                                  </p:stCondLst>
                                  <p:childTnLst>
                                    <p:set>
                                      <p:cBhvr>
                                        <p:cTn id="92" dur="1" fill="hold">
                                          <p:stCondLst>
                                            <p:cond delay="0"/>
                                          </p:stCondLst>
                                        </p:cTn>
                                        <p:tgtEl>
                                          <p:spTgt spid="98"/>
                                        </p:tgtEl>
                                        <p:attrNameLst>
                                          <p:attrName>style.visibility</p:attrName>
                                        </p:attrNameLst>
                                      </p:cBhvr>
                                      <p:to>
                                        <p:strVal val="visible"/>
                                      </p:to>
                                    </p:set>
                                    <p:animEffect transition="in" filter="slide(fromBottom)">
                                      <p:cBhvr>
                                        <p:cTn id="93"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p:bldP spid="47" grpId="0"/>
      <p:bldP spid="48" grpId="0" animBg="1"/>
      <p:bldP spid="49" grpId="0"/>
      <p:bldP spid="50" grpId="0" animBg="1"/>
      <p:bldP spid="51" grpId="0"/>
      <p:bldP spid="78" grpId="0" animBg="1"/>
      <p:bldP spid="9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008824" y="2181186"/>
            <a:ext cx="2783520" cy="182372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9" name="矩形 8"/>
          <p:cNvSpPr/>
          <p:nvPr/>
        </p:nvSpPr>
        <p:spPr>
          <a:xfrm>
            <a:off x="912186" y="2047030"/>
            <a:ext cx="2783520" cy="1823728"/>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0" name="矩形 9"/>
          <p:cNvSpPr/>
          <p:nvPr/>
        </p:nvSpPr>
        <p:spPr>
          <a:xfrm>
            <a:off x="4752201" y="2181186"/>
            <a:ext cx="2783520" cy="182372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1" name="矩形 10"/>
          <p:cNvSpPr/>
          <p:nvPr/>
        </p:nvSpPr>
        <p:spPr>
          <a:xfrm>
            <a:off x="4608285" y="2047030"/>
            <a:ext cx="2783520" cy="1823728"/>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2" name="矩形 11"/>
          <p:cNvSpPr/>
          <p:nvPr/>
        </p:nvSpPr>
        <p:spPr>
          <a:xfrm>
            <a:off x="8399656" y="2181186"/>
            <a:ext cx="2783520" cy="182372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3" name="矩形 12"/>
          <p:cNvSpPr/>
          <p:nvPr/>
        </p:nvSpPr>
        <p:spPr>
          <a:xfrm>
            <a:off x="8304385" y="2047030"/>
            <a:ext cx="2783520" cy="1823728"/>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4" name="文本框 7"/>
          <p:cNvSpPr txBox="1">
            <a:spLocks noChangeArrowheads="1"/>
          </p:cNvSpPr>
          <p:nvPr/>
        </p:nvSpPr>
        <p:spPr bwMode="auto">
          <a:xfrm>
            <a:off x="911507" y="4388856"/>
            <a:ext cx="2976794" cy="1214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506020202030204" pitchFamily="34" charset="0"/>
                <a:ea typeface="微软雅黑" panose="020B0503020204020204" pitchFamily="34" charset="-122"/>
              </a:defRPr>
            </a:lvl1pPr>
            <a:lvl2pPr>
              <a:defRPr sz="2800">
                <a:solidFill>
                  <a:schemeClr val="tx1"/>
                </a:solidFill>
                <a:latin typeface="Arial Narrow" panose="020B0506020202030204" pitchFamily="34" charset="0"/>
                <a:ea typeface="微软雅黑" panose="020B0503020204020204" pitchFamily="34" charset="-122"/>
              </a:defRPr>
            </a:lvl2pPr>
            <a:lvl3pPr>
              <a:defRPr sz="2400">
                <a:solidFill>
                  <a:schemeClr val="tx1"/>
                </a:solidFill>
                <a:latin typeface="Arial Narrow" panose="020B0506020202030204" pitchFamily="34" charset="0"/>
                <a:ea typeface="微软雅黑" panose="020B0503020204020204" pitchFamily="34" charset="-122"/>
              </a:defRPr>
            </a:lvl3pPr>
            <a:lvl4pPr>
              <a:defRPr sz="2000">
                <a:solidFill>
                  <a:schemeClr val="tx1"/>
                </a:solidFill>
                <a:latin typeface="Arial Narrow" panose="020B0506020202030204" pitchFamily="34" charset="0"/>
                <a:ea typeface="微软雅黑" panose="020B0503020204020204" pitchFamily="34" charset="-122"/>
              </a:defRPr>
            </a:lvl4pPr>
            <a:lvl5pPr>
              <a:defRPr sz="2000">
                <a:solidFill>
                  <a:schemeClr val="tx1"/>
                </a:solidFill>
                <a:latin typeface="Arial Narrow" panose="020B05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a:lnSpc>
                <a:spcPct val="120000"/>
              </a:lnSpc>
            </a:pPr>
            <a:r>
              <a:rPr lang="zh-CN" altLang="en-US" sz="1600" dirty="0">
                <a:solidFill>
                  <a:schemeClr val="tx1">
                    <a:lumMod val="50000"/>
                    <a:lumOff val="50000"/>
                  </a:schemeClr>
                </a:solidFill>
                <a:latin typeface="微软雅黑" panose="020B0503020204020204" pitchFamily="34" charset="-122"/>
              </a:rPr>
              <a:t>添加说明文字添加说明文字添加说明文字添加说明文字添加说明文字添加说明文字。</a:t>
            </a:r>
            <a:endParaRPr lang="zh-CN" altLang="en-US" sz="1600" dirty="0">
              <a:solidFill>
                <a:schemeClr val="tx1">
                  <a:lumMod val="50000"/>
                  <a:lumOff val="50000"/>
                </a:schemeClr>
              </a:solidFill>
              <a:latin typeface="微软雅黑" panose="020B0503020204020204" pitchFamily="34" charset="-122"/>
            </a:endParaRPr>
          </a:p>
        </p:txBody>
      </p:sp>
      <p:sp>
        <p:nvSpPr>
          <p:cNvPr id="15" name="文本框 7"/>
          <p:cNvSpPr txBox="1">
            <a:spLocks noChangeArrowheads="1"/>
          </p:cNvSpPr>
          <p:nvPr/>
        </p:nvSpPr>
        <p:spPr bwMode="auto">
          <a:xfrm>
            <a:off x="4607606" y="4388856"/>
            <a:ext cx="2976794" cy="1214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506020202030204" pitchFamily="34" charset="0"/>
                <a:ea typeface="微软雅黑" panose="020B0503020204020204" pitchFamily="34" charset="-122"/>
              </a:defRPr>
            </a:lvl1pPr>
            <a:lvl2pPr>
              <a:defRPr sz="2800">
                <a:solidFill>
                  <a:schemeClr val="tx1"/>
                </a:solidFill>
                <a:latin typeface="Arial Narrow" panose="020B0506020202030204" pitchFamily="34" charset="0"/>
                <a:ea typeface="微软雅黑" panose="020B0503020204020204" pitchFamily="34" charset="-122"/>
              </a:defRPr>
            </a:lvl2pPr>
            <a:lvl3pPr>
              <a:defRPr sz="2400">
                <a:solidFill>
                  <a:schemeClr val="tx1"/>
                </a:solidFill>
                <a:latin typeface="Arial Narrow" panose="020B0506020202030204" pitchFamily="34" charset="0"/>
                <a:ea typeface="微软雅黑" panose="020B0503020204020204" pitchFamily="34" charset="-122"/>
              </a:defRPr>
            </a:lvl3pPr>
            <a:lvl4pPr>
              <a:defRPr sz="2000">
                <a:solidFill>
                  <a:schemeClr val="tx1"/>
                </a:solidFill>
                <a:latin typeface="Arial Narrow" panose="020B0506020202030204" pitchFamily="34" charset="0"/>
                <a:ea typeface="微软雅黑" panose="020B0503020204020204" pitchFamily="34" charset="-122"/>
              </a:defRPr>
            </a:lvl4pPr>
            <a:lvl5pPr>
              <a:defRPr sz="2000">
                <a:solidFill>
                  <a:schemeClr val="tx1"/>
                </a:solidFill>
                <a:latin typeface="Arial Narrow" panose="020B05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a:lnSpc>
                <a:spcPct val="120000"/>
              </a:lnSpc>
            </a:pPr>
            <a:r>
              <a:rPr lang="zh-CN" altLang="en-US" sz="1600" dirty="0">
                <a:solidFill>
                  <a:schemeClr val="tx1">
                    <a:lumMod val="50000"/>
                    <a:lumOff val="50000"/>
                  </a:schemeClr>
                </a:solidFill>
                <a:latin typeface="微软雅黑" panose="020B0503020204020204" pitchFamily="34" charset="-122"/>
              </a:rPr>
              <a:t>添加说明文字添加说明文字添加说明文字添加说明文字添加说明文字添加说明文字。</a:t>
            </a:r>
            <a:endParaRPr lang="zh-CN" altLang="en-US" sz="1600" dirty="0">
              <a:solidFill>
                <a:schemeClr val="tx1">
                  <a:lumMod val="50000"/>
                  <a:lumOff val="50000"/>
                </a:schemeClr>
              </a:solidFill>
              <a:latin typeface="微软雅黑" panose="020B0503020204020204" pitchFamily="34" charset="-122"/>
            </a:endParaRPr>
          </a:p>
        </p:txBody>
      </p:sp>
      <p:sp>
        <p:nvSpPr>
          <p:cNvPr id="16" name="文本框 7"/>
          <p:cNvSpPr txBox="1">
            <a:spLocks noChangeArrowheads="1"/>
          </p:cNvSpPr>
          <p:nvPr/>
        </p:nvSpPr>
        <p:spPr bwMode="auto">
          <a:xfrm>
            <a:off x="8303706" y="4388856"/>
            <a:ext cx="2976794" cy="12142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506020202030204" pitchFamily="34" charset="0"/>
                <a:ea typeface="微软雅黑" panose="020B0503020204020204" pitchFamily="34" charset="-122"/>
              </a:defRPr>
            </a:lvl1pPr>
            <a:lvl2pPr>
              <a:defRPr sz="2800">
                <a:solidFill>
                  <a:schemeClr val="tx1"/>
                </a:solidFill>
                <a:latin typeface="Arial Narrow" panose="020B0506020202030204" pitchFamily="34" charset="0"/>
                <a:ea typeface="微软雅黑" panose="020B0503020204020204" pitchFamily="34" charset="-122"/>
              </a:defRPr>
            </a:lvl2pPr>
            <a:lvl3pPr>
              <a:defRPr sz="2400">
                <a:solidFill>
                  <a:schemeClr val="tx1"/>
                </a:solidFill>
                <a:latin typeface="Arial Narrow" panose="020B0506020202030204" pitchFamily="34" charset="0"/>
                <a:ea typeface="微软雅黑" panose="020B0503020204020204" pitchFamily="34" charset="-122"/>
              </a:defRPr>
            </a:lvl3pPr>
            <a:lvl4pPr>
              <a:defRPr sz="2000">
                <a:solidFill>
                  <a:schemeClr val="tx1"/>
                </a:solidFill>
                <a:latin typeface="Arial Narrow" panose="020B0506020202030204" pitchFamily="34" charset="0"/>
                <a:ea typeface="微软雅黑" panose="020B0503020204020204" pitchFamily="34" charset="-122"/>
              </a:defRPr>
            </a:lvl4pPr>
            <a:lvl5pPr>
              <a:defRPr sz="2000">
                <a:solidFill>
                  <a:schemeClr val="tx1"/>
                </a:solidFill>
                <a:latin typeface="Arial Narrow" panose="020B05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a:lnSpc>
                <a:spcPct val="120000"/>
              </a:lnSpc>
            </a:pPr>
            <a:r>
              <a:rPr lang="zh-CN" altLang="en-US" sz="1600" dirty="0">
                <a:solidFill>
                  <a:schemeClr val="tx1">
                    <a:lumMod val="50000"/>
                    <a:lumOff val="50000"/>
                  </a:schemeClr>
                </a:solidFill>
                <a:latin typeface="微软雅黑" panose="020B0503020204020204" pitchFamily="34" charset="-122"/>
              </a:rPr>
              <a:t>添加说明文字添加说明文字添加说明文字添加说明文字添加说明文字添加说明文字。</a:t>
            </a:r>
            <a:endParaRPr lang="zh-CN" altLang="en-US" sz="1600" dirty="0">
              <a:solidFill>
                <a:schemeClr val="tx1">
                  <a:lumMod val="50000"/>
                  <a:lumOff val="50000"/>
                </a:schemeClr>
              </a:solidFill>
              <a:latin typeface="微软雅黑" panose="020B0503020204020204" pitchFamily="34" charset="-122"/>
            </a:endParaRPr>
          </a:p>
        </p:txBody>
      </p:sp>
      <p:sp>
        <p:nvSpPr>
          <p:cNvPr id="17" name="标题 16"/>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42" presetClass="path" presetSubtype="0" accel="50000" decel="50000" fill="hold" grpId="1" nodeType="withEffect">
                                  <p:stCondLst>
                                    <p:cond delay="0"/>
                                  </p:stCondLst>
                                  <p:childTnLst>
                                    <p:animMotion origin="layout" path="M 1.11111E-6 -2.33117E-6 L -0.10625 -0.12735 " pathEditMode="relative" rAng="0" ptsTypes="AA">
                                      <p:cBhvr>
                                        <p:cTn id="9" dur="1000" spd="-100000" fill="hold"/>
                                        <p:tgtEl>
                                          <p:spTgt spid="9"/>
                                        </p:tgtEl>
                                        <p:attrNameLst>
                                          <p:attrName>ppt_x</p:attrName>
                                          <p:attrName>ppt_y</p:attrName>
                                        </p:attrNameLst>
                                      </p:cBhvr>
                                      <p:rCtr x="-5313" y="-6383"/>
                                    </p:animMotion>
                                  </p:childTnLst>
                                </p:cTn>
                              </p:par>
                              <p:par>
                                <p:cTn id="10" presetID="10"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42" presetClass="path" presetSubtype="0" accel="50000" decel="50000" fill="hold" grpId="1" nodeType="withEffect">
                                  <p:stCondLst>
                                    <p:cond delay="0"/>
                                  </p:stCondLst>
                                  <p:childTnLst>
                                    <p:animMotion origin="layout" path="M -1.38889E-6 1.21184E-6 L 0.10643 0.11902 " pathEditMode="relative" rAng="0" ptsTypes="AA">
                                      <p:cBhvr>
                                        <p:cTn id="14" dur="1000" spd="-100000" fill="hold"/>
                                        <p:tgtEl>
                                          <p:spTgt spid="8"/>
                                        </p:tgtEl>
                                        <p:attrNameLst>
                                          <p:attrName>ppt_x</p:attrName>
                                          <p:attrName>ppt_y</p:attrName>
                                        </p:attrNameLst>
                                      </p:cBhvr>
                                      <p:rCtr x="5313" y="5951"/>
                                    </p:animMotion>
                                  </p:child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up)">
                                      <p:cBhvr>
                                        <p:cTn id="18" dur="500"/>
                                        <p:tgtEl>
                                          <p:spTgt spid="14"/>
                                        </p:tgtEl>
                                      </p:cBhvr>
                                    </p:animEffect>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42" presetClass="path" presetSubtype="0" accel="50000" decel="50000" fill="hold" grpId="1" nodeType="withEffect">
                                  <p:stCondLst>
                                    <p:cond delay="0"/>
                                  </p:stCondLst>
                                  <p:childTnLst>
                                    <p:animMotion origin="layout" path="M 1.11111E-6 -2.33117E-6 L -0.10625 -0.12735 " pathEditMode="relative" rAng="0" ptsTypes="AA">
                                      <p:cBhvr>
                                        <p:cTn id="24" dur="1000" spd="-100000" fill="hold"/>
                                        <p:tgtEl>
                                          <p:spTgt spid="11"/>
                                        </p:tgtEl>
                                        <p:attrNameLst>
                                          <p:attrName>ppt_x</p:attrName>
                                          <p:attrName>ppt_y</p:attrName>
                                        </p:attrNameLst>
                                      </p:cBhvr>
                                      <p:rCtr x="-5313" y="-6383"/>
                                    </p:animMotion>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42" presetClass="path" presetSubtype="0" accel="50000" decel="50000" fill="hold" grpId="1" nodeType="withEffect">
                                  <p:stCondLst>
                                    <p:cond delay="0"/>
                                  </p:stCondLst>
                                  <p:childTnLst>
                                    <p:animMotion origin="layout" path="M -1.38889E-6 1.21184E-6 L 0.10643 0.11902 " pathEditMode="relative" rAng="0" ptsTypes="AA">
                                      <p:cBhvr>
                                        <p:cTn id="29" dur="1000" spd="-100000" fill="hold"/>
                                        <p:tgtEl>
                                          <p:spTgt spid="10"/>
                                        </p:tgtEl>
                                        <p:attrNameLst>
                                          <p:attrName>ppt_x</p:attrName>
                                          <p:attrName>ppt_y</p:attrName>
                                        </p:attrNameLst>
                                      </p:cBhvr>
                                      <p:rCtr x="5313" y="5951"/>
                                    </p:animMotion>
                                  </p:childTnLst>
                                </p:cTn>
                              </p:par>
                            </p:childTnLst>
                          </p:cTn>
                        </p:par>
                        <p:par>
                          <p:cTn id="30" fill="hold">
                            <p:stCondLst>
                              <p:cond delay="1500"/>
                            </p:stCondLst>
                            <p:childTnLst>
                              <p:par>
                                <p:cTn id="31" presetID="22" presetClass="entr" presetSubtype="1"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wipe(up)">
                                      <p:cBhvr>
                                        <p:cTn id="33" dur="500"/>
                                        <p:tgtEl>
                                          <p:spTgt spid="15"/>
                                        </p:tgtEl>
                                      </p:cBhvr>
                                    </p:animEffect>
                                  </p:childTnLst>
                                </p:cTn>
                              </p:par>
                            </p:childTnLst>
                          </p:cTn>
                        </p:par>
                        <p:par>
                          <p:cTn id="34" fill="hold">
                            <p:stCondLst>
                              <p:cond delay="2000"/>
                            </p:stCondLst>
                            <p:childTnLst>
                              <p:par>
                                <p:cTn id="35" presetID="10" presetClass="entr" presetSubtype="0"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500"/>
                                        <p:tgtEl>
                                          <p:spTgt spid="13"/>
                                        </p:tgtEl>
                                      </p:cBhvr>
                                    </p:animEffect>
                                  </p:childTnLst>
                                </p:cTn>
                              </p:par>
                              <p:par>
                                <p:cTn id="38" presetID="42" presetClass="path" presetSubtype="0" accel="50000" decel="50000" fill="hold" grpId="1" nodeType="withEffect">
                                  <p:stCondLst>
                                    <p:cond delay="0"/>
                                  </p:stCondLst>
                                  <p:childTnLst>
                                    <p:animMotion origin="layout" path="M 1.11111E-6 -2.33117E-6 L -0.10625 -0.12735 " pathEditMode="relative" rAng="0" ptsTypes="AA">
                                      <p:cBhvr>
                                        <p:cTn id="39" dur="1000" spd="-100000" fill="hold"/>
                                        <p:tgtEl>
                                          <p:spTgt spid="13"/>
                                        </p:tgtEl>
                                        <p:attrNameLst>
                                          <p:attrName>ppt_x</p:attrName>
                                          <p:attrName>ppt_y</p:attrName>
                                        </p:attrNameLst>
                                      </p:cBhvr>
                                      <p:rCtr x="-5313" y="-6383"/>
                                    </p:animMotion>
                                  </p:childTnLst>
                                </p:cTn>
                              </p:par>
                              <p:par>
                                <p:cTn id="40" presetID="10" presetClass="entr" presetSubtype="0" fill="hold" grpId="0" nodeType="with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par>
                                <p:cTn id="43" presetID="42" presetClass="path" presetSubtype="0" accel="50000" decel="50000" fill="hold" grpId="1" nodeType="withEffect">
                                  <p:stCondLst>
                                    <p:cond delay="0"/>
                                  </p:stCondLst>
                                  <p:childTnLst>
                                    <p:animMotion origin="layout" path="M -1.38889E-6 1.21184E-6 L 0.10643 0.11902 " pathEditMode="relative" rAng="0" ptsTypes="AA">
                                      <p:cBhvr>
                                        <p:cTn id="44" dur="1000" spd="-100000" fill="hold"/>
                                        <p:tgtEl>
                                          <p:spTgt spid="12"/>
                                        </p:tgtEl>
                                        <p:attrNameLst>
                                          <p:attrName>ppt_x</p:attrName>
                                          <p:attrName>ppt_y</p:attrName>
                                        </p:attrNameLst>
                                      </p:cBhvr>
                                      <p:rCtr x="5313" y="5951"/>
                                    </p:animMotion>
                                  </p:childTnLst>
                                </p:cTn>
                              </p:par>
                            </p:childTnLst>
                          </p:cTn>
                        </p:par>
                        <p:par>
                          <p:cTn id="45" fill="hold">
                            <p:stCondLst>
                              <p:cond delay="2500"/>
                            </p:stCondLst>
                            <p:childTnLst>
                              <p:par>
                                <p:cTn id="46" presetID="2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up)">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p:bldP spid="15" grpId="0"/>
      <p:bldP spid="1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1364911" y="1851579"/>
            <a:ext cx="4487228" cy="4073048"/>
            <a:chOff x="1022759" y="1388376"/>
            <a:chExt cx="3366298" cy="3055582"/>
          </a:xfrm>
        </p:grpSpPr>
        <p:sp>
          <p:nvSpPr>
            <p:cNvPr id="9" name="平行四边形 10"/>
            <p:cNvSpPr/>
            <p:nvPr/>
          </p:nvSpPr>
          <p:spPr>
            <a:xfrm flipH="1">
              <a:off x="1022760" y="3576934"/>
              <a:ext cx="3337794" cy="346509"/>
            </a:xfrm>
            <a:custGeom>
              <a:avLst/>
              <a:gdLst>
                <a:gd name="connsiteX0" fmla="*/ 0 w 2505075"/>
                <a:gd name="connsiteY0" fmla="*/ 349250 h 349250"/>
                <a:gd name="connsiteX1" fmla="*/ 658738 w 2505075"/>
                <a:gd name="connsiteY1" fmla="*/ 0 h 349250"/>
                <a:gd name="connsiteX2" fmla="*/ 2505075 w 2505075"/>
                <a:gd name="connsiteY2" fmla="*/ 0 h 349250"/>
                <a:gd name="connsiteX3" fmla="*/ 1846337 w 2505075"/>
                <a:gd name="connsiteY3" fmla="*/ 349250 h 349250"/>
                <a:gd name="connsiteX4" fmla="*/ 0 w 2505075"/>
                <a:gd name="connsiteY4" fmla="*/ 349250 h 349250"/>
                <a:gd name="connsiteX0-1" fmla="*/ 0 w 2495550"/>
                <a:gd name="connsiteY0-2" fmla="*/ 177800 h 349250"/>
                <a:gd name="connsiteX1-3" fmla="*/ 649213 w 2495550"/>
                <a:gd name="connsiteY1-4" fmla="*/ 0 h 349250"/>
                <a:gd name="connsiteX2-5" fmla="*/ 2495550 w 2495550"/>
                <a:gd name="connsiteY2-6" fmla="*/ 0 h 349250"/>
                <a:gd name="connsiteX3-7" fmla="*/ 1836812 w 2495550"/>
                <a:gd name="connsiteY3-8" fmla="*/ 349250 h 349250"/>
                <a:gd name="connsiteX4-9" fmla="*/ 0 w 2495550"/>
                <a:gd name="connsiteY4-10" fmla="*/ 177800 h 349250"/>
                <a:gd name="connsiteX0-11" fmla="*/ 0 w 2495550"/>
                <a:gd name="connsiteY0-12" fmla="*/ 177800 h 177800"/>
                <a:gd name="connsiteX1-13" fmla="*/ 649213 w 2495550"/>
                <a:gd name="connsiteY1-14" fmla="*/ 0 h 177800"/>
                <a:gd name="connsiteX2-15" fmla="*/ 2495550 w 2495550"/>
                <a:gd name="connsiteY2-16" fmla="*/ 0 h 177800"/>
                <a:gd name="connsiteX3-17" fmla="*/ 1798712 w 2495550"/>
                <a:gd name="connsiteY3-18" fmla="*/ 174625 h 177800"/>
                <a:gd name="connsiteX4-19" fmla="*/ 0 w 2495550"/>
                <a:gd name="connsiteY4-20" fmla="*/ 177800 h 177800"/>
                <a:gd name="connsiteX0-21" fmla="*/ 0 w 2495550"/>
                <a:gd name="connsiteY0-22" fmla="*/ 177800 h 196850"/>
                <a:gd name="connsiteX1-23" fmla="*/ 649213 w 2495550"/>
                <a:gd name="connsiteY1-24" fmla="*/ 0 h 196850"/>
                <a:gd name="connsiteX2-25" fmla="*/ 2495550 w 2495550"/>
                <a:gd name="connsiteY2-26" fmla="*/ 0 h 196850"/>
                <a:gd name="connsiteX3-27" fmla="*/ 1865387 w 2495550"/>
                <a:gd name="connsiteY3-28" fmla="*/ 196850 h 196850"/>
                <a:gd name="connsiteX4-29" fmla="*/ 0 w 2495550"/>
                <a:gd name="connsiteY4-30" fmla="*/ 177800 h 196850"/>
                <a:gd name="connsiteX0-31" fmla="*/ 0 w 2501900"/>
                <a:gd name="connsiteY0-32" fmla="*/ 177800 h 196850"/>
                <a:gd name="connsiteX1-33" fmla="*/ 649213 w 2501900"/>
                <a:gd name="connsiteY1-34" fmla="*/ 0 h 196850"/>
                <a:gd name="connsiteX2-35" fmla="*/ 2501900 w 2501900"/>
                <a:gd name="connsiteY2-36" fmla="*/ 0 h 196850"/>
                <a:gd name="connsiteX3-37" fmla="*/ 1865387 w 2501900"/>
                <a:gd name="connsiteY3-38" fmla="*/ 196850 h 196850"/>
                <a:gd name="connsiteX4-39" fmla="*/ 0 w 2501900"/>
                <a:gd name="connsiteY4-40" fmla="*/ 177800 h 196850"/>
                <a:gd name="connsiteX0-41" fmla="*/ 0 w 2501900"/>
                <a:gd name="connsiteY0-42" fmla="*/ 196850 h 215900"/>
                <a:gd name="connsiteX1-43" fmla="*/ 722238 w 2501900"/>
                <a:gd name="connsiteY1-44" fmla="*/ 0 h 215900"/>
                <a:gd name="connsiteX2-45" fmla="*/ 2501900 w 2501900"/>
                <a:gd name="connsiteY2-46" fmla="*/ 19050 h 215900"/>
                <a:gd name="connsiteX3-47" fmla="*/ 1865387 w 2501900"/>
                <a:gd name="connsiteY3-48" fmla="*/ 215900 h 215900"/>
                <a:gd name="connsiteX4-49" fmla="*/ 0 w 2501900"/>
                <a:gd name="connsiteY4-50" fmla="*/ 196850 h 2159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01900" h="215900">
                  <a:moveTo>
                    <a:pt x="0" y="196850"/>
                  </a:moveTo>
                  <a:lnTo>
                    <a:pt x="722238" y="0"/>
                  </a:lnTo>
                  <a:lnTo>
                    <a:pt x="2501900" y="19050"/>
                  </a:lnTo>
                  <a:lnTo>
                    <a:pt x="1865387" y="215900"/>
                  </a:lnTo>
                  <a:lnTo>
                    <a:pt x="0" y="19685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endParaRPr lang="zh-CN" altLang="en-US" sz="3200" dirty="0">
                <a:latin typeface="微软雅黑" panose="020B0503020204020204" pitchFamily="34" charset="-122"/>
                <a:ea typeface="微软雅黑" panose="020B0503020204020204" pitchFamily="34" charset="-122"/>
              </a:endParaRPr>
            </a:p>
          </p:txBody>
        </p:sp>
        <p:sp>
          <p:nvSpPr>
            <p:cNvPr id="10" name="平行四边形 10"/>
            <p:cNvSpPr/>
            <p:nvPr/>
          </p:nvSpPr>
          <p:spPr>
            <a:xfrm flipH="1">
              <a:off x="1022760" y="1904388"/>
              <a:ext cx="3337794" cy="346509"/>
            </a:xfrm>
            <a:custGeom>
              <a:avLst/>
              <a:gdLst>
                <a:gd name="connsiteX0" fmla="*/ 0 w 2505075"/>
                <a:gd name="connsiteY0" fmla="*/ 349250 h 349250"/>
                <a:gd name="connsiteX1" fmla="*/ 658738 w 2505075"/>
                <a:gd name="connsiteY1" fmla="*/ 0 h 349250"/>
                <a:gd name="connsiteX2" fmla="*/ 2505075 w 2505075"/>
                <a:gd name="connsiteY2" fmla="*/ 0 h 349250"/>
                <a:gd name="connsiteX3" fmla="*/ 1846337 w 2505075"/>
                <a:gd name="connsiteY3" fmla="*/ 349250 h 349250"/>
                <a:gd name="connsiteX4" fmla="*/ 0 w 2505075"/>
                <a:gd name="connsiteY4" fmla="*/ 349250 h 349250"/>
                <a:gd name="connsiteX0-1" fmla="*/ 0 w 2495550"/>
                <a:gd name="connsiteY0-2" fmla="*/ 177800 h 349250"/>
                <a:gd name="connsiteX1-3" fmla="*/ 649213 w 2495550"/>
                <a:gd name="connsiteY1-4" fmla="*/ 0 h 349250"/>
                <a:gd name="connsiteX2-5" fmla="*/ 2495550 w 2495550"/>
                <a:gd name="connsiteY2-6" fmla="*/ 0 h 349250"/>
                <a:gd name="connsiteX3-7" fmla="*/ 1836812 w 2495550"/>
                <a:gd name="connsiteY3-8" fmla="*/ 349250 h 349250"/>
                <a:gd name="connsiteX4-9" fmla="*/ 0 w 2495550"/>
                <a:gd name="connsiteY4-10" fmla="*/ 177800 h 349250"/>
                <a:gd name="connsiteX0-11" fmla="*/ 0 w 2495550"/>
                <a:gd name="connsiteY0-12" fmla="*/ 177800 h 177800"/>
                <a:gd name="connsiteX1-13" fmla="*/ 649213 w 2495550"/>
                <a:gd name="connsiteY1-14" fmla="*/ 0 h 177800"/>
                <a:gd name="connsiteX2-15" fmla="*/ 2495550 w 2495550"/>
                <a:gd name="connsiteY2-16" fmla="*/ 0 h 177800"/>
                <a:gd name="connsiteX3-17" fmla="*/ 1798712 w 2495550"/>
                <a:gd name="connsiteY3-18" fmla="*/ 174625 h 177800"/>
                <a:gd name="connsiteX4-19" fmla="*/ 0 w 2495550"/>
                <a:gd name="connsiteY4-20" fmla="*/ 177800 h 177800"/>
                <a:gd name="connsiteX0-21" fmla="*/ 0 w 2495550"/>
                <a:gd name="connsiteY0-22" fmla="*/ 177800 h 196850"/>
                <a:gd name="connsiteX1-23" fmla="*/ 649213 w 2495550"/>
                <a:gd name="connsiteY1-24" fmla="*/ 0 h 196850"/>
                <a:gd name="connsiteX2-25" fmla="*/ 2495550 w 2495550"/>
                <a:gd name="connsiteY2-26" fmla="*/ 0 h 196850"/>
                <a:gd name="connsiteX3-27" fmla="*/ 1865387 w 2495550"/>
                <a:gd name="connsiteY3-28" fmla="*/ 196850 h 196850"/>
                <a:gd name="connsiteX4-29" fmla="*/ 0 w 2495550"/>
                <a:gd name="connsiteY4-30" fmla="*/ 177800 h 196850"/>
                <a:gd name="connsiteX0-31" fmla="*/ 0 w 2501900"/>
                <a:gd name="connsiteY0-32" fmla="*/ 177800 h 196850"/>
                <a:gd name="connsiteX1-33" fmla="*/ 649213 w 2501900"/>
                <a:gd name="connsiteY1-34" fmla="*/ 0 h 196850"/>
                <a:gd name="connsiteX2-35" fmla="*/ 2501900 w 2501900"/>
                <a:gd name="connsiteY2-36" fmla="*/ 0 h 196850"/>
                <a:gd name="connsiteX3-37" fmla="*/ 1865387 w 2501900"/>
                <a:gd name="connsiteY3-38" fmla="*/ 196850 h 196850"/>
                <a:gd name="connsiteX4-39" fmla="*/ 0 w 2501900"/>
                <a:gd name="connsiteY4-40" fmla="*/ 177800 h 196850"/>
                <a:gd name="connsiteX0-41" fmla="*/ 0 w 2501900"/>
                <a:gd name="connsiteY0-42" fmla="*/ 196850 h 215900"/>
                <a:gd name="connsiteX1-43" fmla="*/ 722238 w 2501900"/>
                <a:gd name="connsiteY1-44" fmla="*/ 0 h 215900"/>
                <a:gd name="connsiteX2-45" fmla="*/ 2501900 w 2501900"/>
                <a:gd name="connsiteY2-46" fmla="*/ 19050 h 215900"/>
                <a:gd name="connsiteX3-47" fmla="*/ 1865387 w 2501900"/>
                <a:gd name="connsiteY3-48" fmla="*/ 215900 h 215900"/>
                <a:gd name="connsiteX4-49" fmla="*/ 0 w 2501900"/>
                <a:gd name="connsiteY4-50" fmla="*/ 196850 h 2159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01900" h="215900">
                  <a:moveTo>
                    <a:pt x="0" y="196850"/>
                  </a:moveTo>
                  <a:lnTo>
                    <a:pt x="722238" y="0"/>
                  </a:lnTo>
                  <a:lnTo>
                    <a:pt x="2501900" y="19050"/>
                  </a:lnTo>
                  <a:lnTo>
                    <a:pt x="1865387" y="215900"/>
                  </a:lnTo>
                  <a:lnTo>
                    <a:pt x="0" y="19685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endParaRPr lang="zh-CN" altLang="en-US" sz="3200" dirty="0">
                <a:latin typeface="微软雅黑" panose="020B0503020204020204" pitchFamily="34" charset="-122"/>
                <a:ea typeface="微软雅黑" panose="020B0503020204020204" pitchFamily="34" charset="-122"/>
              </a:endParaRPr>
            </a:p>
          </p:txBody>
        </p:sp>
        <p:sp>
          <p:nvSpPr>
            <p:cNvPr id="11" name="平行四边形 10"/>
            <p:cNvSpPr/>
            <p:nvPr/>
          </p:nvSpPr>
          <p:spPr>
            <a:xfrm flipH="1">
              <a:off x="1022760" y="2739912"/>
              <a:ext cx="3337794" cy="346509"/>
            </a:xfrm>
            <a:custGeom>
              <a:avLst/>
              <a:gdLst>
                <a:gd name="connsiteX0" fmla="*/ 0 w 2505075"/>
                <a:gd name="connsiteY0" fmla="*/ 349250 h 349250"/>
                <a:gd name="connsiteX1" fmla="*/ 658738 w 2505075"/>
                <a:gd name="connsiteY1" fmla="*/ 0 h 349250"/>
                <a:gd name="connsiteX2" fmla="*/ 2505075 w 2505075"/>
                <a:gd name="connsiteY2" fmla="*/ 0 h 349250"/>
                <a:gd name="connsiteX3" fmla="*/ 1846337 w 2505075"/>
                <a:gd name="connsiteY3" fmla="*/ 349250 h 349250"/>
                <a:gd name="connsiteX4" fmla="*/ 0 w 2505075"/>
                <a:gd name="connsiteY4" fmla="*/ 349250 h 349250"/>
                <a:gd name="connsiteX0-1" fmla="*/ 0 w 2495550"/>
                <a:gd name="connsiteY0-2" fmla="*/ 177800 h 349250"/>
                <a:gd name="connsiteX1-3" fmla="*/ 649213 w 2495550"/>
                <a:gd name="connsiteY1-4" fmla="*/ 0 h 349250"/>
                <a:gd name="connsiteX2-5" fmla="*/ 2495550 w 2495550"/>
                <a:gd name="connsiteY2-6" fmla="*/ 0 h 349250"/>
                <a:gd name="connsiteX3-7" fmla="*/ 1836812 w 2495550"/>
                <a:gd name="connsiteY3-8" fmla="*/ 349250 h 349250"/>
                <a:gd name="connsiteX4-9" fmla="*/ 0 w 2495550"/>
                <a:gd name="connsiteY4-10" fmla="*/ 177800 h 349250"/>
                <a:gd name="connsiteX0-11" fmla="*/ 0 w 2495550"/>
                <a:gd name="connsiteY0-12" fmla="*/ 177800 h 177800"/>
                <a:gd name="connsiteX1-13" fmla="*/ 649213 w 2495550"/>
                <a:gd name="connsiteY1-14" fmla="*/ 0 h 177800"/>
                <a:gd name="connsiteX2-15" fmla="*/ 2495550 w 2495550"/>
                <a:gd name="connsiteY2-16" fmla="*/ 0 h 177800"/>
                <a:gd name="connsiteX3-17" fmla="*/ 1798712 w 2495550"/>
                <a:gd name="connsiteY3-18" fmla="*/ 174625 h 177800"/>
                <a:gd name="connsiteX4-19" fmla="*/ 0 w 2495550"/>
                <a:gd name="connsiteY4-20" fmla="*/ 177800 h 177800"/>
                <a:gd name="connsiteX0-21" fmla="*/ 0 w 2495550"/>
                <a:gd name="connsiteY0-22" fmla="*/ 177800 h 196850"/>
                <a:gd name="connsiteX1-23" fmla="*/ 649213 w 2495550"/>
                <a:gd name="connsiteY1-24" fmla="*/ 0 h 196850"/>
                <a:gd name="connsiteX2-25" fmla="*/ 2495550 w 2495550"/>
                <a:gd name="connsiteY2-26" fmla="*/ 0 h 196850"/>
                <a:gd name="connsiteX3-27" fmla="*/ 1865387 w 2495550"/>
                <a:gd name="connsiteY3-28" fmla="*/ 196850 h 196850"/>
                <a:gd name="connsiteX4-29" fmla="*/ 0 w 2495550"/>
                <a:gd name="connsiteY4-30" fmla="*/ 177800 h 196850"/>
                <a:gd name="connsiteX0-31" fmla="*/ 0 w 2501900"/>
                <a:gd name="connsiteY0-32" fmla="*/ 177800 h 196850"/>
                <a:gd name="connsiteX1-33" fmla="*/ 649213 w 2501900"/>
                <a:gd name="connsiteY1-34" fmla="*/ 0 h 196850"/>
                <a:gd name="connsiteX2-35" fmla="*/ 2501900 w 2501900"/>
                <a:gd name="connsiteY2-36" fmla="*/ 0 h 196850"/>
                <a:gd name="connsiteX3-37" fmla="*/ 1865387 w 2501900"/>
                <a:gd name="connsiteY3-38" fmla="*/ 196850 h 196850"/>
                <a:gd name="connsiteX4-39" fmla="*/ 0 w 2501900"/>
                <a:gd name="connsiteY4-40" fmla="*/ 177800 h 196850"/>
                <a:gd name="connsiteX0-41" fmla="*/ 0 w 2501900"/>
                <a:gd name="connsiteY0-42" fmla="*/ 196850 h 215900"/>
                <a:gd name="connsiteX1-43" fmla="*/ 722238 w 2501900"/>
                <a:gd name="connsiteY1-44" fmla="*/ 0 h 215900"/>
                <a:gd name="connsiteX2-45" fmla="*/ 2501900 w 2501900"/>
                <a:gd name="connsiteY2-46" fmla="*/ 19050 h 215900"/>
                <a:gd name="connsiteX3-47" fmla="*/ 1865387 w 2501900"/>
                <a:gd name="connsiteY3-48" fmla="*/ 215900 h 215900"/>
                <a:gd name="connsiteX4-49" fmla="*/ 0 w 2501900"/>
                <a:gd name="connsiteY4-50" fmla="*/ 196850 h 2159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01900" h="215900">
                  <a:moveTo>
                    <a:pt x="0" y="196850"/>
                  </a:moveTo>
                  <a:lnTo>
                    <a:pt x="722238" y="0"/>
                  </a:lnTo>
                  <a:lnTo>
                    <a:pt x="2501900" y="19050"/>
                  </a:lnTo>
                  <a:lnTo>
                    <a:pt x="1865387" y="215900"/>
                  </a:lnTo>
                  <a:lnTo>
                    <a:pt x="0" y="19685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endParaRPr lang="zh-CN" altLang="en-US" sz="3200" dirty="0">
                <a:latin typeface="微软雅黑" panose="020B0503020204020204" pitchFamily="34" charset="-122"/>
                <a:ea typeface="微软雅黑" panose="020B0503020204020204" pitchFamily="34" charset="-122"/>
              </a:endParaRPr>
            </a:p>
          </p:txBody>
        </p:sp>
        <p:sp>
          <p:nvSpPr>
            <p:cNvPr id="12" name="矩形 11"/>
            <p:cNvSpPr/>
            <p:nvPr/>
          </p:nvSpPr>
          <p:spPr>
            <a:xfrm>
              <a:off x="1504301" y="3056421"/>
              <a:ext cx="2868254" cy="550514"/>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zh-CN" altLang="en-US" sz="3200" dirty="0">
                  <a:latin typeface="微软雅黑" panose="020B0503020204020204" pitchFamily="34" charset="-122"/>
                  <a:ea typeface="微软雅黑" panose="020B0503020204020204" pitchFamily="34" charset="-122"/>
                </a:rPr>
                <a:t>单机添加文本标题</a:t>
              </a:r>
              <a:endParaRPr lang="zh-CN" altLang="en-US" sz="3200" dirty="0">
                <a:latin typeface="微软雅黑" panose="020B0503020204020204" pitchFamily="34" charset="-122"/>
                <a:ea typeface="微软雅黑" panose="020B0503020204020204" pitchFamily="34" charset="-122"/>
              </a:endParaRPr>
            </a:p>
          </p:txBody>
        </p:sp>
        <p:sp>
          <p:nvSpPr>
            <p:cNvPr id="13" name="矩形 12"/>
            <p:cNvSpPr/>
            <p:nvPr/>
          </p:nvSpPr>
          <p:spPr>
            <a:xfrm>
              <a:off x="1504301" y="2219397"/>
              <a:ext cx="2868254" cy="552016"/>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zh-CN" altLang="en-US" sz="3200" dirty="0">
                  <a:latin typeface="微软雅黑" panose="020B0503020204020204" pitchFamily="34" charset="-122"/>
                  <a:ea typeface="微软雅黑" panose="020B0503020204020204" pitchFamily="34" charset="-122"/>
                </a:rPr>
                <a:t>单机添加文本标题</a:t>
              </a:r>
              <a:endParaRPr lang="zh-CN" altLang="en-US" sz="3200" dirty="0">
                <a:latin typeface="微软雅黑" panose="020B0503020204020204" pitchFamily="34" charset="-122"/>
                <a:ea typeface="微软雅黑" panose="020B0503020204020204" pitchFamily="34" charset="-122"/>
              </a:endParaRPr>
            </a:p>
          </p:txBody>
        </p:sp>
        <p:sp>
          <p:nvSpPr>
            <p:cNvPr id="14" name="任意多边形 13"/>
            <p:cNvSpPr/>
            <p:nvPr/>
          </p:nvSpPr>
          <p:spPr>
            <a:xfrm>
              <a:off x="1022759" y="1740884"/>
              <a:ext cx="3366298" cy="499513"/>
            </a:xfrm>
            <a:custGeom>
              <a:avLst/>
              <a:gdLst>
                <a:gd name="connsiteX0" fmla="*/ 1587500 w 2540000"/>
                <a:gd name="connsiteY0" fmla="*/ 0 h 355600"/>
                <a:gd name="connsiteX1" fmla="*/ 2540000 w 2540000"/>
                <a:gd name="connsiteY1" fmla="*/ 355600 h 355600"/>
                <a:gd name="connsiteX2" fmla="*/ 609600 w 2540000"/>
                <a:gd name="connsiteY2" fmla="*/ 342900 h 355600"/>
                <a:gd name="connsiteX3" fmla="*/ 0 w 2540000"/>
                <a:gd name="connsiteY3" fmla="*/ 152400 h 355600"/>
                <a:gd name="connsiteX4" fmla="*/ 1701800 w 2540000"/>
                <a:gd name="connsiteY4" fmla="*/ 25400 h 355600"/>
                <a:gd name="connsiteX5" fmla="*/ 1701800 w 2540000"/>
                <a:gd name="connsiteY5" fmla="*/ 25400 h 355600"/>
                <a:gd name="connsiteX6" fmla="*/ 1701800 w 2540000"/>
                <a:gd name="connsiteY6" fmla="*/ 25400 h 355600"/>
                <a:gd name="connsiteX0-1" fmla="*/ 1492250 w 2540000"/>
                <a:gd name="connsiteY0-2" fmla="*/ 19050 h 330200"/>
                <a:gd name="connsiteX1-3" fmla="*/ 2540000 w 2540000"/>
                <a:gd name="connsiteY1-4" fmla="*/ 330200 h 330200"/>
                <a:gd name="connsiteX2-5" fmla="*/ 609600 w 2540000"/>
                <a:gd name="connsiteY2-6" fmla="*/ 317500 h 330200"/>
                <a:gd name="connsiteX3-7" fmla="*/ 0 w 2540000"/>
                <a:gd name="connsiteY3-8" fmla="*/ 127000 h 330200"/>
                <a:gd name="connsiteX4-9" fmla="*/ 1701800 w 2540000"/>
                <a:gd name="connsiteY4-10" fmla="*/ 0 h 330200"/>
                <a:gd name="connsiteX5-11" fmla="*/ 1701800 w 2540000"/>
                <a:gd name="connsiteY5-12" fmla="*/ 0 h 330200"/>
                <a:gd name="connsiteX6-13" fmla="*/ 1701800 w 2540000"/>
                <a:gd name="connsiteY6-14" fmla="*/ 0 h 330200"/>
                <a:gd name="connsiteX0-15" fmla="*/ 1492250 w 2540000"/>
                <a:gd name="connsiteY0-16" fmla="*/ 19050 h 330200"/>
                <a:gd name="connsiteX1-17" fmla="*/ 2540000 w 2540000"/>
                <a:gd name="connsiteY1-18" fmla="*/ 330200 h 330200"/>
                <a:gd name="connsiteX2-19" fmla="*/ 609600 w 2540000"/>
                <a:gd name="connsiteY2-20" fmla="*/ 317500 h 330200"/>
                <a:gd name="connsiteX3-21" fmla="*/ 0 w 2540000"/>
                <a:gd name="connsiteY3-22" fmla="*/ 127000 h 330200"/>
                <a:gd name="connsiteX4-23" fmla="*/ 1701800 w 2540000"/>
                <a:gd name="connsiteY4-24" fmla="*/ 0 h 330200"/>
                <a:gd name="connsiteX5-25" fmla="*/ 1701800 w 2540000"/>
                <a:gd name="connsiteY5-26" fmla="*/ 0 h 330200"/>
                <a:gd name="connsiteX6-27" fmla="*/ 1504950 w 2540000"/>
                <a:gd name="connsiteY6-28" fmla="*/ 25400 h 330200"/>
                <a:gd name="connsiteX0-29" fmla="*/ 1492250 w 2540000"/>
                <a:gd name="connsiteY0-30" fmla="*/ 19050 h 330200"/>
                <a:gd name="connsiteX1-31" fmla="*/ 2540000 w 2540000"/>
                <a:gd name="connsiteY1-32" fmla="*/ 330200 h 330200"/>
                <a:gd name="connsiteX2-33" fmla="*/ 609600 w 2540000"/>
                <a:gd name="connsiteY2-34" fmla="*/ 317500 h 330200"/>
                <a:gd name="connsiteX3-35" fmla="*/ 0 w 2540000"/>
                <a:gd name="connsiteY3-36" fmla="*/ 127000 h 330200"/>
                <a:gd name="connsiteX4-37" fmla="*/ 1701800 w 2540000"/>
                <a:gd name="connsiteY4-38" fmla="*/ 0 h 330200"/>
                <a:gd name="connsiteX5-39" fmla="*/ 1504950 w 2540000"/>
                <a:gd name="connsiteY5-40" fmla="*/ 25400 h 330200"/>
                <a:gd name="connsiteX0-41" fmla="*/ 1492250 w 2540000"/>
                <a:gd name="connsiteY0-42" fmla="*/ 0 h 311150"/>
                <a:gd name="connsiteX1-43" fmla="*/ 2540000 w 2540000"/>
                <a:gd name="connsiteY1-44" fmla="*/ 311150 h 311150"/>
                <a:gd name="connsiteX2-45" fmla="*/ 609600 w 2540000"/>
                <a:gd name="connsiteY2-46" fmla="*/ 298450 h 311150"/>
                <a:gd name="connsiteX3-47" fmla="*/ 0 w 2540000"/>
                <a:gd name="connsiteY3-48" fmla="*/ 107950 h 311150"/>
                <a:gd name="connsiteX4-49" fmla="*/ 1504950 w 2540000"/>
                <a:gd name="connsiteY4-50" fmla="*/ 6350 h 311150"/>
                <a:gd name="connsiteX0-51" fmla="*/ 1479550 w 2527300"/>
                <a:gd name="connsiteY0-52" fmla="*/ 0 h 311150"/>
                <a:gd name="connsiteX1-53" fmla="*/ 2527300 w 2527300"/>
                <a:gd name="connsiteY1-54" fmla="*/ 311150 h 311150"/>
                <a:gd name="connsiteX2-55" fmla="*/ 596900 w 2527300"/>
                <a:gd name="connsiteY2-56" fmla="*/ 298450 h 311150"/>
                <a:gd name="connsiteX3-57" fmla="*/ 0 w 2527300"/>
                <a:gd name="connsiteY3-58" fmla="*/ 114300 h 311150"/>
                <a:gd name="connsiteX4-59" fmla="*/ 1492250 w 2527300"/>
                <a:gd name="connsiteY4-60" fmla="*/ 6350 h 311150"/>
                <a:gd name="connsiteX0-61" fmla="*/ 1479550 w 2527300"/>
                <a:gd name="connsiteY0-62" fmla="*/ 0 h 311150"/>
                <a:gd name="connsiteX1-63" fmla="*/ 2527300 w 2527300"/>
                <a:gd name="connsiteY1-64" fmla="*/ 311150 h 311150"/>
                <a:gd name="connsiteX2-65" fmla="*/ 596900 w 2527300"/>
                <a:gd name="connsiteY2-66" fmla="*/ 298450 h 311150"/>
                <a:gd name="connsiteX3-67" fmla="*/ 0 w 2527300"/>
                <a:gd name="connsiteY3-68" fmla="*/ 114300 h 311150"/>
                <a:gd name="connsiteX4-69" fmla="*/ 1492250 w 2527300"/>
                <a:gd name="connsiteY4-70" fmla="*/ 6350 h 311150"/>
                <a:gd name="connsiteX5-71" fmla="*/ 1479550 w 2527300"/>
                <a:gd name="connsiteY5-72" fmla="*/ 0 h 311150"/>
                <a:gd name="connsiteX0-73" fmla="*/ 0 w 2527300"/>
                <a:gd name="connsiteY0-74" fmla="*/ 114300 h 311150"/>
                <a:gd name="connsiteX1-75" fmla="*/ 1492250 w 2527300"/>
                <a:gd name="connsiteY1-76" fmla="*/ 6350 h 311150"/>
                <a:gd name="connsiteX2-77" fmla="*/ 1479550 w 2527300"/>
                <a:gd name="connsiteY2-78" fmla="*/ 0 h 311150"/>
                <a:gd name="connsiteX3-79" fmla="*/ 2527300 w 2527300"/>
                <a:gd name="connsiteY3-80" fmla="*/ 311150 h 311150"/>
                <a:gd name="connsiteX4-81" fmla="*/ 596900 w 2527300"/>
                <a:gd name="connsiteY4-82" fmla="*/ 298450 h 311150"/>
                <a:gd name="connsiteX5-83" fmla="*/ 91440 w 2527300"/>
                <a:gd name="connsiteY5-84" fmla="*/ 205740 h 311150"/>
                <a:gd name="connsiteX0-85" fmla="*/ 0 w 2527300"/>
                <a:gd name="connsiteY0-86" fmla="*/ 114300 h 311150"/>
                <a:gd name="connsiteX1-87" fmla="*/ 1492250 w 2527300"/>
                <a:gd name="connsiteY1-88" fmla="*/ 6350 h 311150"/>
                <a:gd name="connsiteX2-89" fmla="*/ 1479550 w 2527300"/>
                <a:gd name="connsiteY2-90" fmla="*/ 0 h 311150"/>
                <a:gd name="connsiteX3-91" fmla="*/ 2527300 w 2527300"/>
                <a:gd name="connsiteY3-92" fmla="*/ 311150 h 311150"/>
                <a:gd name="connsiteX4-93" fmla="*/ 596900 w 2527300"/>
                <a:gd name="connsiteY4-94" fmla="*/ 298450 h 311150"/>
                <a:gd name="connsiteX5-95" fmla="*/ 21590 w 2527300"/>
                <a:gd name="connsiteY5-96" fmla="*/ 135890 h 311150"/>
                <a:gd name="connsiteX0-97" fmla="*/ 0 w 2517775"/>
                <a:gd name="connsiteY0-98" fmla="*/ 114300 h 311150"/>
                <a:gd name="connsiteX1-99" fmla="*/ 1482725 w 2517775"/>
                <a:gd name="connsiteY1-100" fmla="*/ 6350 h 311150"/>
                <a:gd name="connsiteX2-101" fmla="*/ 1470025 w 2517775"/>
                <a:gd name="connsiteY2-102" fmla="*/ 0 h 311150"/>
                <a:gd name="connsiteX3-103" fmla="*/ 2517775 w 2517775"/>
                <a:gd name="connsiteY3-104" fmla="*/ 311150 h 311150"/>
                <a:gd name="connsiteX4-105" fmla="*/ 587375 w 2517775"/>
                <a:gd name="connsiteY4-106" fmla="*/ 298450 h 311150"/>
                <a:gd name="connsiteX5-107" fmla="*/ 12065 w 2517775"/>
                <a:gd name="connsiteY5-108" fmla="*/ 135890 h 311150"/>
                <a:gd name="connsiteX0-109" fmla="*/ 0 w 2517775"/>
                <a:gd name="connsiteY0-110" fmla="*/ 114300 h 311150"/>
                <a:gd name="connsiteX1-111" fmla="*/ 1482725 w 2517775"/>
                <a:gd name="connsiteY1-112" fmla="*/ 6350 h 311150"/>
                <a:gd name="connsiteX2-113" fmla="*/ 1470025 w 2517775"/>
                <a:gd name="connsiteY2-114" fmla="*/ 0 h 311150"/>
                <a:gd name="connsiteX3-115" fmla="*/ 2517775 w 2517775"/>
                <a:gd name="connsiteY3-116" fmla="*/ 311150 h 311150"/>
                <a:gd name="connsiteX4-117" fmla="*/ 587375 w 2517775"/>
                <a:gd name="connsiteY4-118" fmla="*/ 298450 h 311150"/>
                <a:gd name="connsiteX5-119" fmla="*/ 2540 w 2517775"/>
                <a:gd name="connsiteY5-120" fmla="*/ 119221 h 31115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517775" h="311150">
                  <a:moveTo>
                    <a:pt x="0" y="114300"/>
                  </a:moveTo>
                  <a:lnTo>
                    <a:pt x="1482725" y="6350"/>
                  </a:lnTo>
                  <a:lnTo>
                    <a:pt x="1470025" y="0"/>
                  </a:lnTo>
                  <a:lnTo>
                    <a:pt x="2517775" y="311150"/>
                  </a:lnTo>
                  <a:lnTo>
                    <a:pt x="587375" y="298450"/>
                  </a:lnTo>
                  <a:lnTo>
                    <a:pt x="2540" y="119221"/>
                  </a:ln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endParaRPr lang="zh-CN" altLang="en-US" sz="3200" dirty="0">
                <a:latin typeface="微软雅黑" panose="020B0503020204020204" pitchFamily="34" charset="-122"/>
                <a:ea typeface="微软雅黑" panose="020B0503020204020204" pitchFamily="34" charset="-122"/>
              </a:endParaRPr>
            </a:p>
          </p:txBody>
        </p:sp>
        <p:sp>
          <p:nvSpPr>
            <p:cNvPr id="15" name="矩形 14"/>
            <p:cNvSpPr/>
            <p:nvPr/>
          </p:nvSpPr>
          <p:spPr>
            <a:xfrm>
              <a:off x="1504301" y="1388376"/>
              <a:ext cx="2868254" cy="550514"/>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zh-CN" altLang="en-US" sz="3200" dirty="0">
                  <a:latin typeface="微软雅黑" panose="020B0503020204020204" pitchFamily="34" charset="-122"/>
                  <a:ea typeface="微软雅黑" panose="020B0503020204020204" pitchFamily="34" charset="-122"/>
                </a:rPr>
                <a:t>单机添加文本标题</a:t>
              </a:r>
              <a:endParaRPr lang="zh-CN" altLang="en-US" sz="3200" dirty="0">
                <a:latin typeface="微软雅黑" panose="020B0503020204020204" pitchFamily="34" charset="-122"/>
                <a:ea typeface="微软雅黑" panose="020B0503020204020204" pitchFamily="34" charset="-122"/>
              </a:endParaRPr>
            </a:p>
          </p:txBody>
        </p:sp>
        <p:sp>
          <p:nvSpPr>
            <p:cNvPr id="16" name="矩形 15"/>
            <p:cNvSpPr/>
            <p:nvPr/>
          </p:nvSpPr>
          <p:spPr>
            <a:xfrm>
              <a:off x="1504301" y="3891942"/>
              <a:ext cx="2868254" cy="55201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zh-CN" altLang="en-US" sz="3200" dirty="0">
                  <a:latin typeface="微软雅黑" panose="020B0503020204020204" pitchFamily="34" charset="-122"/>
                  <a:ea typeface="微软雅黑" panose="020B0503020204020204" pitchFamily="34" charset="-122"/>
                </a:rPr>
                <a:t>单机添加文本标题</a:t>
              </a:r>
              <a:endParaRPr lang="zh-CN" altLang="en-US" sz="3200" dirty="0">
                <a:latin typeface="微软雅黑" panose="020B0503020204020204" pitchFamily="34" charset="-122"/>
                <a:ea typeface="微软雅黑" panose="020B0503020204020204" pitchFamily="34" charset="-122"/>
              </a:endParaRPr>
            </a:p>
          </p:txBody>
        </p:sp>
        <p:sp>
          <p:nvSpPr>
            <p:cNvPr id="17" name="矩形 16"/>
            <p:cNvSpPr/>
            <p:nvPr/>
          </p:nvSpPr>
          <p:spPr>
            <a:xfrm>
              <a:off x="1022759" y="3056421"/>
              <a:ext cx="481542" cy="5505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en-US" altLang="zh-CN" sz="3465" dirty="0">
                  <a:latin typeface="微软雅黑" panose="020B0503020204020204" pitchFamily="34" charset="-122"/>
                  <a:ea typeface="微软雅黑" panose="020B0503020204020204" pitchFamily="34" charset="-122"/>
                  <a:cs typeface="Verdana" panose="020B0604030504040204" pitchFamily="34" charset="0"/>
                </a:rPr>
                <a:t>C</a:t>
              </a:r>
              <a:endParaRPr lang="zh-CN" altLang="en-US" sz="3465" dirty="0">
                <a:latin typeface="微软雅黑" panose="020B0503020204020204" pitchFamily="34" charset="-122"/>
                <a:ea typeface="微软雅黑" panose="020B0503020204020204" pitchFamily="34" charset="-122"/>
                <a:cs typeface="Verdana" panose="020B0604030504040204" pitchFamily="34" charset="0"/>
              </a:endParaRPr>
            </a:p>
          </p:txBody>
        </p:sp>
        <p:sp>
          <p:nvSpPr>
            <p:cNvPr id="18" name="矩形 17"/>
            <p:cNvSpPr/>
            <p:nvPr/>
          </p:nvSpPr>
          <p:spPr>
            <a:xfrm>
              <a:off x="1022759" y="2219397"/>
              <a:ext cx="481542" cy="55201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en-US" altLang="zh-CN" sz="3465" dirty="0">
                  <a:latin typeface="微软雅黑" panose="020B0503020204020204" pitchFamily="34" charset="-122"/>
                  <a:ea typeface="微软雅黑" panose="020B0503020204020204" pitchFamily="34" charset="-122"/>
                  <a:cs typeface="Verdana" panose="020B0604030504040204" pitchFamily="34" charset="0"/>
                </a:rPr>
                <a:t>B</a:t>
              </a:r>
              <a:endParaRPr lang="zh-CN" altLang="en-US" sz="3465" dirty="0">
                <a:latin typeface="微软雅黑" panose="020B0503020204020204" pitchFamily="34" charset="-122"/>
                <a:ea typeface="微软雅黑" panose="020B0503020204020204" pitchFamily="34" charset="-122"/>
                <a:cs typeface="Verdana" panose="020B0604030504040204" pitchFamily="34" charset="0"/>
              </a:endParaRPr>
            </a:p>
          </p:txBody>
        </p:sp>
        <p:sp>
          <p:nvSpPr>
            <p:cNvPr id="19" name="矩形 18"/>
            <p:cNvSpPr/>
            <p:nvPr/>
          </p:nvSpPr>
          <p:spPr>
            <a:xfrm>
              <a:off x="1022759" y="1388376"/>
              <a:ext cx="481542" cy="55051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en-US" altLang="zh-CN" sz="3465" dirty="0">
                  <a:latin typeface="微软雅黑" panose="020B0503020204020204" pitchFamily="34" charset="-122"/>
                  <a:ea typeface="微软雅黑" panose="020B0503020204020204" pitchFamily="34" charset="-122"/>
                  <a:cs typeface="Verdana" panose="020B0604030504040204" pitchFamily="34" charset="0"/>
                </a:rPr>
                <a:t>A</a:t>
              </a:r>
              <a:endParaRPr lang="zh-CN" altLang="en-US" sz="3465" dirty="0">
                <a:latin typeface="微软雅黑" panose="020B0503020204020204" pitchFamily="34" charset="-122"/>
                <a:ea typeface="微软雅黑" panose="020B0503020204020204" pitchFamily="34" charset="-122"/>
                <a:cs typeface="Verdana" panose="020B0604030504040204" pitchFamily="34" charset="0"/>
              </a:endParaRPr>
            </a:p>
          </p:txBody>
        </p:sp>
        <p:sp>
          <p:nvSpPr>
            <p:cNvPr id="20" name="矩形 19"/>
            <p:cNvSpPr/>
            <p:nvPr/>
          </p:nvSpPr>
          <p:spPr>
            <a:xfrm>
              <a:off x="1022759" y="3891942"/>
              <a:ext cx="481542" cy="55201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15175" tIns="57588" rIns="115175" bIns="57588" anchor="ctr"/>
            <a:lstStyle/>
            <a:p>
              <a:pPr algn="ctr">
                <a:defRPr/>
              </a:pPr>
              <a:r>
                <a:rPr lang="en-US" altLang="zh-CN" sz="3465" dirty="0">
                  <a:latin typeface="微软雅黑" panose="020B0503020204020204" pitchFamily="34" charset="-122"/>
                  <a:ea typeface="微软雅黑" panose="020B0503020204020204" pitchFamily="34" charset="-122"/>
                  <a:cs typeface="Verdana" panose="020B0604030504040204" pitchFamily="34" charset="0"/>
                </a:rPr>
                <a:t>D</a:t>
              </a:r>
              <a:endParaRPr lang="zh-CN" altLang="en-US" sz="3465" dirty="0">
                <a:latin typeface="微软雅黑" panose="020B0503020204020204" pitchFamily="34" charset="-122"/>
                <a:ea typeface="微软雅黑" panose="020B0503020204020204" pitchFamily="34" charset="-122"/>
                <a:cs typeface="Verdana" panose="020B0604030504040204" pitchFamily="34" charset="0"/>
              </a:endParaRPr>
            </a:p>
          </p:txBody>
        </p:sp>
      </p:grpSp>
      <p:sp>
        <p:nvSpPr>
          <p:cNvPr id="21" name="文本框 3"/>
          <p:cNvSpPr txBox="1"/>
          <p:nvPr/>
        </p:nvSpPr>
        <p:spPr>
          <a:xfrm>
            <a:off x="5852143" y="1851579"/>
            <a:ext cx="5043144" cy="733828"/>
          </a:xfrm>
          <a:prstGeom prst="rect">
            <a:avLst/>
          </a:prstGeom>
          <a:noFill/>
        </p:spPr>
        <p:txBody>
          <a:bodyPr lIns="115175" tIns="0" rIns="115175" bIns="0" anchor="ctr"/>
          <a:lstStyle/>
          <a:p>
            <a:pPr lvl="0">
              <a:lnSpc>
                <a:spcPct val="150000"/>
              </a:lnSpc>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，根据需要添加适当的文字</a:t>
            </a:r>
            <a:endPar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 name="文本框 22"/>
          <p:cNvSpPr txBox="1"/>
          <p:nvPr/>
        </p:nvSpPr>
        <p:spPr>
          <a:xfrm>
            <a:off x="5852143" y="2951322"/>
            <a:ext cx="5043144" cy="733828"/>
          </a:xfrm>
          <a:prstGeom prst="rect">
            <a:avLst/>
          </a:prstGeom>
          <a:noFill/>
        </p:spPr>
        <p:txBody>
          <a:bodyPr lIns="115175" tIns="0" rIns="115175" bIns="0" anchor="ctr"/>
          <a:lstStyle/>
          <a:p>
            <a:pPr lvl="0">
              <a:lnSpc>
                <a:spcPct val="150000"/>
              </a:lnSpc>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，根据需要添加适当的文字</a:t>
            </a:r>
            <a:endPar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3" name="文本框 23"/>
          <p:cNvSpPr txBox="1"/>
          <p:nvPr/>
        </p:nvSpPr>
        <p:spPr>
          <a:xfrm>
            <a:off x="5852143" y="4053063"/>
            <a:ext cx="5043144" cy="733830"/>
          </a:xfrm>
          <a:prstGeom prst="rect">
            <a:avLst/>
          </a:prstGeom>
          <a:noFill/>
        </p:spPr>
        <p:txBody>
          <a:bodyPr lIns="115175" tIns="0" rIns="115175" bIns="0" anchor="ctr"/>
          <a:lstStyle/>
          <a:p>
            <a:pPr lvl="0">
              <a:lnSpc>
                <a:spcPct val="150000"/>
              </a:lnSpc>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，根据需要添加适当的文字</a:t>
            </a:r>
            <a:endPar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4" name="文本框 24"/>
          <p:cNvSpPr txBox="1"/>
          <p:nvPr/>
        </p:nvSpPr>
        <p:spPr>
          <a:xfrm>
            <a:off x="5852143" y="5172802"/>
            <a:ext cx="5043144" cy="733830"/>
          </a:xfrm>
          <a:prstGeom prst="rect">
            <a:avLst/>
          </a:prstGeom>
          <a:noFill/>
        </p:spPr>
        <p:txBody>
          <a:bodyPr lIns="115175" tIns="0" rIns="115175" bIns="0" anchor="ctr"/>
          <a:lstStyle/>
          <a:p>
            <a:pPr lvl="0">
              <a:lnSpc>
                <a:spcPct val="150000"/>
              </a:lnSpc>
              <a:defRPr/>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根据需要添加适当的文字，一页的文字最好不要超过</a:t>
            </a:r>
            <a:r>
              <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rPr>
              <a:t>200</a:t>
            </a: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rPr>
              <a:t>，根据需要添加适当的文字</a:t>
            </a:r>
            <a:endPar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5" name="标题 24"/>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500"/>
                                        <p:tgtEl>
                                          <p:spTgt spid="21"/>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left)">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圆角矩形 7"/>
          <p:cNvSpPr/>
          <p:nvPr/>
        </p:nvSpPr>
        <p:spPr>
          <a:xfrm>
            <a:off x="839936" y="2136128"/>
            <a:ext cx="2399243" cy="3884488"/>
          </a:xfrm>
          <a:prstGeom prst="roundRect">
            <a:avLst>
              <a:gd name="adj" fmla="val 5505"/>
            </a:avLst>
          </a:prstGeom>
          <a:solidFill>
            <a:schemeClr val="tx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30"/>
          </a:p>
        </p:txBody>
      </p:sp>
      <p:grpSp>
        <p:nvGrpSpPr>
          <p:cNvPr id="9" name="组合 8"/>
          <p:cNvGrpSpPr/>
          <p:nvPr/>
        </p:nvGrpSpPr>
        <p:grpSpPr>
          <a:xfrm>
            <a:off x="1598256" y="1705528"/>
            <a:ext cx="908121" cy="908692"/>
            <a:chOff x="1197813" y="1203598"/>
            <a:chExt cx="681268" cy="681697"/>
          </a:xfrm>
        </p:grpSpPr>
        <p:sp>
          <p:nvSpPr>
            <p:cNvPr id="10" name="椭圆 9"/>
            <p:cNvSpPr/>
            <p:nvPr/>
          </p:nvSpPr>
          <p:spPr>
            <a:xfrm>
              <a:off x="1197813" y="1203598"/>
              <a:ext cx="681268" cy="681697"/>
            </a:xfrm>
            <a:prstGeom prst="ellipse">
              <a:avLst/>
            </a:prstGeom>
            <a:solidFill>
              <a:schemeClr val="tx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30">
                <a:solidFill>
                  <a:srgbClr val="0278A1"/>
                </a:solidFill>
                <a:latin typeface="微软雅黑" panose="020B0503020204020204" pitchFamily="34" charset="-122"/>
                <a:ea typeface="微软雅黑" panose="020B0503020204020204" pitchFamily="34" charset="-122"/>
              </a:endParaRPr>
            </a:p>
          </p:txBody>
        </p:sp>
        <p:sp>
          <p:nvSpPr>
            <p:cNvPr id="11" name="文本框 19"/>
            <p:cNvSpPr txBox="1"/>
            <p:nvPr/>
          </p:nvSpPr>
          <p:spPr>
            <a:xfrm>
              <a:off x="1321159" y="1214705"/>
              <a:ext cx="439177" cy="655399"/>
            </a:xfrm>
            <a:prstGeom prst="rect">
              <a:avLst/>
            </a:prstGeom>
            <a:noFill/>
          </p:spPr>
          <p:txBody>
            <a:bodyPr wrap="none" rtlCol="0">
              <a:spAutoFit/>
            </a:bodyPr>
            <a:lstStyle/>
            <a:p>
              <a:pPr algn="ctr"/>
              <a:r>
                <a:rPr lang="en-US" altLang="zh-CN" sz="5075" b="1" dirty="0">
                  <a:solidFill>
                    <a:schemeClr val="bg1"/>
                  </a:solidFill>
                  <a:latin typeface="微软雅黑" panose="020B0503020204020204" pitchFamily="34" charset="-122"/>
                  <a:ea typeface="微软雅黑" panose="020B0503020204020204" pitchFamily="34" charset="-122"/>
                </a:rPr>
                <a:t>1</a:t>
              </a:r>
              <a:endParaRPr lang="zh-CN" altLang="en-US" sz="5075" b="1" dirty="0">
                <a:solidFill>
                  <a:schemeClr val="bg1"/>
                </a:solidFill>
                <a:latin typeface="微软雅黑" panose="020B0503020204020204" pitchFamily="34" charset="-122"/>
                <a:ea typeface="微软雅黑" panose="020B0503020204020204" pitchFamily="34" charset="-122"/>
              </a:endParaRPr>
            </a:p>
          </p:txBody>
        </p:sp>
      </p:grpSp>
      <p:sp>
        <p:nvSpPr>
          <p:cNvPr id="12" name="矩形 11"/>
          <p:cNvSpPr/>
          <p:nvPr/>
        </p:nvSpPr>
        <p:spPr>
          <a:xfrm>
            <a:off x="992282" y="3071274"/>
            <a:ext cx="2135007" cy="2460866"/>
          </a:xfrm>
          <a:prstGeom prst="rect">
            <a:avLst/>
          </a:prstGeom>
        </p:spPr>
        <p:txBody>
          <a:bodyPr wrap="square">
            <a:spAutoFit/>
          </a:bodyPr>
          <a:lstStyle/>
          <a:p>
            <a:pPr algn="ctr">
              <a:lnSpc>
                <a:spcPct val="150000"/>
              </a:lnSpc>
              <a:spcBef>
                <a:spcPts val="880"/>
              </a:spcBef>
              <a:spcAft>
                <a:spcPts val="880"/>
              </a:spcAft>
              <a:defRPr/>
            </a:pPr>
            <a:r>
              <a:rPr lang="zh-CN" altLang="en-US" sz="1465">
                <a:solidFill>
                  <a:schemeClr val="bg1"/>
                </a:solidFill>
                <a:latin typeface="微软雅黑" panose="020B0503020204020204" pitchFamily="34" charset="-122"/>
                <a:ea typeface="微软雅黑" panose="020B0503020204020204" pitchFamily="34" charset="-122"/>
              </a:rPr>
              <a:t>根据自己的需要添加适当的文字，据研究，在幻灯片中，一页的文字最好不要超</a:t>
            </a:r>
            <a:r>
              <a:rPr lang="en-US" altLang="zh-CN" sz="1465">
                <a:solidFill>
                  <a:schemeClr val="bg1"/>
                </a:solidFill>
                <a:latin typeface="微软雅黑" panose="020B0503020204020204" pitchFamily="34" charset="-122"/>
                <a:ea typeface="微软雅黑" panose="020B0503020204020204" pitchFamily="34" charset="-122"/>
              </a:rPr>
              <a:t>200</a:t>
            </a:r>
            <a:r>
              <a:rPr lang="zh-CN" altLang="en-US" sz="1465">
                <a:solidFill>
                  <a:schemeClr val="bg1"/>
                </a:solidFill>
                <a:latin typeface="微软雅黑" panose="020B0503020204020204" pitchFamily="34" charset="-122"/>
                <a:ea typeface="微软雅黑" panose="020B0503020204020204" pitchFamily="34" charset="-122"/>
              </a:rPr>
              <a:t>字根据自己的需要添加适当的文字一页的文字最好不要超过</a:t>
            </a:r>
            <a:r>
              <a:rPr lang="en-US" altLang="zh-CN" sz="1465">
                <a:solidFill>
                  <a:schemeClr val="bg1"/>
                </a:solidFill>
                <a:latin typeface="微软雅黑" panose="020B0503020204020204" pitchFamily="34" charset="-122"/>
                <a:ea typeface="微软雅黑" panose="020B0503020204020204" pitchFamily="34" charset="-122"/>
              </a:rPr>
              <a:t>200</a:t>
            </a:r>
            <a:r>
              <a:rPr lang="zh-CN" altLang="en-US" sz="1465">
                <a:solidFill>
                  <a:schemeClr val="bg1"/>
                </a:solidFill>
                <a:latin typeface="微软雅黑" panose="020B0503020204020204" pitchFamily="34" charset="-122"/>
                <a:ea typeface="微软雅黑" panose="020B0503020204020204" pitchFamily="34" charset="-122"/>
              </a:rPr>
              <a:t>字</a:t>
            </a:r>
            <a:endParaRPr lang="zh-CN" altLang="en-US" sz="1465">
              <a:solidFill>
                <a:schemeClr val="bg1"/>
              </a:solidFill>
              <a:latin typeface="微软雅黑" panose="020B0503020204020204" pitchFamily="34" charset="-122"/>
              <a:ea typeface="微软雅黑" panose="020B0503020204020204" pitchFamily="34" charset="-122"/>
            </a:endParaRPr>
          </a:p>
        </p:txBody>
      </p:sp>
      <p:sp>
        <p:nvSpPr>
          <p:cNvPr id="13" name="圆角矩形 12"/>
          <p:cNvSpPr/>
          <p:nvPr/>
        </p:nvSpPr>
        <p:spPr>
          <a:xfrm>
            <a:off x="3487361" y="2136128"/>
            <a:ext cx="2399243" cy="3884488"/>
          </a:xfrm>
          <a:prstGeom prst="roundRect">
            <a:avLst>
              <a:gd name="adj" fmla="val 5505"/>
            </a:avLst>
          </a:prstGeom>
          <a:solidFill>
            <a:schemeClr val="accent1">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30"/>
          </a:p>
        </p:txBody>
      </p:sp>
      <p:grpSp>
        <p:nvGrpSpPr>
          <p:cNvPr id="14" name="组合 13"/>
          <p:cNvGrpSpPr/>
          <p:nvPr/>
        </p:nvGrpSpPr>
        <p:grpSpPr>
          <a:xfrm>
            <a:off x="4245682" y="1705529"/>
            <a:ext cx="908121" cy="908692"/>
            <a:chOff x="3183899" y="1203598"/>
            <a:chExt cx="681268" cy="681697"/>
          </a:xfrm>
        </p:grpSpPr>
        <p:sp>
          <p:nvSpPr>
            <p:cNvPr id="15" name="椭圆 14"/>
            <p:cNvSpPr/>
            <p:nvPr/>
          </p:nvSpPr>
          <p:spPr>
            <a:xfrm>
              <a:off x="3183899" y="1203598"/>
              <a:ext cx="681268" cy="681697"/>
            </a:xfrm>
            <a:prstGeom prst="ellipse">
              <a:avLst/>
            </a:prstGeom>
            <a:solidFill>
              <a:schemeClr val="accent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30">
                <a:solidFill>
                  <a:srgbClr val="0278A1"/>
                </a:solidFill>
                <a:latin typeface="微软雅黑" panose="020B0503020204020204" pitchFamily="34" charset="-122"/>
                <a:ea typeface="微软雅黑" panose="020B0503020204020204" pitchFamily="34" charset="-122"/>
              </a:endParaRPr>
            </a:p>
          </p:txBody>
        </p:sp>
        <p:sp>
          <p:nvSpPr>
            <p:cNvPr id="16" name="文本框 19"/>
            <p:cNvSpPr txBox="1"/>
            <p:nvPr/>
          </p:nvSpPr>
          <p:spPr>
            <a:xfrm>
              <a:off x="3305704" y="1239131"/>
              <a:ext cx="415126" cy="606670"/>
            </a:xfrm>
            <a:prstGeom prst="rect">
              <a:avLst/>
            </a:prstGeom>
            <a:noFill/>
          </p:spPr>
          <p:txBody>
            <a:bodyPr wrap="none" rtlCol="0">
              <a:spAutoFit/>
            </a:bodyPr>
            <a:lstStyle/>
            <a:p>
              <a:pPr algn="ctr"/>
              <a:r>
                <a:rPr lang="en-US" altLang="zh-CN" sz="4655" b="1" dirty="0">
                  <a:solidFill>
                    <a:schemeClr val="bg1"/>
                  </a:solidFill>
                  <a:latin typeface="微软雅黑" panose="020B0503020204020204" pitchFamily="34" charset="-122"/>
                  <a:ea typeface="微软雅黑" panose="020B0503020204020204" pitchFamily="34" charset="-122"/>
                </a:rPr>
                <a:t>2</a:t>
              </a:r>
              <a:endParaRPr lang="zh-CN" altLang="en-US" sz="4655" b="1" dirty="0">
                <a:solidFill>
                  <a:schemeClr val="bg1"/>
                </a:solidFill>
                <a:latin typeface="微软雅黑" panose="020B0503020204020204" pitchFamily="34" charset="-122"/>
                <a:ea typeface="微软雅黑" panose="020B0503020204020204" pitchFamily="34" charset="-122"/>
              </a:endParaRPr>
            </a:p>
          </p:txBody>
        </p:sp>
      </p:grpSp>
      <p:sp>
        <p:nvSpPr>
          <p:cNvPr id="17" name="矩形 16"/>
          <p:cNvSpPr/>
          <p:nvPr/>
        </p:nvSpPr>
        <p:spPr>
          <a:xfrm>
            <a:off x="3639707" y="3071273"/>
            <a:ext cx="2135007" cy="2460866"/>
          </a:xfrm>
          <a:prstGeom prst="rect">
            <a:avLst/>
          </a:prstGeom>
        </p:spPr>
        <p:txBody>
          <a:bodyPr wrap="square">
            <a:spAutoFit/>
          </a:bodyPr>
          <a:lstStyle/>
          <a:p>
            <a:pPr algn="ctr">
              <a:lnSpc>
                <a:spcPct val="150000"/>
              </a:lnSpc>
              <a:spcBef>
                <a:spcPts val="880"/>
              </a:spcBef>
              <a:spcAft>
                <a:spcPts val="880"/>
              </a:spcAft>
              <a:defRPr/>
            </a:pPr>
            <a:r>
              <a:rPr lang="zh-CN" altLang="en-US" sz="1465">
                <a:solidFill>
                  <a:prstClr val="white"/>
                </a:solidFill>
                <a:latin typeface="微软雅黑" panose="020B0503020204020204" pitchFamily="34" charset="-122"/>
                <a:ea typeface="微软雅黑" panose="020B0503020204020204" pitchFamily="34" charset="-122"/>
              </a:rPr>
              <a:t>根据自己的需要添加适当的文字，据研究，在幻灯片中，一页的文字最好不要超</a:t>
            </a:r>
            <a:r>
              <a:rPr lang="en-US" altLang="zh-CN" sz="1465">
                <a:solidFill>
                  <a:prstClr val="white"/>
                </a:solidFill>
                <a:latin typeface="微软雅黑" panose="020B0503020204020204" pitchFamily="34" charset="-122"/>
                <a:ea typeface="微软雅黑" panose="020B0503020204020204" pitchFamily="34" charset="-122"/>
              </a:rPr>
              <a:t>200</a:t>
            </a:r>
            <a:r>
              <a:rPr lang="zh-CN" altLang="en-US" sz="1465">
                <a:solidFill>
                  <a:prstClr val="white"/>
                </a:solidFill>
                <a:latin typeface="微软雅黑" panose="020B0503020204020204" pitchFamily="34" charset="-122"/>
                <a:ea typeface="微软雅黑" panose="020B0503020204020204" pitchFamily="34" charset="-122"/>
              </a:rPr>
              <a:t>字根据自己的需要添加适当的文字一页的文字最好不要超过</a:t>
            </a:r>
            <a:r>
              <a:rPr lang="en-US" altLang="zh-CN" sz="1465">
                <a:solidFill>
                  <a:prstClr val="white"/>
                </a:solidFill>
                <a:latin typeface="微软雅黑" panose="020B0503020204020204" pitchFamily="34" charset="-122"/>
                <a:ea typeface="微软雅黑" panose="020B0503020204020204" pitchFamily="34" charset="-122"/>
              </a:rPr>
              <a:t>200</a:t>
            </a:r>
            <a:r>
              <a:rPr lang="zh-CN" altLang="en-US" sz="1465">
                <a:solidFill>
                  <a:prstClr val="white"/>
                </a:solidFill>
                <a:latin typeface="微软雅黑" panose="020B0503020204020204" pitchFamily="34" charset="-122"/>
                <a:ea typeface="微软雅黑" panose="020B0503020204020204" pitchFamily="34" charset="-122"/>
              </a:rPr>
              <a:t>字</a:t>
            </a:r>
            <a:endParaRPr lang="zh-CN" altLang="en-US" sz="1465">
              <a:solidFill>
                <a:prstClr val="white"/>
              </a:solidFill>
              <a:latin typeface="微软雅黑" panose="020B0503020204020204" pitchFamily="34" charset="-122"/>
              <a:ea typeface="微软雅黑" panose="020B0503020204020204" pitchFamily="34" charset="-122"/>
            </a:endParaRPr>
          </a:p>
        </p:txBody>
      </p:sp>
      <p:sp>
        <p:nvSpPr>
          <p:cNvPr id="18" name="圆角矩形 17"/>
          <p:cNvSpPr/>
          <p:nvPr/>
        </p:nvSpPr>
        <p:spPr>
          <a:xfrm>
            <a:off x="6168427" y="2136128"/>
            <a:ext cx="2399243" cy="3884488"/>
          </a:xfrm>
          <a:prstGeom prst="roundRect">
            <a:avLst>
              <a:gd name="adj" fmla="val 5505"/>
            </a:avLst>
          </a:prstGeom>
          <a:solidFill>
            <a:schemeClr val="accent2">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30"/>
          </a:p>
        </p:txBody>
      </p:sp>
      <p:grpSp>
        <p:nvGrpSpPr>
          <p:cNvPr id="19" name="组合 18"/>
          <p:cNvGrpSpPr/>
          <p:nvPr/>
        </p:nvGrpSpPr>
        <p:grpSpPr>
          <a:xfrm>
            <a:off x="6926747" y="1705529"/>
            <a:ext cx="908121" cy="908692"/>
            <a:chOff x="5195222" y="1203598"/>
            <a:chExt cx="681268" cy="681697"/>
          </a:xfrm>
        </p:grpSpPr>
        <p:sp>
          <p:nvSpPr>
            <p:cNvPr id="20" name="椭圆 19"/>
            <p:cNvSpPr/>
            <p:nvPr/>
          </p:nvSpPr>
          <p:spPr>
            <a:xfrm>
              <a:off x="5195222" y="1203598"/>
              <a:ext cx="681268" cy="681697"/>
            </a:xfrm>
            <a:prstGeom prst="ellipse">
              <a:avLst/>
            </a:prstGeom>
            <a:solidFill>
              <a:schemeClr val="accent2"/>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30">
                <a:solidFill>
                  <a:srgbClr val="0278A1"/>
                </a:solidFill>
                <a:latin typeface="微软雅黑" panose="020B0503020204020204" pitchFamily="34" charset="-122"/>
                <a:ea typeface="微软雅黑" panose="020B0503020204020204" pitchFamily="34" charset="-122"/>
              </a:endParaRPr>
            </a:p>
          </p:txBody>
        </p:sp>
        <p:sp>
          <p:nvSpPr>
            <p:cNvPr id="21" name="文本框 19"/>
            <p:cNvSpPr txBox="1"/>
            <p:nvPr/>
          </p:nvSpPr>
          <p:spPr>
            <a:xfrm>
              <a:off x="5328292" y="1239131"/>
              <a:ext cx="415126" cy="606670"/>
            </a:xfrm>
            <a:prstGeom prst="rect">
              <a:avLst/>
            </a:prstGeom>
            <a:noFill/>
          </p:spPr>
          <p:txBody>
            <a:bodyPr wrap="none" rtlCol="0">
              <a:spAutoFit/>
            </a:bodyPr>
            <a:lstStyle/>
            <a:p>
              <a:pPr algn="ctr"/>
              <a:r>
                <a:rPr lang="en-US" altLang="zh-CN" sz="4655" b="1" dirty="0">
                  <a:solidFill>
                    <a:schemeClr val="bg1"/>
                  </a:solidFill>
                  <a:latin typeface="微软雅黑" panose="020B0503020204020204" pitchFamily="34" charset="-122"/>
                  <a:ea typeface="微软雅黑" panose="020B0503020204020204" pitchFamily="34" charset="-122"/>
                </a:rPr>
                <a:t>3</a:t>
              </a:r>
              <a:endParaRPr lang="zh-CN" altLang="en-US" sz="4655" b="1" dirty="0">
                <a:solidFill>
                  <a:schemeClr val="bg1"/>
                </a:solidFill>
                <a:latin typeface="微软雅黑" panose="020B0503020204020204" pitchFamily="34" charset="-122"/>
                <a:ea typeface="微软雅黑" panose="020B0503020204020204" pitchFamily="34" charset="-122"/>
              </a:endParaRPr>
            </a:p>
          </p:txBody>
        </p:sp>
      </p:grpSp>
      <p:sp>
        <p:nvSpPr>
          <p:cNvPr id="22" name="矩形 21"/>
          <p:cNvSpPr/>
          <p:nvPr/>
        </p:nvSpPr>
        <p:spPr>
          <a:xfrm>
            <a:off x="6320773" y="3071274"/>
            <a:ext cx="2135007" cy="2460866"/>
          </a:xfrm>
          <a:prstGeom prst="rect">
            <a:avLst/>
          </a:prstGeom>
        </p:spPr>
        <p:txBody>
          <a:bodyPr wrap="square">
            <a:spAutoFit/>
          </a:bodyPr>
          <a:lstStyle/>
          <a:p>
            <a:pPr algn="ctr">
              <a:lnSpc>
                <a:spcPct val="150000"/>
              </a:lnSpc>
              <a:spcBef>
                <a:spcPts val="880"/>
              </a:spcBef>
              <a:spcAft>
                <a:spcPts val="880"/>
              </a:spcAft>
              <a:defRPr/>
            </a:pPr>
            <a:r>
              <a:rPr lang="zh-CN" altLang="en-US" sz="1465">
                <a:solidFill>
                  <a:prstClr val="white"/>
                </a:solidFill>
                <a:latin typeface="微软雅黑" panose="020B0503020204020204" pitchFamily="34" charset="-122"/>
                <a:ea typeface="微软雅黑" panose="020B0503020204020204" pitchFamily="34" charset="-122"/>
              </a:rPr>
              <a:t>根据自己的需要添加适当的文字，据研究，在幻灯片中，一页的文字最好不要超</a:t>
            </a:r>
            <a:r>
              <a:rPr lang="en-US" altLang="zh-CN" sz="1465">
                <a:solidFill>
                  <a:prstClr val="white"/>
                </a:solidFill>
                <a:latin typeface="微软雅黑" panose="020B0503020204020204" pitchFamily="34" charset="-122"/>
                <a:ea typeface="微软雅黑" panose="020B0503020204020204" pitchFamily="34" charset="-122"/>
              </a:rPr>
              <a:t>200</a:t>
            </a:r>
            <a:r>
              <a:rPr lang="zh-CN" altLang="en-US" sz="1465">
                <a:solidFill>
                  <a:prstClr val="white"/>
                </a:solidFill>
                <a:latin typeface="微软雅黑" panose="020B0503020204020204" pitchFamily="34" charset="-122"/>
                <a:ea typeface="微软雅黑" panose="020B0503020204020204" pitchFamily="34" charset="-122"/>
              </a:rPr>
              <a:t>字根据自己的需要添加适当的文字一页的文字最好不要超过</a:t>
            </a:r>
            <a:r>
              <a:rPr lang="en-US" altLang="zh-CN" sz="1465">
                <a:solidFill>
                  <a:prstClr val="white"/>
                </a:solidFill>
                <a:latin typeface="微软雅黑" panose="020B0503020204020204" pitchFamily="34" charset="-122"/>
                <a:ea typeface="微软雅黑" panose="020B0503020204020204" pitchFamily="34" charset="-122"/>
              </a:rPr>
              <a:t>200</a:t>
            </a:r>
            <a:r>
              <a:rPr lang="zh-CN" altLang="en-US" sz="1465">
                <a:solidFill>
                  <a:prstClr val="white"/>
                </a:solidFill>
                <a:latin typeface="微软雅黑" panose="020B0503020204020204" pitchFamily="34" charset="-122"/>
                <a:ea typeface="微软雅黑" panose="020B0503020204020204" pitchFamily="34" charset="-122"/>
              </a:rPr>
              <a:t>字</a:t>
            </a:r>
            <a:endParaRPr lang="zh-CN" altLang="en-US" sz="1465">
              <a:solidFill>
                <a:prstClr val="white"/>
              </a:solidFill>
              <a:latin typeface="微软雅黑" panose="020B0503020204020204" pitchFamily="34" charset="-122"/>
              <a:ea typeface="微软雅黑" panose="020B0503020204020204" pitchFamily="34" charset="-122"/>
            </a:endParaRPr>
          </a:p>
        </p:txBody>
      </p:sp>
      <p:sp>
        <p:nvSpPr>
          <p:cNvPr id="23" name="圆角矩形 22"/>
          <p:cNvSpPr/>
          <p:nvPr/>
        </p:nvSpPr>
        <p:spPr>
          <a:xfrm>
            <a:off x="8815853" y="2136128"/>
            <a:ext cx="2399243" cy="3884488"/>
          </a:xfrm>
          <a:prstGeom prst="roundRect">
            <a:avLst>
              <a:gd name="adj" fmla="val 5505"/>
            </a:avLst>
          </a:prstGeom>
          <a:solidFill>
            <a:schemeClr val="accent3">
              <a:lumMod val="7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30"/>
          </a:p>
        </p:txBody>
      </p:sp>
      <p:grpSp>
        <p:nvGrpSpPr>
          <p:cNvPr id="24" name="组合 23"/>
          <p:cNvGrpSpPr/>
          <p:nvPr/>
        </p:nvGrpSpPr>
        <p:grpSpPr>
          <a:xfrm>
            <a:off x="9574172" y="1705528"/>
            <a:ext cx="908121" cy="908692"/>
            <a:chOff x="7181308" y="1203598"/>
            <a:chExt cx="681268" cy="681697"/>
          </a:xfrm>
        </p:grpSpPr>
        <p:sp>
          <p:nvSpPr>
            <p:cNvPr id="25" name="椭圆 24"/>
            <p:cNvSpPr/>
            <p:nvPr/>
          </p:nvSpPr>
          <p:spPr>
            <a:xfrm>
              <a:off x="7181308" y="1203598"/>
              <a:ext cx="681268" cy="681697"/>
            </a:xfrm>
            <a:prstGeom prst="ellipse">
              <a:avLst/>
            </a:prstGeom>
            <a:solidFill>
              <a:schemeClr val="accent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930">
                <a:solidFill>
                  <a:srgbClr val="0278A1"/>
                </a:solidFill>
                <a:latin typeface="微软雅黑" panose="020B0503020204020204" pitchFamily="34" charset="-122"/>
                <a:ea typeface="微软雅黑" panose="020B0503020204020204" pitchFamily="34" charset="-122"/>
              </a:endParaRPr>
            </a:p>
          </p:txBody>
        </p:sp>
        <p:sp>
          <p:nvSpPr>
            <p:cNvPr id="26" name="文本框 19"/>
            <p:cNvSpPr txBox="1"/>
            <p:nvPr/>
          </p:nvSpPr>
          <p:spPr>
            <a:xfrm>
              <a:off x="7285990" y="1214705"/>
              <a:ext cx="439177" cy="655399"/>
            </a:xfrm>
            <a:prstGeom prst="rect">
              <a:avLst/>
            </a:prstGeom>
            <a:noFill/>
          </p:spPr>
          <p:txBody>
            <a:bodyPr wrap="none" rtlCol="0">
              <a:spAutoFit/>
            </a:bodyPr>
            <a:lstStyle/>
            <a:p>
              <a:pPr algn="ctr"/>
              <a:r>
                <a:rPr lang="en-US" altLang="zh-CN" sz="5075" b="1" dirty="0">
                  <a:solidFill>
                    <a:schemeClr val="bg1"/>
                  </a:solidFill>
                  <a:latin typeface="微软雅黑" panose="020B0503020204020204" pitchFamily="34" charset="-122"/>
                  <a:ea typeface="微软雅黑" panose="020B0503020204020204" pitchFamily="34" charset="-122"/>
                </a:rPr>
                <a:t>4</a:t>
              </a:r>
              <a:endParaRPr lang="zh-CN" altLang="en-US" sz="5075" b="1" dirty="0">
                <a:solidFill>
                  <a:schemeClr val="bg1"/>
                </a:solidFill>
                <a:latin typeface="微软雅黑" panose="020B0503020204020204" pitchFamily="34" charset="-122"/>
                <a:ea typeface="微软雅黑" panose="020B0503020204020204" pitchFamily="34" charset="-122"/>
              </a:endParaRPr>
            </a:p>
          </p:txBody>
        </p:sp>
      </p:grpSp>
      <p:sp>
        <p:nvSpPr>
          <p:cNvPr id="27" name="矩形 26"/>
          <p:cNvSpPr/>
          <p:nvPr/>
        </p:nvSpPr>
        <p:spPr>
          <a:xfrm>
            <a:off x="8968199" y="3071274"/>
            <a:ext cx="2135007" cy="2460866"/>
          </a:xfrm>
          <a:prstGeom prst="rect">
            <a:avLst/>
          </a:prstGeom>
        </p:spPr>
        <p:txBody>
          <a:bodyPr wrap="square">
            <a:spAutoFit/>
          </a:bodyPr>
          <a:lstStyle/>
          <a:p>
            <a:pPr algn="ctr">
              <a:lnSpc>
                <a:spcPct val="150000"/>
              </a:lnSpc>
              <a:spcBef>
                <a:spcPts val="880"/>
              </a:spcBef>
              <a:spcAft>
                <a:spcPts val="880"/>
              </a:spcAft>
              <a:defRPr/>
            </a:pPr>
            <a:r>
              <a:rPr lang="zh-CN" altLang="en-US" sz="1465">
                <a:solidFill>
                  <a:prstClr val="white"/>
                </a:solidFill>
                <a:latin typeface="微软雅黑" panose="020B0503020204020204" pitchFamily="34" charset="-122"/>
                <a:ea typeface="微软雅黑" panose="020B0503020204020204" pitchFamily="34" charset="-122"/>
              </a:rPr>
              <a:t>根据自己的需要添加适当的文字，据研究，在幻灯片中，一页的文字最好不要超</a:t>
            </a:r>
            <a:r>
              <a:rPr lang="en-US" altLang="zh-CN" sz="1465">
                <a:solidFill>
                  <a:prstClr val="white"/>
                </a:solidFill>
                <a:latin typeface="微软雅黑" panose="020B0503020204020204" pitchFamily="34" charset="-122"/>
                <a:ea typeface="微软雅黑" panose="020B0503020204020204" pitchFamily="34" charset="-122"/>
              </a:rPr>
              <a:t>200</a:t>
            </a:r>
            <a:r>
              <a:rPr lang="zh-CN" altLang="en-US" sz="1465">
                <a:solidFill>
                  <a:prstClr val="white"/>
                </a:solidFill>
                <a:latin typeface="微软雅黑" panose="020B0503020204020204" pitchFamily="34" charset="-122"/>
                <a:ea typeface="微软雅黑" panose="020B0503020204020204" pitchFamily="34" charset="-122"/>
              </a:rPr>
              <a:t>字根据自己的需要添加适当的文字一页的文字最好不要超过</a:t>
            </a:r>
            <a:r>
              <a:rPr lang="en-US" altLang="zh-CN" sz="1465">
                <a:solidFill>
                  <a:prstClr val="white"/>
                </a:solidFill>
                <a:latin typeface="微软雅黑" panose="020B0503020204020204" pitchFamily="34" charset="-122"/>
                <a:ea typeface="微软雅黑" panose="020B0503020204020204" pitchFamily="34" charset="-122"/>
              </a:rPr>
              <a:t>200</a:t>
            </a:r>
            <a:r>
              <a:rPr lang="zh-CN" altLang="en-US" sz="1465">
                <a:solidFill>
                  <a:prstClr val="white"/>
                </a:solidFill>
                <a:latin typeface="微软雅黑" panose="020B0503020204020204" pitchFamily="34" charset="-122"/>
                <a:ea typeface="微软雅黑" panose="020B0503020204020204" pitchFamily="34" charset="-122"/>
              </a:rPr>
              <a:t>字</a:t>
            </a:r>
            <a:endParaRPr lang="zh-CN" altLang="en-US" sz="1465">
              <a:solidFill>
                <a:prstClr val="white"/>
              </a:solidFill>
              <a:latin typeface="微软雅黑" panose="020B0503020204020204" pitchFamily="34" charset="-122"/>
              <a:ea typeface="微软雅黑" panose="020B0503020204020204" pitchFamily="34" charset="-122"/>
            </a:endParaRPr>
          </a:p>
        </p:txBody>
      </p:sp>
      <p:sp>
        <p:nvSpPr>
          <p:cNvPr id="28" name="标题 27"/>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1" presetClass="entr" presetSubtype="1" fill="hold" nodeType="after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500"/>
                                        <p:tgtEl>
                                          <p:spTgt spid="9"/>
                                        </p:tgtEl>
                                      </p:cBhvr>
                                    </p:animEffect>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up)">
                                      <p:cBhvr>
                                        <p:cTn id="16" dur="500"/>
                                        <p:tgtEl>
                                          <p:spTgt spid="12"/>
                                        </p:tgtEl>
                                      </p:cBhvr>
                                    </p:animEffect>
                                  </p:childTnLst>
                                </p:cTn>
                              </p:par>
                            </p:childTnLst>
                          </p:cTn>
                        </p:par>
                        <p:par>
                          <p:cTn id="17" fill="hold">
                            <p:stCondLst>
                              <p:cond delay="1500"/>
                            </p:stCondLst>
                            <p:childTnLst>
                              <p:par>
                                <p:cTn id="18" presetID="2" presetClass="entr" presetSubtype="4" fill="hold" grpId="0"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additive="base">
                                        <p:cTn id="20" dur="500" fill="hold"/>
                                        <p:tgtEl>
                                          <p:spTgt spid="13"/>
                                        </p:tgtEl>
                                        <p:attrNameLst>
                                          <p:attrName>ppt_x</p:attrName>
                                        </p:attrNameLst>
                                      </p:cBhvr>
                                      <p:tavLst>
                                        <p:tav tm="0">
                                          <p:val>
                                            <p:strVal val="#ppt_x"/>
                                          </p:val>
                                        </p:tav>
                                        <p:tav tm="100000">
                                          <p:val>
                                            <p:strVal val="#ppt_x"/>
                                          </p:val>
                                        </p:tav>
                                      </p:tavLst>
                                    </p:anim>
                                    <p:anim calcmode="lin" valueType="num">
                                      <p:cBhvr additive="base">
                                        <p:cTn id="21" dur="500" fill="hold"/>
                                        <p:tgtEl>
                                          <p:spTgt spid="13"/>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1" presetClass="entr" presetSubtype="1"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heel(1)">
                                      <p:cBhvr>
                                        <p:cTn id="25" dur="500"/>
                                        <p:tgtEl>
                                          <p:spTgt spid="14"/>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500"/>
                                        <p:tgtEl>
                                          <p:spTgt spid="17"/>
                                        </p:tgtEl>
                                      </p:cBhvr>
                                    </p:animEffect>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childTnLst>
                          </p:cTn>
                        </p:par>
                        <p:par>
                          <p:cTn id="35" fill="hold">
                            <p:stCondLst>
                              <p:cond delay="3500"/>
                            </p:stCondLst>
                            <p:childTnLst>
                              <p:par>
                                <p:cTn id="36" presetID="21" presetClass="entr" presetSubtype="1" fill="hold"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heel(1)">
                                      <p:cBhvr>
                                        <p:cTn id="38" dur="500"/>
                                        <p:tgtEl>
                                          <p:spTgt spid="19"/>
                                        </p:tgtEl>
                                      </p:cBhvr>
                                    </p:animEffect>
                                  </p:childTnLst>
                                </p:cTn>
                              </p:par>
                            </p:childTnLst>
                          </p:cTn>
                        </p:par>
                        <p:par>
                          <p:cTn id="39" fill="hold">
                            <p:stCondLst>
                              <p:cond delay="400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additive="base">
                                        <p:cTn id="46" dur="500" fill="hold"/>
                                        <p:tgtEl>
                                          <p:spTgt spid="23"/>
                                        </p:tgtEl>
                                        <p:attrNameLst>
                                          <p:attrName>ppt_x</p:attrName>
                                        </p:attrNameLst>
                                      </p:cBhvr>
                                      <p:tavLst>
                                        <p:tav tm="0">
                                          <p:val>
                                            <p:strVal val="#ppt_x"/>
                                          </p:val>
                                        </p:tav>
                                        <p:tav tm="100000">
                                          <p:val>
                                            <p:strVal val="#ppt_x"/>
                                          </p:val>
                                        </p:tav>
                                      </p:tavLst>
                                    </p:anim>
                                    <p:anim calcmode="lin" valueType="num">
                                      <p:cBhvr additive="base">
                                        <p:cTn id="47" dur="500" fill="hold"/>
                                        <p:tgtEl>
                                          <p:spTgt spid="23"/>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1" presetClass="entr" presetSubtype="1"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heel(1)">
                                      <p:cBhvr>
                                        <p:cTn id="51" dur="500"/>
                                        <p:tgtEl>
                                          <p:spTgt spid="24"/>
                                        </p:tgtEl>
                                      </p:cBhvr>
                                    </p:animEffect>
                                  </p:childTnLst>
                                </p:cTn>
                              </p:par>
                            </p:childTnLst>
                          </p:cTn>
                        </p:par>
                        <p:par>
                          <p:cTn id="52" fill="hold">
                            <p:stCondLst>
                              <p:cond delay="5500"/>
                            </p:stCondLst>
                            <p:childTnLst>
                              <p:par>
                                <p:cTn id="53" presetID="22" presetClass="entr" presetSubtype="1" fill="hold" grpId="0" nodeType="afterEffect">
                                  <p:stCondLst>
                                    <p:cond delay="0"/>
                                  </p:stCondLst>
                                  <p:childTnLst>
                                    <p:set>
                                      <p:cBhvr>
                                        <p:cTn id="54" dur="1" fill="hold">
                                          <p:stCondLst>
                                            <p:cond delay="0"/>
                                          </p:stCondLst>
                                        </p:cTn>
                                        <p:tgtEl>
                                          <p:spTgt spid="27"/>
                                        </p:tgtEl>
                                        <p:attrNameLst>
                                          <p:attrName>style.visibility</p:attrName>
                                        </p:attrNameLst>
                                      </p:cBhvr>
                                      <p:to>
                                        <p:strVal val="visible"/>
                                      </p:to>
                                    </p:set>
                                    <p:animEffect transition="in" filter="wipe(up)">
                                      <p:cBhvr>
                                        <p:cTn id="5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p:bldP spid="13" grpId="0" animBg="1"/>
      <p:bldP spid="17" grpId="0"/>
      <p:bldP spid="18" grpId="0" animBg="1"/>
      <p:bldP spid="22" grpId="0"/>
      <p:bldP spid="23" grpId="0" animBg="1"/>
      <p:bldP spid="2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5"/>
          <p:cNvSpPr>
            <a:spLocks noChangeArrowheads="1"/>
          </p:cNvSpPr>
          <p:nvPr/>
        </p:nvSpPr>
        <p:spPr bwMode="auto">
          <a:xfrm rot="10800000">
            <a:off x="1315118" y="4039856"/>
            <a:ext cx="3585057" cy="1005667"/>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accent4"/>
          </a:solidFill>
          <a:ln>
            <a:noFill/>
          </a:ln>
        </p:spPr>
        <p:style>
          <a:lnRef idx="2">
            <a:schemeClr val="accent6">
              <a:shade val="50000"/>
            </a:schemeClr>
          </a:lnRef>
          <a:fillRef idx="1">
            <a:schemeClr val="accent6"/>
          </a:fillRef>
          <a:effectRef idx="0">
            <a:schemeClr val="accent6"/>
          </a:effectRef>
          <a:fontRef idx="minor">
            <a:schemeClr val="lt1"/>
          </a:fontRef>
        </p:style>
        <p:txBody>
          <a:bodyPr lIns="96210" tIns="48106" rIns="96210" bIns="48106" rtlCol="0" anchor="ctr"/>
          <a:lstStyle/>
          <a:p>
            <a:pPr algn="ctr"/>
            <a:endParaRPr lang="zh-CN" altLang="en-US" sz="3200" dirty="0"/>
          </a:p>
        </p:txBody>
      </p:sp>
      <p:sp>
        <p:nvSpPr>
          <p:cNvPr id="3" name="AutoShape 3"/>
          <p:cNvSpPr>
            <a:spLocks noChangeArrowheads="1"/>
          </p:cNvSpPr>
          <p:nvPr/>
        </p:nvSpPr>
        <p:spPr bwMode="auto">
          <a:xfrm rot="10800000">
            <a:off x="2378119" y="2665937"/>
            <a:ext cx="1459057" cy="407215"/>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accent2"/>
          </a:solidFill>
          <a:ln>
            <a:noFill/>
          </a:ln>
        </p:spPr>
        <p:style>
          <a:lnRef idx="2">
            <a:schemeClr val="accent5">
              <a:shade val="50000"/>
            </a:schemeClr>
          </a:lnRef>
          <a:fillRef idx="1">
            <a:schemeClr val="accent5"/>
          </a:fillRef>
          <a:effectRef idx="0">
            <a:schemeClr val="accent5"/>
          </a:effectRef>
          <a:fontRef idx="minor">
            <a:schemeClr val="lt1"/>
          </a:fontRef>
        </p:style>
        <p:txBody>
          <a:bodyPr lIns="96210" tIns="48106" rIns="96210" bIns="48106" rtlCol="0" anchor="ctr"/>
          <a:lstStyle/>
          <a:p>
            <a:pPr algn="ctr"/>
            <a:endParaRPr lang="zh-CN" altLang="en-US" sz="3200" dirty="0"/>
          </a:p>
        </p:txBody>
      </p:sp>
      <p:sp>
        <p:nvSpPr>
          <p:cNvPr id="4" name="AutoShape 6"/>
          <p:cNvSpPr>
            <a:spLocks noChangeArrowheads="1"/>
          </p:cNvSpPr>
          <p:nvPr/>
        </p:nvSpPr>
        <p:spPr bwMode="auto">
          <a:xfrm>
            <a:off x="2650881" y="1769711"/>
            <a:ext cx="913531" cy="777913"/>
          </a:xfrm>
          <a:prstGeom prst="triangle">
            <a:avLst>
              <a:gd name="adj" fmla="val 50000"/>
            </a:avLst>
          </a:prstGeom>
          <a:solidFill>
            <a:schemeClr val="accent1"/>
          </a:solidFill>
          <a:ln>
            <a:noFill/>
          </a:ln>
        </p:spPr>
        <p:style>
          <a:lnRef idx="2">
            <a:schemeClr val="dk1">
              <a:shade val="50000"/>
            </a:schemeClr>
          </a:lnRef>
          <a:fillRef idx="1">
            <a:schemeClr val="dk1"/>
          </a:fillRef>
          <a:effectRef idx="0">
            <a:schemeClr val="dk1"/>
          </a:effectRef>
          <a:fontRef idx="minor">
            <a:schemeClr val="lt1"/>
          </a:fontRef>
        </p:style>
        <p:txBody>
          <a:bodyPr lIns="96210" tIns="48106" rIns="96210" bIns="48106" rtlCol="0" anchor="ctr"/>
          <a:lstStyle/>
          <a:p>
            <a:pPr algn="ctr"/>
            <a:endParaRPr lang="zh-CN" altLang="en-US" sz="3200" dirty="0"/>
          </a:p>
        </p:txBody>
      </p:sp>
      <p:sp>
        <p:nvSpPr>
          <p:cNvPr id="5" name="AutoShape 4"/>
          <p:cNvSpPr>
            <a:spLocks noChangeArrowheads="1"/>
          </p:cNvSpPr>
          <p:nvPr/>
        </p:nvSpPr>
        <p:spPr bwMode="auto">
          <a:xfrm rot="10800000">
            <a:off x="1941950" y="3235323"/>
            <a:ext cx="2331395" cy="655161"/>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lIns="96210" tIns="48106" rIns="96210" bIns="48106" rtlCol="0" anchor="ctr"/>
          <a:lstStyle/>
          <a:p>
            <a:pPr algn="ctr"/>
            <a:endParaRPr lang="zh-CN" altLang="en-US" sz="3200" dirty="0"/>
          </a:p>
        </p:txBody>
      </p:sp>
      <p:sp>
        <p:nvSpPr>
          <p:cNvPr id="6" name="AutoShape 5"/>
          <p:cNvSpPr>
            <a:spLocks noChangeArrowheads="1"/>
          </p:cNvSpPr>
          <p:nvPr/>
        </p:nvSpPr>
        <p:spPr bwMode="auto">
          <a:xfrm rot="10800000">
            <a:off x="726369" y="5173727"/>
            <a:ext cx="4762554" cy="942873"/>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 name="connsiteX0" fmla="*/ 0 w 20550"/>
              <a:gd name="connsiteY0" fmla="*/ 611 h 21600"/>
              <a:gd name="connsiteX1" fmla="*/ 2378 w 20550"/>
              <a:gd name="connsiteY1" fmla="*/ 21600 h 21600"/>
              <a:gd name="connsiteX2" fmla="*/ 17122 w 20550"/>
              <a:gd name="connsiteY2" fmla="*/ 21600 h 21600"/>
              <a:gd name="connsiteX3" fmla="*/ 20550 w 20550"/>
              <a:gd name="connsiteY3" fmla="*/ 0 h 21600"/>
              <a:gd name="connsiteX4" fmla="*/ 0 w 20550"/>
              <a:gd name="connsiteY4" fmla="*/ 611 h 21600"/>
              <a:gd name="connsiteX0-1" fmla="*/ 0 w 19214"/>
              <a:gd name="connsiteY0-2" fmla="*/ 306 h 21295"/>
              <a:gd name="connsiteX1-3" fmla="*/ 2378 w 19214"/>
              <a:gd name="connsiteY1-4" fmla="*/ 21295 h 21295"/>
              <a:gd name="connsiteX2-5" fmla="*/ 17122 w 19214"/>
              <a:gd name="connsiteY2-6" fmla="*/ 21295 h 21295"/>
              <a:gd name="connsiteX3-7" fmla="*/ 19214 w 19214"/>
              <a:gd name="connsiteY3-8" fmla="*/ 0 h 21295"/>
              <a:gd name="connsiteX4-9" fmla="*/ 0 w 19214"/>
              <a:gd name="connsiteY4-10" fmla="*/ 306 h 21295"/>
              <a:gd name="connsiteX0-11" fmla="*/ 0 w 19071"/>
              <a:gd name="connsiteY0-12" fmla="*/ 1 h 21295"/>
              <a:gd name="connsiteX1-13" fmla="*/ 2235 w 19071"/>
              <a:gd name="connsiteY1-14" fmla="*/ 21295 h 21295"/>
              <a:gd name="connsiteX2-15" fmla="*/ 16979 w 19071"/>
              <a:gd name="connsiteY2-16" fmla="*/ 21295 h 21295"/>
              <a:gd name="connsiteX3-17" fmla="*/ 19071 w 19071"/>
              <a:gd name="connsiteY3-18" fmla="*/ 0 h 21295"/>
              <a:gd name="connsiteX4-19" fmla="*/ 0 w 19071"/>
              <a:gd name="connsiteY4-20" fmla="*/ 1 h 2129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071" h="21295">
                <a:moveTo>
                  <a:pt x="0" y="1"/>
                </a:moveTo>
                <a:lnTo>
                  <a:pt x="2235" y="21295"/>
                </a:lnTo>
                <a:lnTo>
                  <a:pt x="16979" y="21295"/>
                </a:lnTo>
                <a:lnTo>
                  <a:pt x="19071" y="0"/>
                </a:lnTo>
                <a:lnTo>
                  <a:pt x="0" y="1"/>
                </a:lnTo>
                <a:close/>
              </a:path>
            </a:pathLst>
          </a:cu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lIns="96210" tIns="48106" rIns="96210" bIns="48106" rtlCol="0" anchor="ctr"/>
          <a:lstStyle/>
          <a:p>
            <a:pPr algn="ctr"/>
            <a:endParaRPr lang="zh-CN" altLang="en-US" sz="3200" dirty="0"/>
          </a:p>
        </p:txBody>
      </p:sp>
      <p:cxnSp>
        <p:nvCxnSpPr>
          <p:cNvPr id="7" name="直接连接符 6"/>
          <p:cNvCxnSpPr/>
          <p:nvPr/>
        </p:nvCxnSpPr>
        <p:spPr>
          <a:xfrm>
            <a:off x="3142169" y="2196685"/>
            <a:ext cx="3764774"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8" name="直接连接符 7"/>
          <p:cNvCxnSpPr/>
          <p:nvPr/>
        </p:nvCxnSpPr>
        <p:spPr>
          <a:xfrm>
            <a:off x="3127610" y="2868165"/>
            <a:ext cx="3779336"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9" name="直接连接符 8"/>
          <p:cNvCxnSpPr/>
          <p:nvPr/>
        </p:nvCxnSpPr>
        <p:spPr>
          <a:xfrm>
            <a:off x="3142169" y="3564830"/>
            <a:ext cx="3764774"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0" name="直接连接符 9"/>
          <p:cNvCxnSpPr/>
          <p:nvPr/>
        </p:nvCxnSpPr>
        <p:spPr>
          <a:xfrm>
            <a:off x="3107647" y="4584351"/>
            <a:ext cx="3799300"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11" name="直接连接符 10"/>
          <p:cNvCxnSpPr/>
          <p:nvPr/>
        </p:nvCxnSpPr>
        <p:spPr>
          <a:xfrm>
            <a:off x="3107647" y="5593716"/>
            <a:ext cx="3799300" cy="0"/>
          </a:xfrm>
          <a:prstGeom prst="line">
            <a:avLst/>
          </a:prstGeom>
          <a:noFill/>
          <a:ln w="12700">
            <a:solidFill>
              <a:schemeClr val="tx1">
                <a:lumMod val="65000"/>
                <a:lumOff val="35000"/>
              </a:schemeClr>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12" name="TextBox 11"/>
          <p:cNvSpPr txBox="1"/>
          <p:nvPr/>
        </p:nvSpPr>
        <p:spPr>
          <a:xfrm>
            <a:off x="7055857" y="5433373"/>
            <a:ext cx="3903778" cy="976816"/>
          </a:xfrm>
          <a:prstGeom prst="rect">
            <a:avLst/>
          </a:prstGeom>
          <a:noFill/>
        </p:spPr>
        <p:txBody>
          <a:bodyPr wrap="square" lIns="96210" tIns="48106" rIns="96210" bIns="48106" rtlCol="0">
            <a:spAutoFit/>
          </a:bodyPr>
          <a:lstStyle/>
          <a:p>
            <a:pPr>
              <a:lnSpc>
                <a:spcPct val="130000"/>
              </a:lnSpc>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5388703" y="5151899"/>
            <a:ext cx="1290753" cy="425383"/>
          </a:xfrm>
          <a:prstGeom prst="rect">
            <a:avLst/>
          </a:prstGeom>
          <a:noFill/>
        </p:spPr>
        <p:txBody>
          <a:bodyPr wrap="none" lIns="96210" tIns="48106" rIns="96210" bIns="48106" rtlCol="0">
            <a:spAutoFit/>
          </a:bodyPr>
          <a:lstStyle/>
          <a:p>
            <a:pPr algn="ctr"/>
            <a:r>
              <a:rPr lang="zh-CN" altLang="en-US" sz="2135">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135">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4" name="TextBox 13"/>
          <p:cNvSpPr txBox="1"/>
          <p:nvPr/>
        </p:nvSpPr>
        <p:spPr>
          <a:xfrm>
            <a:off x="7055857" y="4430131"/>
            <a:ext cx="3903778" cy="976816"/>
          </a:xfrm>
          <a:prstGeom prst="rect">
            <a:avLst/>
          </a:prstGeom>
          <a:noFill/>
        </p:spPr>
        <p:txBody>
          <a:bodyPr wrap="square" lIns="96210" tIns="48106" rIns="96210" bIns="48106" rtlCol="0">
            <a:spAutoFit/>
          </a:bodyPr>
          <a:lstStyle/>
          <a:p>
            <a:pPr>
              <a:lnSpc>
                <a:spcPct val="130000"/>
              </a:lnSpc>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5388703" y="4157739"/>
            <a:ext cx="1290753" cy="425383"/>
          </a:xfrm>
          <a:prstGeom prst="rect">
            <a:avLst/>
          </a:prstGeom>
          <a:noFill/>
        </p:spPr>
        <p:txBody>
          <a:bodyPr wrap="none" lIns="96210" tIns="48106" rIns="96210" bIns="48106" rtlCol="0">
            <a:spAutoFit/>
          </a:bodyPr>
          <a:lstStyle/>
          <a:p>
            <a:pPr algn="ctr"/>
            <a:r>
              <a:rPr lang="zh-CN" altLang="en-US" sz="2135">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135">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6" name="TextBox 15"/>
          <p:cNvSpPr txBox="1"/>
          <p:nvPr/>
        </p:nvSpPr>
        <p:spPr>
          <a:xfrm>
            <a:off x="7055857" y="3450962"/>
            <a:ext cx="3903778" cy="976816"/>
          </a:xfrm>
          <a:prstGeom prst="rect">
            <a:avLst/>
          </a:prstGeom>
          <a:noFill/>
        </p:spPr>
        <p:txBody>
          <a:bodyPr wrap="square" lIns="96210" tIns="48106" rIns="96210" bIns="48106" rtlCol="0">
            <a:spAutoFit/>
          </a:bodyPr>
          <a:lstStyle/>
          <a:p>
            <a:pPr>
              <a:lnSpc>
                <a:spcPct val="130000"/>
              </a:lnSpc>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5388703" y="3148220"/>
            <a:ext cx="1290753" cy="425383"/>
          </a:xfrm>
          <a:prstGeom prst="rect">
            <a:avLst/>
          </a:prstGeom>
          <a:noFill/>
        </p:spPr>
        <p:txBody>
          <a:bodyPr wrap="none" lIns="96210" tIns="48106" rIns="96210" bIns="48106" rtlCol="0">
            <a:spAutoFit/>
          </a:bodyPr>
          <a:lstStyle/>
          <a:p>
            <a:pPr algn="ctr"/>
            <a:r>
              <a:rPr lang="zh-CN" altLang="en-US" sz="2135">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135">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 name="TextBox 17"/>
          <p:cNvSpPr txBox="1"/>
          <p:nvPr/>
        </p:nvSpPr>
        <p:spPr>
          <a:xfrm>
            <a:off x="7055857" y="2709211"/>
            <a:ext cx="3903778" cy="976816"/>
          </a:xfrm>
          <a:prstGeom prst="rect">
            <a:avLst/>
          </a:prstGeom>
          <a:noFill/>
        </p:spPr>
        <p:txBody>
          <a:bodyPr wrap="square" lIns="96210" tIns="48106" rIns="96210" bIns="48106" rtlCol="0">
            <a:spAutoFit/>
          </a:bodyPr>
          <a:lstStyle/>
          <a:p>
            <a:pPr>
              <a:lnSpc>
                <a:spcPct val="130000"/>
              </a:lnSpc>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5388703" y="2462316"/>
            <a:ext cx="1290753" cy="425383"/>
          </a:xfrm>
          <a:prstGeom prst="rect">
            <a:avLst/>
          </a:prstGeom>
          <a:noFill/>
        </p:spPr>
        <p:txBody>
          <a:bodyPr wrap="none" lIns="96210" tIns="48106" rIns="96210" bIns="48106" rtlCol="0">
            <a:spAutoFit/>
          </a:bodyPr>
          <a:lstStyle/>
          <a:p>
            <a:pPr algn="ctr"/>
            <a:r>
              <a:rPr lang="zh-CN" altLang="en-US" sz="2135">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135">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 name="TextBox 19"/>
          <p:cNvSpPr txBox="1"/>
          <p:nvPr/>
        </p:nvSpPr>
        <p:spPr>
          <a:xfrm>
            <a:off x="7055857" y="2016259"/>
            <a:ext cx="3903778" cy="976816"/>
          </a:xfrm>
          <a:prstGeom prst="rect">
            <a:avLst/>
          </a:prstGeom>
          <a:noFill/>
        </p:spPr>
        <p:txBody>
          <a:bodyPr wrap="square" lIns="96210" tIns="48106" rIns="96210" bIns="48106" rtlCol="0">
            <a:spAutoFit/>
          </a:bodyPr>
          <a:lstStyle/>
          <a:p>
            <a:pPr>
              <a:lnSpc>
                <a:spcPct val="130000"/>
              </a:lnSpc>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 name="TextBox 20"/>
          <p:cNvSpPr txBox="1"/>
          <p:nvPr/>
        </p:nvSpPr>
        <p:spPr>
          <a:xfrm>
            <a:off x="5388703" y="1769363"/>
            <a:ext cx="1290753" cy="425383"/>
          </a:xfrm>
          <a:prstGeom prst="rect">
            <a:avLst/>
          </a:prstGeom>
          <a:noFill/>
        </p:spPr>
        <p:txBody>
          <a:bodyPr wrap="none" lIns="96210" tIns="48106" rIns="96210" bIns="48106" rtlCol="0">
            <a:spAutoFit/>
          </a:bodyPr>
          <a:lstStyle/>
          <a:p>
            <a:pPr algn="ctr"/>
            <a:r>
              <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9" name="标题 28"/>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64000">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14:bounceEnd="64000">
                                          <p:cBhvr additive="base">
                                            <p:cTn id="7" dur="1000" fill="hold"/>
                                            <p:tgtEl>
                                              <p:spTgt spid="6"/>
                                            </p:tgtEl>
                                            <p:attrNameLst>
                                              <p:attrName>ppt_x</p:attrName>
                                            </p:attrNameLst>
                                          </p:cBhvr>
                                          <p:tavLst>
                                            <p:tav tm="0">
                                              <p:val>
                                                <p:strVal val="#ppt_x"/>
                                              </p:val>
                                            </p:tav>
                                            <p:tav tm="100000">
                                              <p:val>
                                                <p:strVal val="#ppt_x"/>
                                              </p:val>
                                            </p:tav>
                                          </p:tavLst>
                                        </p:anim>
                                        <p:anim calcmode="lin" valueType="num" p14:bounceEnd="64000">
                                          <p:cBhvr additive="base">
                                            <p:cTn id="8" dur="10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64000">
                                      <p:stCondLst>
                                        <p:cond delay="200"/>
                                      </p:stCondLst>
                                      <p:childTnLst>
                                        <p:set>
                                          <p:cBhvr>
                                            <p:cTn id="10" dur="1" fill="hold">
                                              <p:stCondLst>
                                                <p:cond delay="0"/>
                                              </p:stCondLst>
                                            </p:cTn>
                                            <p:tgtEl>
                                              <p:spTgt spid="2"/>
                                            </p:tgtEl>
                                            <p:attrNameLst>
                                              <p:attrName>style.visibility</p:attrName>
                                            </p:attrNameLst>
                                          </p:cBhvr>
                                          <p:to>
                                            <p:strVal val="visible"/>
                                          </p:to>
                                        </p:set>
                                        <p:anim calcmode="lin" valueType="num" p14:bounceEnd="64000">
                                          <p:cBhvr additive="base">
                                            <p:cTn id="11" dur="1000" fill="hold"/>
                                            <p:tgtEl>
                                              <p:spTgt spid="2"/>
                                            </p:tgtEl>
                                            <p:attrNameLst>
                                              <p:attrName>ppt_x</p:attrName>
                                            </p:attrNameLst>
                                          </p:cBhvr>
                                          <p:tavLst>
                                            <p:tav tm="0">
                                              <p:val>
                                                <p:strVal val="#ppt_x"/>
                                              </p:val>
                                            </p:tav>
                                            <p:tav tm="100000">
                                              <p:val>
                                                <p:strVal val="#ppt_x"/>
                                              </p:val>
                                            </p:tav>
                                          </p:tavLst>
                                        </p:anim>
                                        <p:anim calcmode="lin" valueType="num" p14:bounceEnd="64000">
                                          <p:cBhvr additive="base">
                                            <p:cTn id="12" dur="10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64000">
                                      <p:stCondLst>
                                        <p:cond delay="400"/>
                                      </p:stCondLst>
                                      <p:childTnLst>
                                        <p:set>
                                          <p:cBhvr>
                                            <p:cTn id="14" dur="1" fill="hold">
                                              <p:stCondLst>
                                                <p:cond delay="0"/>
                                              </p:stCondLst>
                                            </p:cTn>
                                            <p:tgtEl>
                                              <p:spTgt spid="5"/>
                                            </p:tgtEl>
                                            <p:attrNameLst>
                                              <p:attrName>style.visibility</p:attrName>
                                            </p:attrNameLst>
                                          </p:cBhvr>
                                          <p:to>
                                            <p:strVal val="visible"/>
                                          </p:to>
                                        </p:set>
                                        <p:anim calcmode="lin" valueType="num" p14:bounceEnd="64000">
                                          <p:cBhvr additive="base">
                                            <p:cTn id="15" dur="1000" fill="hold"/>
                                            <p:tgtEl>
                                              <p:spTgt spid="5"/>
                                            </p:tgtEl>
                                            <p:attrNameLst>
                                              <p:attrName>ppt_x</p:attrName>
                                            </p:attrNameLst>
                                          </p:cBhvr>
                                          <p:tavLst>
                                            <p:tav tm="0">
                                              <p:val>
                                                <p:strVal val="#ppt_x"/>
                                              </p:val>
                                            </p:tav>
                                            <p:tav tm="100000">
                                              <p:val>
                                                <p:strVal val="#ppt_x"/>
                                              </p:val>
                                            </p:tav>
                                          </p:tavLst>
                                        </p:anim>
                                        <p:anim calcmode="lin" valueType="num" p14:bounceEnd="64000">
                                          <p:cBhvr additive="base">
                                            <p:cTn id="16" dur="10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64000">
                                      <p:stCondLst>
                                        <p:cond delay="600"/>
                                      </p:stCondLst>
                                      <p:childTnLst>
                                        <p:set>
                                          <p:cBhvr>
                                            <p:cTn id="18" dur="1" fill="hold">
                                              <p:stCondLst>
                                                <p:cond delay="0"/>
                                              </p:stCondLst>
                                            </p:cTn>
                                            <p:tgtEl>
                                              <p:spTgt spid="3"/>
                                            </p:tgtEl>
                                            <p:attrNameLst>
                                              <p:attrName>style.visibility</p:attrName>
                                            </p:attrNameLst>
                                          </p:cBhvr>
                                          <p:to>
                                            <p:strVal val="visible"/>
                                          </p:to>
                                        </p:set>
                                        <p:anim calcmode="lin" valueType="num" p14:bounceEnd="64000">
                                          <p:cBhvr additive="base">
                                            <p:cTn id="19" dur="1000" fill="hold"/>
                                            <p:tgtEl>
                                              <p:spTgt spid="3"/>
                                            </p:tgtEl>
                                            <p:attrNameLst>
                                              <p:attrName>ppt_x</p:attrName>
                                            </p:attrNameLst>
                                          </p:cBhvr>
                                          <p:tavLst>
                                            <p:tav tm="0">
                                              <p:val>
                                                <p:strVal val="#ppt_x"/>
                                              </p:val>
                                            </p:tav>
                                            <p:tav tm="100000">
                                              <p:val>
                                                <p:strVal val="#ppt_x"/>
                                              </p:val>
                                            </p:tav>
                                          </p:tavLst>
                                        </p:anim>
                                        <p:anim calcmode="lin" valueType="num" p14:bounceEnd="64000">
                                          <p:cBhvr additive="base">
                                            <p:cTn id="20" dur="1000" fill="hold"/>
                                            <p:tgtEl>
                                              <p:spTgt spid="3"/>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64000">
                                      <p:stCondLst>
                                        <p:cond delay="800"/>
                                      </p:stCondLst>
                                      <p:childTnLst>
                                        <p:set>
                                          <p:cBhvr>
                                            <p:cTn id="22" dur="1" fill="hold">
                                              <p:stCondLst>
                                                <p:cond delay="0"/>
                                              </p:stCondLst>
                                            </p:cTn>
                                            <p:tgtEl>
                                              <p:spTgt spid="4"/>
                                            </p:tgtEl>
                                            <p:attrNameLst>
                                              <p:attrName>style.visibility</p:attrName>
                                            </p:attrNameLst>
                                          </p:cBhvr>
                                          <p:to>
                                            <p:strVal val="visible"/>
                                          </p:to>
                                        </p:set>
                                        <p:anim calcmode="lin" valueType="num" p14:bounceEnd="64000">
                                          <p:cBhvr additive="base">
                                            <p:cTn id="23" dur="1000" fill="hold"/>
                                            <p:tgtEl>
                                              <p:spTgt spid="4"/>
                                            </p:tgtEl>
                                            <p:attrNameLst>
                                              <p:attrName>ppt_x</p:attrName>
                                            </p:attrNameLst>
                                          </p:cBhvr>
                                          <p:tavLst>
                                            <p:tav tm="0">
                                              <p:val>
                                                <p:strVal val="#ppt_x"/>
                                              </p:val>
                                            </p:tav>
                                            <p:tav tm="100000">
                                              <p:val>
                                                <p:strVal val="#ppt_x"/>
                                              </p:val>
                                            </p:tav>
                                          </p:tavLst>
                                        </p:anim>
                                        <p:anim calcmode="lin" valueType="num" p14:bounceEnd="64000">
                                          <p:cBhvr additive="base">
                                            <p:cTn id="24" dur="1000" fill="hold"/>
                                            <p:tgtEl>
                                              <p:spTgt spid="4"/>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par>
                                    <p:cTn id="29" presetID="22" presetClass="entr" presetSubtype="8"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par>
                                    <p:cTn id="32" presetID="22" presetClass="entr" presetSubtype="8"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par>
                                    <p:cTn id="35" presetID="22" presetClass="entr" presetSubtype="8"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par>
                                    <p:cTn id="38" presetID="22" presetClass="entr" presetSubtype="8"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par>
                              <p:cTn id="41" fill="hold">
                                <p:stCondLst>
                                  <p:cond delay="1500"/>
                                </p:stCondLst>
                                <p:childTnLst>
                                  <p:par>
                                    <p:cTn id="42" presetID="17" presetClass="entr" presetSubtype="1" fill="hold" grpId="0" nodeType="afterEffect">
                                      <p:stCondLst>
                                        <p:cond delay="0"/>
                                      </p:stCondLst>
                                      <p:iterate type="lt">
                                        <p:tmPct val="40000"/>
                                      </p:iterate>
                                      <p:childTnLst>
                                        <p:set>
                                          <p:cBhvr>
                                            <p:cTn id="43" dur="1" fill="hold">
                                              <p:stCondLst>
                                                <p:cond delay="0"/>
                                              </p:stCondLst>
                                            </p:cTn>
                                            <p:tgtEl>
                                              <p:spTgt spid="21"/>
                                            </p:tgtEl>
                                            <p:attrNameLst>
                                              <p:attrName>style.visibility</p:attrName>
                                            </p:attrNameLst>
                                          </p:cBhvr>
                                          <p:to>
                                            <p:strVal val="visible"/>
                                          </p:to>
                                        </p:set>
                                        <p:anim calcmode="lin" valueType="num">
                                          <p:cBhvr>
                                            <p:cTn id="44" dur="250" fill="hold"/>
                                            <p:tgtEl>
                                              <p:spTgt spid="21"/>
                                            </p:tgtEl>
                                            <p:attrNameLst>
                                              <p:attrName>ppt_x</p:attrName>
                                            </p:attrNameLst>
                                          </p:cBhvr>
                                          <p:tavLst>
                                            <p:tav tm="0">
                                              <p:val>
                                                <p:strVal val="#ppt_x"/>
                                              </p:val>
                                            </p:tav>
                                            <p:tav tm="100000">
                                              <p:val>
                                                <p:strVal val="#ppt_x"/>
                                              </p:val>
                                            </p:tav>
                                          </p:tavLst>
                                        </p:anim>
                                        <p:anim calcmode="lin" valueType="num">
                                          <p:cBhvr>
                                            <p:cTn id="45" dur="250" fill="hold"/>
                                            <p:tgtEl>
                                              <p:spTgt spid="21"/>
                                            </p:tgtEl>
                                            <p:attrNameLst>
                                              <p:attrName>ppt_y</p:attrName>
                                            </p:attrNameLst>
                                          </p:cBhvr>
                                          <p:tavLst>
                                            <p:tav tm="0">
                                              <p:val>
                                                <p:strVal val="#ppt_y-#ppt_h/2"/>
                                              </p:val>
                                            </p:tav>
                                            <p:tav tm="100000">
                                              <p:val>
                                                <p:strVal val="#ppt_y"/>
                                              </p:val>
                                            </p:tav>
                                          </p:tavLst>
                                        </p:anim>
                                        <p:anim calcmode="lin" valueType="num">
                                          <p:cBhvr>
                                            <p:cTn id="46" dur="250" fill="hold"/>
                                            <p:tgtEl>
                                              <p:spTgt spid="21"/>
                                            </p:tgtEl>
                                            <p:attrNameLst>
                                              <p:attrName>ppt_w</p:attrName>
                                            </p:attrNameLst>
                                          </p:cBhvr>
                                          <p:tavLst>
                                            <p:tav tm="0">
                                              <p:val>
                                                <p:strVal val="#ppt_w"/>
                                              </p:val>
                                            </p:tav>
                                            <p:tav tm="100000">
                                              <p:val>
                                                <p:strVal val="#ppt_w"/>
                                              </p:val>
                                            </p:tav>
                                          </p:tavLst>
                                        </p:anim>
                                        <p:anim calcmode="lin" valueType="num">
                                          <p:cBhvr>
                                            <p:cTn id="47" dur="250" fill="hold"/>
                                            <p:tgtEl>
                                              <p:spTgt spid="21"/>
                                            </p:tgtEl>
                                            <p:attrNameLst>
                                              <p:attrName>ppt_h</p:attrName>
                                            </p:attrNameLst>
                                          </p:cBhvr>
                                          <p:tavLst>
                                            <p:tav tm="0">
                                              <p:val>
                                                <p:fltVal val="0"/>
                                              </p:val>
                                            </p:tav>
                                            <p:tav tm="100000">
                                              <p:val>
                                                <p:strVal val="#ppt_h"/>
                                              </p:val>
                                            </p:tav>
                                          </p:tavLst>
                                        </p:anim>
                                      </p:childTnLst>
                                    </p:cTn>
                                  </p:par>
                                  <p:par>
                                    <p:cTn id="48" presetID="17" presetClass="entr" presetSubtype="1" fill="hold" grpId="0" nodeType="withEffect">
                                      <p:stCondLst>
                                        <p:cond delay="200"/>
                                      </p:stCondLst>
                                      <p:iterate type="lt">
                                        <p:tmPct val="40000"/>
                                      </p:iterate>
                                      <p:childTnLst>
                                        <p:set>
                                          <p:cBhvr>
                                            <p:cTn id="49" dur="1" fill="hold">
                                              <p:stCondLst>
                                                <p:cond delay="0"/>
                                              </p:stCondLst>
                                            </p:cTn>
                                            <p:tgtEl>
                                              <p:spTgt spid="19"/>
                                            </p:tgtEl>
                                            <p:attrNameLst>
                                              <p:attrName>style.visibility</p:attrName>
                                            </p:attrNameLst>
                                          </p:cBhvr>
                                          <p:to>
                                            <p:strVal val="visible"/>
                                          </p:to>
                                        </p:set>
                                        <p:anim calcmode="lin" valueType="num">
                                          <p:cBhvr>
                                            <p:cTn id="50" dur="250" fill="hold"/>
                                            <p:tgtEl>
                                              <p:spTgt spid="19"/>
                                            </p:tgtEl>
                                            <p:attrNameLst>
                                              <p:attrName>ppt_x</p:attrName>
                                            </p:attrNameLst>
                                          </p:cBhvr>
                                          <p:tavLst>
                                            <p:tav tm="0">
                                              <p:val>
                                                <p:strVal val="#ppt_x"/>
                                              </p:val>
                                            </p:tav>
                                            <p:tav tm="100000">
                                              <p:val>
                                                <p:strVal val="#ppt_x"/>
                                              </p:val>
                                            </p:tav>
                                          </p:tavLst>
                                        </p:anim>
                                        <p:anim calcmode="lin" valueType="num">
                                          <p:cBhvr>
                                            <p:cTn id="51" dur="250" fill="hold"/>
                                            <p:tgtEl>
                                              <p:spTgt spid="19"/>
                                            </p:tgtEl>
                                            <p:attrNameLst>
                                              <p:attrName>ppt_y</p:attrName>
                                            </p:attrNameLst>
                                          </p:cBhvr>
                                          <p:tavLst>
                                            <p:tav tm="0">
                                              <p:val>
                                                <p:strVal val="#ppt_y-#ppt_h/2"/>
                                              </p:val>
                                            </p:tav>
                                            <p:tav tm="100000">
                                              <p:val>
                                                <p:strVal val="#ppt_y"/>
                                              </p:val>
                                            </p:tav>
                                          </p:tavLst>
                                        </p:anim>
                                        <p:anim calcmode="lin" valueType="num">
                                          <p:cBhvr>
                                            <p:cTn id="52" dur="250" fill="hold"/>
                                            <p:tgtEl>
                                              <p:spTgt spid="19"/>
                                            </p:tgtEl>
                                            <p:attrNameLst>
                                              <p:attrName>ppt_w</p:attrName>
                                            </p:attrNameLst>
                                          </p:cBhvr>
                                          <p:tavLst>
                                            <p:tav tm="0">
                                              <p:val>
                                                <p:strVal val="#ppt_w"/>
                                              </p:val>
                                            </p:tav>
                                            <p:tav tm="100000">
                                              <p:val>
                                                <p:strVal val="#ppt_w"/>
                                              </p:val>
                                            </p:tav>
                                          </p:tavLst>
                                        </p:anim>
                                        <p:anim calcmode="lin" valueType="num">
                                          <p:cBhvr>
                                            <p:cTn id="53" dur="250" fill="hold"/>
                                            <p:tgtEl>
                                              <p:spTgt spid="19"/>
                                            </p:tgtEl>
                                            <p:attrNameLst>
                                              <p:attrName>ppt_h</p:attrName>
                                            </p:attrNameLst>
                                          </p:cBhvr>
                                          <p:tavLst>
                                            <p:tav tm="0">
                                              <p:val>
                                                <p:fltVal val="0"/>
                                              </p:val>
                                            </p:tav>
                                            <p:tav tm="100000">
                                              <p:val>
                                                <p:strVal val="#ppt_h"/>
                                              </p:val>
                                            </p:tav>
                                          </p:tavLst>
                                        </p:anim>
                                      </p:childTnLst>
                                    </p:cTn>
                                  </p:par>
                                  <p:par>
                                    <p:cTn id="54" presetID="17" presetClass="entr" presetSubtype="1" fill="hold" grpId="0" nodeType="withEffect">
                                      <p:stCondLst>
                                        <p:cond delay="400"/>
                                      </p:stCondLst>
                                      <p:iterate type="lt">
                                        <p:tmPct val="40000"/>
                                      </p:iterate>
                                      <p:childTnLst>
                                        <p:set>
                                          <p:cBhvr>
                                            <p:cTn id="55" dur="1" fill="hold">
                                              <p:stCondLst>
                                                <p:cond delay="0"/>
                                              </p:stCondLst>
                                            </p:cTn>
                                            <p:tgtEl>
                                              <p:spTgt spid="17"/>
                                            </p:tgtEl>
                                            <p:attrNameLst>
                                              <p:attrName>style.visibility</p:attrName>
                                            </p:attrNameLst>
                                          </p:cBhvr>
                                          <p:to>
                                            <p:strVal val="visible"/>
                                          </p:to>
                                        </p:set>
                                        <p:anim calcmode="lin" valueType="num">
                                          <p:cBhvr>
                                            <p:cTn id="56" dur="250" fill="hold"/>
                                            <p:tgtEl>
                                              <p:spTgt spid="17"/>
                                            </p:tgtEl>
                                            <p:attrNameLst>
                                              <p:attrName>ppt_x</p:attrName>
                                            </p:attrNameLst>
                                          </p:cBhvr>
                                          <p:tavLst>
                                            <p:tav tm="0">
                                              <p:val>
                                                <p:strVal val="#ppt_x"/>
                                              </p:val>
                                            </p:tav>
                                            <p:tav tm="100000">
                                              <p:val>
                                                <p:strVal val="#ppt_x"/>
                                              </p:val>
                                            </p:tav>
                                          </p:tavLst>
                                        </p:anim>
                                        <p:anim calcmode="lin" valueType="num">
                                          <p:cBhvr>
                                            <p:cTn id="57" dur="250" fill="hold"/>
                                            <p:tgtEl>
                                              <p:spTgt spid="17"/>
                                            </p:tgtEl>
                                            <p:attrNameLst>
                                              <p:attrName>ppt_y</p:attrName>
                                            </p:attrNameLst>
                                          </p:cBhvr>
                                          <p:tavLst>
                                            <p:tav tm="0">
                                              <p:val>
                                                <p:strVal val="#ppt_y-#ppt_h/2"/>
                                              </p:val>
                                            </p:tav>
                                            <p:tav tm="100000">
                                              <p:val>
                                                <p:strVal val="#ppt_y"/>
                                              </p:val>
                                            </p:tav>
                                          </p:tavLst>
                                        </p:anim>
                                        <p:anim calcmode="lin" valueType="num">
                                          <p:cBhvr>
                                            <p:cTn id="58" dur="250" fill="hold"/>
                                            <p:tgtEl>
                                              <p:spTgt spid="17"/>
                                            </p:tgtEl>
                                            <p:attrNameLst>
                                              <p:attrName>ppt_w</p:attrName>
                                            </p:attrNameLst>
                                          </p:cBhvr>
                                          <p:tavLst>
                                            <p:tav tm="0">
                                              <p:val>
                                                <p:strVal val="#ppt_w"/>
                                              </p:val>
                                            </p:tav>
                                            <p:tav tm="100000">
                                              <p:val>
                                                <p:strVal val="#ppt_w"/>
                                              </p:val>
                                            </p:tav>
                                          </p:tavLst>
                                        </p:anim>
                                        <p:anim calcmode="lin" valueType="num">
                                          <p:cBhvr>
                                            <p:cTn id="59" dur="250" fill="hold"/>
                                            <p:tgtEl>
                                              <p:spTgt spid="17"/>
                                            </p:tgtEl>
                                            <p:attrNameLst>
                                              <p:attrName>ppt_h</p:attrName>
                                            </p:attrNameLst>
                                          </p:cBhvr>
                                          <p:tavLst>
                                            <p:tav tm="0">
                                              <p:val>
                                                <p:fltVal val="0"/>
                                              </p:val>
                                            </p:tav>
                                            <p:tav tm="100000">
                                              <p:val>
                                                <p:strVal val="#ppt_h"/>
                                              </p:val>
                                            </p:tav>
                                          </p:tavLst>
                                        </p:anim>
                                      </p:childTnLst>
                                    </p:cTn>
                                  </p:par>
                                  <p:par>
                                    <p:cTn id="60" presetID="17" presetClass="entr" presetSubtype="1" fill="hold" grpId="0" nodeType="withEffect">
                                      <p:stCondLst>
                                        <p:cond delay="600"/>
                                      </p:stCondLst>
                                      <p:iterate type="lt">
                                        <p:tmPct val="40000"/>
                                      </p:iterate>
                                      <p:childTnLst>
                                        <p:set>
                                          <p:cBhvr>
                                            <p:cTn id="61" dur="1" fill="hold">
                                              <p:stCondLst>
                                                <p:cond delay="0"/>
                                              </p:stCondLst>
                                            </p:cTn>
                                            <p:tgtEl>
                                              <p:spTgt spid="15"/>
                                            </p:tgtEl>
                                            <p:attrNameLst>
                                              <p:attrName>style.visibility</p:attrName>
                                            </p:attrNameLst>
                                          </p:cBhvr>
                                          <p:to>
                                            <p:strVal val="visible"/>
                                          </p:to>
                                        </p:set>
                                        <p:anim calcmode="lin" valueType="num">
                                          <p:cBhvr>
                                            <p:cTn id="62" dur="250" fill="hold"/>
                                            <p:tgtEl>
                                              <p:spTgt spid="15"/>
                                            </p:tgtEl>
                                            <p:attrNameLst>
                                              <p:attrName>ppt_x</p:attrName>
                                            </p:attrNameLst>
                                          </p:cBhvr>
                                          <p:tavLst>
                                            <p:tav tm="0">
                                              <p:val>
                                                <p:strVal val="#ppt_x"/>
                                              </p:val>
                                            </p:tav>
                                            <p:tav tm="100000">
                                              <p:val>
                                                <p:strVal val="#ppt_x"/>
                                              </p:val>
                                            </p:tav>
                                          </p:tavLst>
                                        </p:anim>
                                        <p:anim calcmode="lin" valueType="num">
                                          <p:cBhvr>
                                            <p:cTn id="63" dur="250" fill="hold"/>
                                            <p:tgtEl>
                                              <p:spTgt spid="15"/>
                                            </p:tgtEl>
                                            <p:attrNameLst>
                                              <p:attrName>ppt_y</p:attrName>
                                            </p:attrNameLst>
                                          </p:cBhvr>
                                          <p:tavLst>
                                            <p:tav tm="0">
                                              <p:val>
                                                <p:strVal val="#ppt_y-#ppt_h/2"/>
                                              </p:val>
                                            </p:tav>
                                            <p:tav tm="100000">
                                              <p:val>
                                                <p:strVal val="#ppt_y"/>
                                              </p:val>
                                            </p:tav>
                                          </p:tavLst>
                                        </p:anim>
                                        <p:anim calcmode="lin" valueType="num">
                                          <p:cBhvr>
                                            <p:cTn id="64" dur="250" fill="hold"/>
                                            <p:tgtEl>
                                              <p:spTgt spid="15"/>
                                            </p:tgtEl>
                                            <p:attrNameLst>
                                              <p:attrName>ppt_w</p:attrName>
                                            </p:attrNameLst>
                                          </p:cBhvr>
                                          <p:tavLst>
                                            <p:tav tm="0">
                                              <p:val>
                                                <p:strVal val="#ppt_w"/>
                                              </p:val>
                                            </p:tav>
                                            <p:tav tm="100000">
                                              <p:val>
                                                <p:strVal val="#ppt_w"/>
                                              </p:val>
                                            </p:tav>
                                          </p:tavLst>
                                        </p:anim>
                                        <p:anim calcmode="lin" valueType="num">
                                          <p:cBhvr>
                                            <p:cTn id="65" dur="250" fill="hold"/>
                                            <p:tgtEl>
                                              <p:spTgt spid="15"/>
                                            </p:tgtEl>
                                            <p:attrNameLst>
                                              <p:attrName>ppt_h</p:attrName>
                                            </p:attrNameLst>
                                          </p:cBhvr>
                                          <p:tavLst>
                                            <p:tav tm="0">
                                              <p:val>
                                                <p:fltVal val="0"/>
                                              </p:val>
                                            </p:tav>
                                            <p:tav tm="100000">
                                              <p:val>
                                                <p:strVal val="#ppt_h"/>
                                              </p:val>
                                            </p:tav>
                                          </p:tavLst>
                                        </p:anim>
                                      </p:childTnLst>
                                    </p:cTn>
                                  </p:par>
                                  <p:par>
                                    <p:cTn id="66" presetID="17" presetClass="entr" presetSubtype="1" fill="hold" grpId="0" nodeType="withEffect">
                                      <p:stCondLst>
                                        <p:cond delay="800"/>
                                      </p:stCondLst>
                                      <p:iterate type="lt">
                                        <p:tmPct val="40000"/>
                                      </p:iterate>
                                      <p:childTnLst>
                                        <p:set>
                                          <p:cBhvr>
                                            <p:cTn id="67" dur="1" fill="hold">
                                              <p:stCondLst>
                                                <p:cond delay="0"/>
                                              </p:stCondLst>
                                            </p:cTn>
                                            <p:tgtEl>
                                              <p:spTgt spid="13"/>
                                            </p:tgtEl>
                                            <p:attrNameLst>
                                              <p:attrName>style.visibility</p:attrName>
                                            </p:attrNameLst>
                                          </p:cBhvr>
                                          <p:to>
                                            <p:strVal val="visible"/>
                                          </p:to>
                                        </p:set>
                                        <p:anim calcmode="lin" valueType="num">
                                          <p:cBhvr>
                                            <p:cTn id="68" dur="250" fill="hold"/>
                                            <p:tgtEl>
                                              <p:spTgt spid="13"/>
                                            </p:tgtEl>
                                            <p:attrNameLst>
                                              <p:attrName>ppt_x</p:attrName>
                                            </p:attrNameLst>
                                          </p:cBhvr>
                                          <p:tavLst>
                                            <p:tav tm="0">
                                              <p:val>
                                                <p:strVal val="#ppt_x"/>
                                              </p:val>
                                            </p:tav>
                                            <p:tav tm="100000">
                                              <p:val>
                                                <p:strVal val="#ppt_x"/>
                                              </p:val>
                                            </p:tav>
                                          </p:tavLst>
                                        </p:anim>
                                        <p:anim calcmode="lin" valueType="num">
                                          <p:cBhvr>
                                            <p:cTn id="69" dur="250" fill="hold"/>
                                            <p:tgtEl>
                                              <p:spTgt spid="13"/>
                                            </p:tgtEl>
                                            <p:attrNameLst>
                                              <p:attrName>ppt_y</p:attrName>
                                            </p:attrNameLst>
                                          </p:cBhvr>
                                          <p:tavLst>
                                            <p:tav tm="0">
                                              <p:val>
                                                <p:strVal val="#ppt_y-#ppt_h/2"/>
                                              </p:val>
                                            </p:tav>
                                            <p:tav tm="100000">
                                              <p:val>
                                                <p:strVal val="#ppt_y"/>
                                              </p:val>
                                            </p:tav>
                                          </p:tavLst>
                                        </p:anim>
                                        <p:anim calcmode="lin" valueType="num">
                                          <p:cBhvr>
                                            <p:cTn id="70" dur="250" fill="hold"/>
                                            <p:tgtEl>
                                              <p:spTgt spid="13"/>
                                            </p:tgtEl>
                                            <p:attrNameLst>
                                              <p:attrName>ppt_w</p:attrName>
                                            </p:attrNameLst>
                                          </p:cBhvr>
                                          <p:tavLst>
                                            <p:tav tm="0">
                                              <p:val>
                                                <p:strVal val="#ppt_w"/>
                                              </p:val>
                                            </p:tav>
                                            <p:tav tm="100000">
                                              <p:val>
                                                <p:strVal val="#ppt_w"/>
                                              </p:val>
                                            </p:tav>
                                          </p:tavLst>
                                        </p:anim>
                                        <p:anim calcmode="lin" valueType="num">
                                          <p:cBhvr>
                                            <p:cTn id="71" dur="250" fill="hold"/>
                                            <p:tgtEl>
                                              <p:spTgt spid="13"/>
                                            </p:tgtEl>
                                            <p:attrNameLst>
                                              <p:attrName>ppt_h</p:attrName>
                                            </p:attrNameLst>
                                          </p:cBhvr>
                                          <p:tavLst>
                                            <p:tav tm="0">
                                              <p:val>
                                                <p:fltVal val="0"/>
                                              </p:val>
                                            </p:tav>
                                            <p:tav tm="100000">
                                              <p:val>
                                                <p:strVal val="#ppt_h"/>
                                              </p:val>
                                            </p:tav>
                                          </p:tavLst>
                                        </p:anim>
                                      </p:childTnLst>
                                    </p:cTn>
                                  </p:par>
                                </p:childTnLst>
                              </p:cTn>
                            </p:par>
                            <p:par>
                              <p:cTn id="72" fill="hold">
                                <p:stCondLst>
                                  <p:cond delay="3650"/>
                                </p:stCondLst>
                                <p:childTnLst>
                                  <p:par>
                                    <p:cTn id="73" presetID="22" presetClass="entr" presetSubtype="8" fill="hold" grpId="0"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left)">
                                          <p:cBhvr>
                                            <p:cTn id="75" dur="500"/>
                                            <p:tgtEl>
                                              <p:spTgt spid="20"/>
                                            </p:tgtEl>
                                          </p:cBhvr>
                                        </p:animEffect>
                                      </p:childTnLst>
                                    </p:cTn>
                                  </p:par>
                                  <p:par>
                                    <p:cTn id="76" presetID="22" presetClass="entr" presetSubtype="8" fill="hold" grpId="0" nodeType="withEffect">
                                      <p:stCondLst>
                                        <p:cond delay="200"/>
                                      </p:stCondLst>
                                      <p:childTnLst>
                                        <p:set>
                                          <p:cBhvr>
                                            <p:cTn id="77" dur="1" fill="hold">
                                              <p:stCondLst>
                                                <p:cond delay="0"/>
                                              </p:stCondLst>
                                            </p:cTn>
                                            <p:tgtEl>
                                              <p:spTgt spid="18"/>
                                            </p:tgtEl>
                                            <p:attrNameLst>
                                              <p:attrName>style.visibility</p:attrName>
                                            </p:attrNameLst>
                                          </p:cBhvr>
                                          <p:to>
                                            <p:strVal val="visible"/>
                                          </p:to>
                                        </p:set>
                                        <p:animEffect transition="in" filter="wipe(left)">
                                          <p:cBhvr>
                                            <p:cTn id="78" dur="500"/>
                                            <p:tgtEl>
                                              <p:spTgt spid="18"/>
                                            </p:tgtEl>
                                          </p:cBhvr>
                                        </p:animEffect>
                                      </p:childTnLst>
                                    </p:cTn>
                                  </p:par>
                                  <p:par>
                                    <p:cTn id="79" presetID="22" presetClass="entr" presetSubtype="8" fill="hold" grpId="0" nodeType="withEffect">
                                      <p:stCondLst>
                                        <p:cond delay="400"/>
                                      </p:stCondLst>
                                      <p:childTnLst>
                                        <p:set>
                                          <p:cBhvr>
                                            <p:cTn id="80" dur="1" fill="hold">
                                              <p:stCondLst>
                                                <p:cond delay="0"/>
                                              </p:stCondLst>
                                            </p:cTn>
                                            <p:tgtEl>
                                              <p:spTgt spid="16"/>
                                            </p:tgtEl>
                                            <p:attrNameLst>
                                              <p:attrName>style.visibility</p:attrName>
                                            </p:attrNameLst>
                                          </p:cBhvr>
                                          <p:to>
                                            <p:strVal val="visible"/>
                                          </p:to>
                                        </p:set>
                                        <p:animEffect transition="in" filter="wipe(left)">
                                          <p:cBhvr>
                                            <p:cTn id="81" dur="500"/>
                                            <p:tgtEl>
                                              <p:spTgt spid="16"/>
                                            </p:tgtEl>
                                          </p:cBhvr>
                                        </p:animEffect>
                                      </p:childTnLst>
                                    </p:cTn>
                                  </p:par>
                                  <p:par>
                                    <p:cTn id="82" presetID="22" presetClass="entr" presetSubtype="8" fill="hold" grpId="0" nodeType="withEffect">
                                      <p:stCondLst>
                                        <p:cond delay="600"/>
                                      </p:stCondLst>
                                      <p:childTnLst>
                                        <p:set>
                                          <p:cBhvr>
                                            <p:cTn id="83" dur="1" fill="hold">
                                              <p:stCondLst>
                                                <p:cond delay="0"/>
                                              </p:stCondLst>
                                            </p:cTn>
                                            <p:tgtEl>
                                              <p:spTgt spid="14"/>
                                            </p:tgtEl>
                                            <p:attrNameLst>
                                              <p:attrName>style.visibility</p:attrName>
                                            </p:attrNameLst>
                                          </p:cBhvr>
                                          <p:to>
                                            <p:strVal val="visible"/>
                                          </p:to>
                                        </p:set>
                                        <p:animEffect transition="in" filter="wipe(left)">
                                          <p:cBhvr>
                                            <p:cTn id="84" dur="500"/>
                                            <p:tgtEl>
                                              <p:spTgt spid="14"/>
                                            </p:tgtEl>
                                          </p:cBhvr>
                                        </p:animEffect>
                                      </p:childTnLst>
                                    </p:cTn>
                                  </p:par>
                                  <p:par>
                                    <p:cTn id="85" presetID="22" presetClass="entr" presetSubtype="8" fill="hold" grpId="0" nodeType="withEffect">
                                      <p:stCondLst>
                                        <p:cond delay="800"/>
                                      </p:stCondLst>
                                      <p:childTnLst>
                                        <p:set>
                                          <p:cBhvr>
                                            <p:cTn id="86" dur="1" fill="hold">
                                              <p:stCondLst>
                                                <p:cond delay="0"/>
                                              </p:stCondLst>
                                            </p:cTn>
                                            <p:tgtEl>
                                              <p:spTgt spid="12"/>
                                            </p:tgtEl>
                                            <p:attrNameLst>
                                              <p:attrName>style.visibility</p:attrName>
                                            </p:attrNameLst>
                                          </p:cBhvr>
                                          <p:to>
                                            <p:strVal val="visible"/>
                                          </p:to>
                                        </p:set>
                                        <p:animEffect transition="in" filter="wipe(left)">
                                          <p:cBhvr>
                                            <p:cTn id="8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P spid="13" grpId="0"/>
          <p:bldP spid="14" grpId="0"/>
          <p:bldP spid="15" grpId="0"/>
          <p:bldP spid="16" grpId="0"/>
          <p:bldP spid="17" grpId="0"/>
          <p:bldP spid="18" grpId="0"/>
          <p:bldP spid="19" grpId="0"/>
          <p:bldP spid="20" grpId="0"/>
          <p:bldP spid="21"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ppt_x"/>
                                              </p:val>
                                            </p:tav>
                                            <p:tav tm="100000">
                                              <p:val>
                                                <p:strVal val="#ppt_x"/>
                                              </p:val>
                                            </p:tav>
                                          </p:tavLst>
                                        </p:anim>
                                        <p:anim calcmode="lin" valueType="num">
                                          <p:cBhvr additive="base">
                                            <p:cTn id="8" dur="1000" fill="hold"/>
                                            <p:tgtEl>
                                              <p:spTgt spid="6"/>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40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ppt_x"/>
                                              </p:val>
                                            </p:tav>
                                            <p:tav tm="100000">
                                              <p:val>
                                                <p:strVal val="#ppt_x"/>
                                              </p:val>
                                            </p:tav>
                                          </p:tavLst>
                                        </p:anim>
                                        <p:anim calcmode="lin" valueType="num">
                                          <p:cBhvr additive="base">
                                            <p:cTn id="16" dur="1000" fill="hold"/>
                                            <p:tgtEl>
                                              <p:spTgt spid="5"/>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60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ppt_x"/>
                                              </p:val>
                                            </p:tav>
                                            <p:tav tm="100000">
                                              <p:val>
                                                <p:strVal val="#ppt_x"/>
                                              </p:val>
                                            </p:tav>
                                          </p:tavLst>
                                        </p:anim>
                                        <p:anim calcmode="lin" valueType="num">
                                          <p:cBhvr additive="base">
                                            <p:cTn id="20" dur="1000" fill="hold"/>
                                            <p:tgtEl>
                                              <p:spTgt spid="3"/>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80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1000" fill="hold"/>
                                            <p:tgtEl>
                                              <p:spTgt spid="4"/>
                                            </p:tgtEl>
                                            <p:attrNameLst>
                                              <p:attrName>ppt_x</p:attrName>
                                            </p:attrNameLst>
                                          </p:cBhvr>
                                          <p:tavLst>
                                            <p:tav tm="0">
                                              <p:val>
                                                <p:strVal val="#ppt_x"/>
                                              </p:val>
                                            </p:tav>
                                            <p:tav tm="100000">
                                              <p:val>
                                                <p:strVal val="#ppt_x"/>
                                              </p:val>
                                            </p:tav>
                                          </p:tavLst>
                                        </p:anim>
                                        <p:anim calcmode="lin" valueType="num">
                                          <p:cBhvr additive="base">
                                            <p:cTn id="24" dur="1000" fill="hold"/>
                                            <p:tgtEl>
                                              <p:spTgt spid="4"/>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ipe(left)">
                                          <p:cBhvr>
                                            <p:cTn id="28" dur="500"/>
                                            <p:tgtEl>
                                              <p:spTgt spid="7"/>
                                            </p:tgtEl>
                                          </p:cBhvr>
                                        </p:animEffect>
                                      </p:childTnLst>
                                    </p:cTn>
                                  </p:par>
                                  <p:par>
                                    <p:cTn id="29" presetID="22" presetClass="entr" presetSubtype="8"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par>
                                    <p:cTn id="32" presetID="22" presetClass="entr" presetSubtype="8"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par>
                                    <p:cTn id="35" presetID="22" presetClass="entr" presetSubtype="8" fill="hold"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left)">
                                          <p:cBhvr>
                                            <p:cTn id="37" dur="500"/>
                                            <p:tgtEl>
                                              <p:spTgt spid="10"/>
                                            </p:tgtEl>
                                          </p:cBhvr>
                                        </p:animEffect>
                                      </p:childTnLst>
                                    </p:cTn>
                                  </p:par>
                                  <p:par>
                                    <p:cTn id="38" presetID="22" presetClass="entr" presetSubtype="8" fill="hold"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left)">
                                          <p:cBhvr>
                                            <p:cTn id="40" dur="500"/>
                                            <p:tgtEl>
                                              <p:spTgt spid="11"/>
                                            </p:tgtEl>
                                          </p:cBhvr>
                                        </p:animEffect>
                                      </p:childTnLst>
                                    </p:cTn>
                                  </p:par>
                                </p:childTnLst>
                              </p:cTn>
                            </p:par>
                            <p:par>
                              <p:cTn id="41" fill="hold">
                                <p:stCondLst>
                                  <p:cond delay="1500"/>
                                </p:stCondLst>
                                <p:childTnLst>
                                  <p:par>
                                    <p:cTn id="42" presetID="17" presetClass="entr" presetSubtype="1" fill="hold" grpId="0" nodeType="afterEffect">
                                      <p:stCondLst>
                                        <p:cond delay="0"/>
                                      </p:stCondLst>
                                      <p:iterate type="lt">
                                        <p:tmPct val="40000"/>
                                      </p:iterate>
                                      <p:childTnLst>
                                        <p:set>
                                          <p:cBhvr>
                                            <p:cTn id="43" dur="1" fill="hold">
                                              <p:stCondLst>
                                                <p:cond delay="0"/>
                                              </p:stCondLst>
                                            </p:cTn>
                                            <p:tgtEl>
                                              <p:spTgt spid="21"/>
                                            </p:tgtEl>
                                            <p:attrNameLst>
                                              <p:attrName>style.visibility</p:attrName>
                                            </p:attrNameLst>
                                          </p:cBhvr>
                                          <p:to>
                                            <p:strVal val="visible"/>
                                          </p:to>
                                        </p:set>
                                        <p:anim calcmode="lin" valueType="num">
                                          <p:cBhvr>
                                            <p:cTn id="44" dur="250" fill="hold"/>
                                            <p:tgtEl>
                                              <p:spTgt spid="21"/>
                                            </p:tgtEl>
                                            <p:attrNameLst>
                                              <p:attrName>ppt_x</p:attrName>
                                            </p:attrNameLst>
                                          </p:cBhvr>
                                          <p:tavLst>
                                            <p:tav tm="0">
                                              <p:val>
                                                <p:strVal val="#ppt_x"/>
                                              </p:val>
                                            </p:tav>
                                            <p:tav tm="100000">
                                              <p:val>
                                                <p:strVal val="#ppt_x"/>
                                              </p:val>
                                            </p:tav>
                                          </p:tavLst>
                                        </p:anim>
                                        <p:anim calcmode="lin" valueType="num">
                                          <p:cBhvr>
                                            <p:cTn id="45" dur="250" fill="hold"/>
                                            <p:tgtEl>
                                              <p:spTgt spid="21"/>
                                            </p:tgtEl>
                                            <p:attrNameLst>
                                              <p:attrName>ppt_y</p:attrName>
                                            </p:attrNameLst>
                                          </p:cBhvr>
                                          <p:tavLst>
                                            <p:tav tm="0">
                                              <p:val>
                                                <p:strVal val="#ppt_y-#ppt_h/2"/>
                                              </p:val>
                                            </p:tav>
                                            <p:tav tm="100000">
                                              <p:val>
                                                <p:strVal val="#ppt_y"/>
                                              </p:val>
                                            </p:tav>
                                          </p:tavLst>
                                        </p:anim>
                                        <p:anim calcmode="lin" valueType="num">
                                          <p:cBhvr>
                                            <p:cTn id="46" dur="250" fill="hold"/>
                                            <p:tgtEl>
                                              <p:spTgt spid="21"/>
                                            </p:tgtEl>
                                            <p:attrNameLst>
                                              <p:attrName>ppt_w</p:attrName>
                                            </p:attrNameLst>
                                          </p:cBhvr>
                                          <p:tavLst>
                                            <p:tav tm="0">
                                              <p:val>
                                                <p:strVal val="#ppt_w"/>
                                              </p:val>
                                            </p:tav>
                                            <p:tav tm="100000">
                                              <p:val>
                                                <p:strVal val="#ppt_w"/>
                                              </p:val>
                                            </p:tav>
                                          </p:tavLst>
                                        </p:anim>
                                        <p:anim calcmode="lin" valueType="num">
                                          <p:cBhvr>
                                            <p:cTn id="47" dur="250" fill="hold"/>
                                            <p:tgtEl>
                                              <p:spTgt spid="21"/>
                                            </p:tgtEl>
                                            <p:attrNameLst>
                                              <p:attrName>ppt_h</p:attrName>
                                            </p:attrNameLst>
                                          </p:cBhvr>
                                          <p:tavLst>
                                            <p:tav tm="0">
                                              <p:val>
                                                <p:fltVal val="0"/>
                                              </p:val>
                                            </p:tav>
                                            <p:tav tm="100000">
                                              <p:val>
                                                <p:strVal val="#ppt_h"/>
                                              </p:val>
                                            </p:tav>
                                          </p:tavLst>
                                        </p:anim>
                                      </p:childTnLst>
                                    </p:cTn>
                                  </p:par>
                                  <p:par>
                                    <p:cTn id="48" presetID="17" presetClass="entr" presetSubtype="1" fill="hold" grpId="0" nodeType="withEffect">
                                      <p:stCondLst>
                                        <p:cond delay="200"/>
                                      </p:stCondLst>
                                      <p:iterate type="lt">
                                        <p:tmPct val="40000"/>
                                      </p:iterate>
                                      <p:childTnLst>
                                        <p:set>
                                          <p:cBhvr>
                                            <p:cTn id="49" dur="1" fill="hold">
                                              <p:stCondLst>
                                                <p:cond delay="0"/>
                                              </p:stCondLst>
                                            </p:cTn>
                                            <p:tgtEl>
                                              <p:spTgt spid="19"/>
                                            </p:tgtEl>
                                            <p:attrNameLst>
                                              <p:attrName>style.visibility</p:attrName>
                                            </p:attrNameLst>
                                          </p:cBhvr>
                                          <p:to>
                                            <p:strVal val="visible"/>
                                          </p:to>
                                        </p:set>
                                        <p:anim calcmode="lin" valueType="num">
                                          <p:cBhvr>
                                            <p:cTn id="50" dur="250" fill="hold"/>
                                            <p:tgtEl>
                                              <p:spTgt spid="19"/>
                                            </p:tgtEl>
                                            <p:attrNameLst>
                                              <p:attrName>ppt_x</p:attrName>
                                            </p:attrNameLst>
                                          </p:cBhvr>
                                          <p:tavLst>
                                            <p:tav tm="0">
                                              <p:val>
                                                <p:strVal val="#ppt_x"/>
                                              </p:val>
                                            </p:tav>
                                            <p:tav tm="100000">
                                              <p:val>
                                                <p:strVal val="#ppt_x"/>
                                              </p:val>
                                            </p:tav>
                                          </p:tavLst>
                                        </p:anim>
                                        <p:anim calcmode="lin" valueType="num">
                                          <p:cBhvr>
                                            <p:cTn id="51" dur="250" fill="hold"/>
                                            <p:tgtEl>
                                              <p:spTgt spid="19"/>
                                            </p:tgtEl>
                                            <p:attrNameLst>
                                              <p:attrName>ppt_y</p:attrName>
                                            </p:attrNameLst>
                                          </p:cBhvr>
                                          <p:tavLst>
                                            <p:tav tm="0">
                                              <p:val>
                                                <p:strVal val="#ppt_y-#ppt_h/2"/>
                                              </p:val>
                                            </p:tav>
                                            <p:tav tm="100000">
                                              <p:val>
                                                <p:strVal val="#ppt_y"/>
                                              </p:val>
                                            </p:tav>
                                          </p:tavLst>
                                        </p:anim>
                                        <p:anim calcmode="lin" valueType="num">
                                          <p:cBhvr>
                                            <p:cTn id="52" dur="250" fill="hold"/>
                                            <p:tgtEl>
                                              <p:spTgt spid="19"/>
                                            </p:tgtEl>
                                            <p:attrNameLst>
                                              <p:attrName>ppt_w</p:attrName>
                                            </p:attrNameLst>
                                          </p:cBhvr>
                                          <p:tavLst>
                                            <p:tav tm="0">
                                              <p:val>
                                                <p:strVal val="#ppt_w"/>
                                              </p:val>
                                            </p:tav>
                                            <p:tav tm="100000">
                                              <p:val>
                                                <p:strVal val="#ppt_w"/>
                                              </p:val>
                                            </p:tav>
                                          </p:tavLst>
                                        </p:anim>
                                        <p:anim calcmode="lin" valueType="num">
                                          <p:cBhvr>
                                            <p:cTn id="53" dur="250" fill="hold"/>
                                            <p:tgtEl>
                                              <p:spTgt spid="19"/>
                                            </p:tgtEl>
                                            <p:attrNameLst>
                                              <p:attrName>ppt_h</p:attrName>
                                            </p:attrNameLst>
                                          </p:cBhvr>
                                          <p:tavLst>
                                            <p:tav tm="0">
                                              <p:val>
                                                <p:fltVal val="0"/>
                                              </p:val>
                                            </p:tav>
                                            <p:tav tm="100000">
                                              <p:val>
                                                <p:strVal val="#ppt_h"/>
                                              </p:val>
                                            </p:tav>
                                          </p:tavLst>
                                        </p:anim>
                                      </p:childTnLst>
                                    </p:cTn>
                                  </p:par>
                                  <p:par>
                                    <p:cTn id="54" presetID="17" presetClass="entr" presetSubtype="1" fill="hold" grpId="0" nodeType="withEffect">
                                      <p:stCondLst>
                                        <p:cond delay="400"/>
                                      </p:stCondLst>
                                      <p:iterate type="lt">
                                        <p:tmPct val="40000"/>
                                      </p:iterate>
                                      <p:childTnLst>
                                        <p:set>
                                          <p:cBhvr>
                                            <p:cTn id="55" dur="1" fill="hold">
                                              <p:stCondLst>
                                                <p:cond delay="0"/>
                                              </p:stCondLst>
                                            </p:cTn>
                                            <p:tgtEl>
                                              <p:spTgt spid="17"/>
                                            </p:tgtEl>
                                            <p:attrNameLst>
                                              <p:attrName>style.visibility</p:attrName>
                                            </p:attrNameLst>
                                          </p:cBhvr>
                                          <p:to>
                                            <p:strVal val="visible"/>
                                          </p:to>
                                        </p:set>
                                        <p:anim calcmode="lin" valueType="num">
                                          <p:cBhvr>
                                            <p:cTn id="56" dur="250" fill="hold"/>
                                            <p:tgtEl>
                                              <p:spTgt spid="17"/>
                                            </p:tgtEl>
                                            <p:attrNameLst>
                                              <p:attrName>ppt_x</p:attrName>
                                            </p:attrNameLst>
                                          </p:cBhvr>
                                          <p:tavLst>
                                            <p:tav tm="0">
                                              <p:val>
                                                <p:strVal val="#ppt_x"/>
                                              </p:val>
                                            </p:tav>
                                            <p:tav tm="100000">
                                              <p:val>
                                                <p:strVal val="#ppt_x"/>
                                              </p:val>
                                            </p:tav>
                                          </p:tavLst>
                                        </p:anim>
                                        <p:anim calcmode="lin" valueType="num">
                                          <p:cBhvr>
                                            <p:cTn id="57" dur="250" fill="hold"/>
                                            <p:tgtEl>
                                              <p:spTgt spid="17"/>
                                            </p:tgtEl>
                                            <p:attrNameLst>
                                              <p:attrName>ppt_y</p:attrName>
                                            </p:attrNameLst>
                                          </p:cBhvr>
                                          <p:tavLst>
                                            <p:tav tm="0">
                                              <p:val>
                                                <p:strVal val="#ppt_y-#ppt_h/2"/>
                                              </p:val>
                                            </p:tav>
                                            <p:tav tm="100000">
                                              <p:val>
                                                <p:strVal val="#ppt_y"/>
                                              </p:val>
                                            </p:tav>
                                          </p:tavLst>
                                        </p:anim>
                                        <p:anim calcmode="lin" valueType="num">
                                          <p:cBhvr>
                                            <p:cTn id="58" dur="250" fill="hold"/>
                                            <p:tgtEl>
                                              <p:spTgt spid="17"/>
                                            </p:tgtEl>
                                            <p:attrNameLst>
                                              <p:attrName>ppt_w</p:attrName>
                                            </p:attrNameLst>
                                          </p:cBhvr>
                                          <p:tavLst>
                                            <p:tav tm="0">
                                              <p:val>
                                                <p:strVal val="#ppt_w"/>
                                              </p:val>
                                            </p:tav>
                                            <p:tav tm="100000">
                                              <p:val>
                                                <p:strVal val="#ppt_w"/>
                                              </p:val>
                                            </p:tav>
                                          </p:tavLst>
                                        </p:anim>
                                        <p:anim calcmode="lin" valueType="num">
                                          <p:cBhvr>
                                            <p:cTn id="59" dur="250" fill="hold"/>
                                            <p:tgtEl>
                                              <p:spTgt spid="17"/>
                                            </p:tgtEl>
                                            <p:attrNameLst>
                                              <p:attrName>ppt_h</p:attrName>
                                            </p:attrNameLst>
                                          </p:cBhvr>
                                          <p:tavLst>
                                            <p:tav tm="0">
                                              <p:val>
                                                <p:fltVal val="0"/>
                                              </p:val>
                                            </p:tav>
                                            <p:tav tm="100000">
                                              <p:val>
                                                <p:strVal val="#ppt_h"/>
                                              </p:val>
                                            </p:tav>
                                          </p:tavLst>
                                        </p:anim>
                                      </p:childTnLst>
                                    </p:cTn>
                                  </p:par>
                                  <p:par>
                                    <p:cTn id="60" presetID="17" presetClass="entr" presetSubtype="1" fill="hold" grpId="0" nodeType="withEffect">
                                      <p:stCondLst>
                                        <p:cond delay="600"/>
                                      </p:stCondLst>
                                      <p:iterate type="lt">
                                        <p:tmPct val="40000"/>
                                      </p:iterate>
                                      <p:childTnLst>
                                        <p:set>
                                          <p:cBhvr>
                                            <p:cTn id="61" dur="1" fill="hold">
                                              <p:stCondLst>
                                                <p:cond delay="0"/>
                                              </p:stCondLst>
                                            </p:cTn>
                                            <p:tgtEl>
                                              <p:spTgt spid="15"/>
                                            </p:tgtEl>
                                            <p:attrNameLst>
                                              <p:attrName>style.visibility</p:attrName>
                                            </p:attrNameLst>
                                          </p:cBhvr>
                                          <p:to>
                                            <p:strVal val="visible"/>
                                          </p:to>
                                        </p:set>
                                        <p:anim calcmode="lin" valueType="num">
                                          <p:cBhvr>
                                            <p:cTn id="62" dur="250" fill="hold"/>
                                            <p:tgtEl>
                                              <p:spTgt spid="15"/>
                                            </p:tgtEl>
                                            <p:attrNameLst>
                                              <p:attrName>ppt_x</p:attrName>
                                            </p:attrNameLst>
                                          </p:cBhvr>
                                          <p:tavLst>
                                            <p:tav tm="0">
                                              <p:val>
                                                <p:strVal val="#ppt_x"/>
                                              </p:val>
                                            </p:tav>
                                            <p:tav tm="100000">
                                              <p:val>
                                                <p:strVal val="#ppt_x"/>
                                              </p:val>
                                            </p:tav>
                                          </p:tavLst>
                                        </p:anim>
                                        <p:anim calcmode="lin" valueType="num">
                                          <p:cBhvr>
                                            <p:cTn id="63" dur="250" fill="hold"/>
                                            <p:tgtEl>
                                              <p:spTgt spid="15"/>
                                            </p:tgtEl>
                                            <p:attrNameLst>
                                              <p:attrName>ppt_y</p:attrName>
                                            </p:attrNameLst>
                                          </p:cBhvr>
                                          <p:tavLst>
                                            <p:tav tm="0">
                                              <p:val>
                                                <p:strVal val="#ppt_y-#ppt_h/2"/>
                                              </p:val>
                                            </p:tav>
                                            <p:tav tm="100000">
                                              <p:val>
                                                <p:strVal val="#ppt_y"/>
                                              </p:val>
                                            </p:tav>
                                          </p:tavLst>
                                        </p:anim>
                                        <p:anim calcmode="lin" valueType="num">
                                          <p:cBhvr>
                                            <p:cTn id="64" dur="250" fill="hold"/>
                                            <p:tgtEl>
                                              <p:spTgt spid="15"/>
                                            </p:tgtEl>
                                            <p:attrNameLst>
                                              <p:attrName>ppt_w</p:attrName>
                                            </p:attrNameLst>
                                          </p:cBhvr>
                                          <p:tavLst>
                                            <p:tav tm="0">
                                              <p:val>
                                                <p:strVal val="#ppt_w"/>
                                              </p:val>
                                            </p:tav>
                                            <p:tav tm="100000">
                                              <p:val>
                                                <p:strVal val="#ppt_w"/>
                                              </p:val>
                                            </p:tav>
                                          </p:tavLst>
                                        </p:anim>
                                        <p:anim calcmode="lin" valueType="num">
                                          <p:cBhvr>
                                            <p:cTn id="65" dur="250" fill="hold"/>
                                            <p:tgtEl>
                                              <p:spTgt spid="15"/>
                                            </p:tgtEl>
                                            <p:attrNameLst>
                                              <p:attrName>ppt_h</p:attrName>
                                            </p:attrNameLst>
                                          </p:cBhvr>
                                          <p:tavLst>
                                            <p:tav tm="0">
                                              <p:val>
                                                <p:fltVal val="0"/>
                                              </p:val>
                                            </p:tav>
                                            <p:tav tm="100000">
                                              <p:val>
                                                <p:strVal val="#ppt_h"/>
                                              </p:val>
                                            </p:tav>
                                          </p:tavLst>
                                        </p:anim>
                                      </p:childTnLst>
                                    </p:cTn>
                                  </p:par>
                                  <p:par>
                                    <p:cTn id="66" presetID="17" presetClass="entr" presetSubtype="1" fill="hold" grpId="0" nodeType="withEffect">
                                      <p:stCondLst>
                                        <p:cond delay="800"/>
                                      </p:stCondLst>
                                      <p:iterate type="lt">
                                        <p:tmPct val="40000"/>
                                      </p:iterate>
                                      <p:childTnLst>
                                        <p:set>
                                          <p:cBhvr>
                                            <p:cTn id="67" dur="1" fill="hold">
                                              <p:stCondLst>
                                                <p:cond delay="0"/>
                                              </p:stCondLst>
                                            </p:cTn>
                                            <p:tgtEl>
                                              <p:spTgt spid="13"/>
                                            </p:tgtEl>
                                            <p:attrNameLst>
                                              <p:attrName>style.visibility</p:attrName>
                                            </p:attrNameLst>
                                          </p:cBhvr>
                                          <p:to>
                                            <p:strVal val="visible"/>
                                          </p:to>
                                        </p:set>
                                        <p:anim calcmode="lin" valueType="num">
                                          <p:cBhvr>
                                            <p:cTn id="68" dur="250" fill="hold"/>
                                            <p:tgtEl>
                                              <p:spTgt spid="13"/>
                                            </p:tgtEl>
                                            <p:attrNameLst>
                                              <p:attrName>ppt_x</p:attrName>
                                            </p:attrNameLst>
                                          </p:cBhvr>
                                          <p:tavLst>
                                            <p:tav tm="0">
                                              <p:val>
                                                <p:strVal val="#ppt_x"/>
                                              </p:val>
                                            </p:tav>
                                            <p:tav tm="100000">
                                              <p:val>
                                                <p:strVal val="#ppt_x"/>
                                              </p:val>
                                            </p:tav>
                                          </p:tavLst>
                                        </p:anim>
                                        <p:anim calcmode="lin" valueType="num">
                                          <p:cBhvr>
                                            <p:cTn id="69" dur="250" fill="hold"/>
                                            <p:tgtEl>
                                              <p:spTgt spid="13"/>
                                            </p:tgtEl>
                                            <p:attrNameLst>
                                              <p:attrName>ppt_y</p:attrName>
                                            </p:attrNameLst>
                                          </p:cBhvr>
                                          <p:tavLst>
                                            <p:tav tm="0">
                                              <p:val>
                                                <p:strVal val="#ppt_y-#ppt_h/2"/>
                                              </p:val>
                                            </p:tav>
                                            <p:tav tm="100000">
                                              <p:val>
                                                <p:strVal val="#ppt_y"/>
                                              </p:val>
                                            </p:tav>
                                          </p:tavLst>
                                        </p:anim>
                                        <p:anim calcmode="lin" valueType="num">
                                          <p:cBhvr>
                                            <p:cTn id="70" dur="250" fill="hold"/>
                                            <p:tgtEl>
                                              <p:spTgt spid="13"/>
                                            </p:tgtEl>
                                            <p:attrNameLst>
                                              <p:attrName>ppt_w</p:attrName>
                                            </p:attrNameLst>
                                          </p:cBhvr>
                                          <p:tavLst>
                                            <p:tav tm="0">
                                              <p:val>
                                                <p:strVal val="#ppt_w"/>
                                              </p:val>
                                            </p:tav>
                                            <p:tav tm="100000">
                                              <p:val>
                                                <p:strVal val="#ppt_w"/>
                                              </p:val>
                                            </p:tav>
                                          </p:tavLst>
                                        </p:anim>
                                        <p:anim calcmode="lin" valueType="num">
                                          <p:cBhvr>
                                            <p:cTn id="71" dur="250" fill="hold"/>
                                            <p:tgtEl>
                                              <p:spTgt spid="13"/>
                                            </p:tgtEl>
                                            <p:attrNameLst>
                                              <p:attrName>ppt_h</p:attrName>
                                            </p:attrNameLst>
                                          </p:cBhvr>
                                          <p:tavLst>
                                            <p:tav tm="0">
                                              <p:val>
                                                <p:fltVal val="0"/>
                                              </p:val>
                                            </p:tav>
                                            <p:tav tm="100000">
                                              <p:val>
                                                <p:strVal val="#ppt_h"/>
                                              </p:val>
                                            </p:tav>
                                          </p:tavLst>
                                        </p:anim>
                                      </p:childTnLst>
                                    </p:cTn>
                                  </p:par>
                                </p:childTnLst>
                              </p:cTn>
                            </p:par>
                            <p:par>
                              <p:cTn id="72" fill="hold">
                                <p:stCondLst>
                                  <p:cond delay="3650"/>
                                </p:stCondLst>
                                <p:childTnLst>
                                  <p:par>
                                    <p:cTn id="73" presetID="22" presetClass="entr" presetSubtype="8" fill="hold" grpId="0" nodeType="afterEffect">
                                      <p:stCondLst>
                                        <p:cond delay="0"/>
                                      </p:stCondLst>
                                      <p:childTnLst>
                                        <p:set>
                                          <p:cBhvr>
                                            <p:cTn id="74" dur="1" fill="hold">
                                              <p:stCondLst>
                                                <p:cond delay="0"/>
                                              </p:stCondLst>
                                            </p:cTn>
                                            <p:tgtEl>
                                              <p:spTgt spid="20"/>
                                            </p:tgtEl>
                                            <p:attrNameLst>
                                              <p:attrName>style.visibility</p:attrName>
                                            </p:attrNameLst>
                                          </p:cBhvr>
                                          <p:to>
                                            <p:strVal val="visible"/>
                                          </p:to>
                                        </p:set>
                                        <p:animEffect transition="in" filter="wipe(left)">
                                          <p:cBhvr>
                                            <p:cTn id="75" dur="500"/>
                                            <p:tgtEl>
                                              <p:spTgt spid="20"/>
                                            </p:tgtEl>
                                          </p:cBhvr>
                                        </p:animEffect>
                                      </p:childTnLst>
                                    </p:cTn>
                                  </p:par>
                                  <p:par>
                                    <p:cTn id="76" presetID="22" presetClass="entr" presetSubtype="8" fill="hold" grpId="0" nodeType="withEffect">
                                      <p:stCondLst>
                                        <p:cond delay="200"/>
                                      </p:stCondLst>
                                      <p:childTnLst>
                                        <p:set>
                                          <p:cBhvr>
                                            <p:cTn id="77" dur="1" fill="hold">
                                              <p:stCondLst>
                                                <p:cond delay="0"/>
                                              </p:stCondLst>
                                            </p:cTn>
                                            <p:tgtEl>
                                              <p:spTgt spid="18"/>
                                            </p:tgtEl>
                                            <p:attrNameLst>
                                              <p:attrName>style.visibility</p:attrName>
                                            </p:attrNameLst>
                                          </p:cBhvr>
                                          <p:to>
                                            <p:strVal val="visible"/>
                                          </p:to>
                                        </p:set>
                                        <p:animEffect transition="in" filter="wipe(left)">
                                          <p:cBhvr>
                                            <p:cTn id="78" dur="500"/>
                                            <p:tgtEl>
                                              <p:spTgt spid="18"/>
                                            </p:tgtEl>
                                          </p:cBhvr>
                                        </p:animEffect>
                                      </p:childTnLst>
                                    </p:cTn>
                                  </p:par>
                                  <p:par>
                                    <p:cTn id="79" presetID="22" presetClass="entr" presetSubtype="8" fill="hold" grpId="0" nodeType="withEffect">
                                      <p:stCondLst>
                                        <p:cond delay="400"/>
                                      </p:stCondLst>
                                      <p:childTnLst>
                                        <p:set>
                                          <p:cBhvr>
                                            <p:cTn id="80" dur="1" fill="hold">
                                              <p:stCondLst>
                                                <p:cond delay="0"/>
                                              </p:stCondLst>
                                            </p:cTn>
                                            <p:tgtEl>
                                              <p:spTgt spid="16"/>
                                            </p:tgtEl>
                                            <p:attrNameLst>
                                              <p:attrName>style.visibility</p:attrName>
                                            </p:attrNameLst>
                                          </p:cBhvr>
                                          <p:to>
                                            <p:strVal val="visible"/>
                                          </p:to>
                                        </p:set>
                                        <p:animEffect transition="in" filter="wipe(left)">
                                          <p:cBhvr>
                                            <p:cTn id="81" dur="500"/>
                                            <p:tgtEl>
                                              <p:spTgt spid="16"/>
                                            </p:tgtEl>
                                          </p:cBhvr>
                                        </p:animEffect>
                                      </p:childTnLst>
                                    </p:cTn>
                                  </p:par>
                                  <p:par>
                                    <p:cTn id="82" presetID="22" presetClass="entr" presetSubtype="8" fill="hold" grpId="0" nodeType="withEffect">
                                      <p:stCondLst>
                                        <p:cond delay="600"/>
                                      </p:stCondLst>
                                      <p:childTnLst>
                                        <p:set>
                                          <p:cBhvr>
                                            <p:cTn id="83" dur="1" fill="hold">
                                              <p:stCondLst>
                                                <p:cond delay="0"/>
                                              </p:stCondLst>
                                            </p:cTn>
                                            <p:tgtEl>
                                              <p:spTgt spid="14"/>
                                            </p:tgtEl>
                                            <p:attrNameLst>
                                              <p:attrName>style.visibility</p:attrName>
                                            </p:attrNameLst>
                                          </p:cBhvr>
                                          <p:to>
                                            <p:strVal val="visible"/>
                                          </p:to>
                                        </p:set>
                                        <p:animEffect transition="in" filter="wipe(left)">
                                          <p:cBhvr>
                                            <p:cTn id="84" dur="500"/>
                                            <p:tgtEl>
                                              <p:spTgt spid="14"/>
                                            </p:tgtEl>
                                          </p:cBhvr>
                                        </p:animEffect>
                                      </p:childTnLst>
                                    </p:cTn>
                                  </p:par>
                                  <p:par>
                                    <p:cTn id="85" presetID="22" presetClass="entr" presetSubtype="8" fill="hold" grpId="0" nodeType="withEffect">
                                      <p:stCondLst>
                                        <p:cond delay="800"/>
                                      </p:stCondLst>
                                      <p:childTnLst>
                                        <p:set>
                                          <p:cBhvr>
                                            <p:cTn id="86" dur="1" fill="hold">
                                              <p:stCondLst>
                                                <p:cond delay="0"/>
                                              </p:stCondLst>
                                            </p:cTn>
                                            <p:tgtEl>
                                              <p:spTgt spid="12"/>
                                            </p:tgtEl>
                                            <p:attrNameLst>
                                              <p:attrName>style.visibility</p:attrName>
                                            </p:attrNameLst>
                                          </p:cBhvr>
                                          <p:to>
                                            <p:strVal val="visible"/>
                                          </p:to>
                                        </p:set>
                                        <p:animEffect transition="in" filter="wipe(left)">
                                          <p:cBhvr>
                                            <p:cTn id="8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2" grpId="0"/>
          <p:bldP spid="13" grpId="0"/>
          <p:bldP spid="14" grpId="0"/>
          <p:bldP spid="15" grpId="0"/>
          <p:bldP spid="16" grpId="0"/>
          <p:bldP spid="17" grpId="0"/>
          <p:bldP spid="18" grpId="0"/>
          <p:bldP spid="19" grpId="0"/>
          <p:bldP spid="20" grpId="0"/>
          <p:bldP spid="21" grpId="0"/>
        </p:bldLst>
      </p:timing>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58025" y="5939335"/>
            <a:ext cx="1314871" cy="338554"/>
          </a:xfrm>
          <a:prstGeom prst="rect">
            <a:avLst/>
          </a:prstGeom>
          <a:noFill/>
        </p:spPr>
        <p:txBody>
          <a:bodyPr wrap="square" rtlCol="0">
            <a:spAutoFit/>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收入来源一</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TextBox 2"/>
          <p:cNvSpPr txBox="1"/>
          <p:nvPr/>
        </p:nvSpPr>
        <p:spPr>
          <a:xfrm>
            <a:off x="1185353" y="5259113"/>
            <a:ext cx="287957" cy="184666"/>
          </a:xfrm>
          <a:prstGeom prst="rect">
            <a:avLst/>
          </a:prstGeom>
          <a:noFill/>
        </p:spPr>
        <p:txBody>
          <a:bodyPr wrap="square" lIns="0" tIns="0" rIns="0" bIns="0" rtlCol="0">
            <a:spAutoFit/>
          </a:bodyPr>
          <a:lstStyle/>
          <a:p>
            <a:pPr algn="just"/>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100</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TextBox 3"/>
          <p:cNvSpPr txBox="1"/>
          <p:nvPr/>
        </p:nvSpPr>
        <p:spPr>
          <a:xfrm>
            <a:off x="3158905" y="5939335"/>
            <a:ext cx="1314871" cy="338554"/>
          </a:xfrm>
          <a:prstGeom prst="rect">
            <a:avLst/>
          </a:prstGeom>
          <a:noFill/>
        </p:spPr>
        <p:txBody>
          <a:bodyPr wrap="square" rtlCol="0">
            <a:spAutoFit/>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收入来源二</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TextBox 4"/>
          <p:cNvSpPr txBox="1"/>
          <p:nvPr/>
        </p:nvSpPr>
        <p:spPr>
          <a:xfrm>
            <a:off x="4639470" y="5939335"/>
            <a:ext cx="1314871" cy="338554"/>
          </a:xfrm>
          <a:prstGeom prst="rect">
            <a:avLst/>
          </a:prstGeom>
          <a:noFill/>
        </p:spPr>
        <p:txBody>
          <a:bodyPr wrap="square" rtlCol="0">
            <a:spAutoFit/>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收入来源三</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TextBox 5"/>
          <p:cNvSpPr txBox="1"/>
          <p:nvPr/>
        </p:nvSpPr>
        <p:spPr>
          <a:xfrm>
            <a:off x="6120036" y="5939335"/>
            <a:ext cx="1314871" cy="338554"/>
          </a:xfrm>
          <a:prstGeom prst="rect">
            <a:avLst/>
          </a:prstGeom>
          <a:noFill/>
        </p:spPr>
        <p:txBody>
          <a:bodyPr wrap="square" rtlCol="0">
            <a:spAutoFit/>
          </a:bodyPr>
          <a:lstStyle/>
          <a:p>
            <a:pPr algn="ct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收入来源四</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1185353" y="4767186"/>
            <a:ext cx="287957" cy="184666"/>
          </a:xfrm>
          <a:prstGeom prst="rect">
            <a:avLst/>
          </a:prstGeom>
          <a:noFill/>
        </p:spPr>
        <p:txBody>
          <a:bodyPr wrap="square" lIns="0" tIns="0" rIns="0" bIns="0" rtlCol="0">
            <a:spAutoFit/>
          </a:bodyPr>
          <a:lstStyle/>
          <a:p>
            <a:pPr algn="just"/>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200</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1185353" y="4275260"/>
            <a:ext cx="287957" cy="184666"/>
          </a:xfrm>
          <a:prstGeom prst="rect">
            <a:avLst/>
          </a:prstGeom>
          <a:noFill/>
        </p:spPr>
        <p:txBody>
          <a:bodyPr wrap="square" lIns="0" tIns="0" rIns="0" bIns="0" rtlCol="0">
            <a:spAutoFit/>
          </a:bodyPr>
          <a:lstStyle/>
          <a:p>
            <a:pPr algn="just"/>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300</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 name="TextBox 8"/>
          <p:cNvSpPr txBox="1"/>
          <p:nvPr/>
        </p:nvSpPr>
        <p:spPr>
          <a:xfrm>
            <a:off x="1185353" y="3783333"/>
            <a:ext cx="287957" cy="184666"/>
          </a:xfrm>
          <a:prstGeom prst="rect">
            <a:avLst/>
          </a:prstGeom>
          <a:noFill/>
        </p:spPr>
        <p:txBody>
          <a:bodyPr wrap="square" lIns="0" tIns="0" rIns="0" bIns="0" rtlCol="0">
            <a:spAutoFit/>
          </a:bodyPr>
          <a:lstStyle/>
          <a:p>
            <a:pPr algn="just"/>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400</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TextBox 9"/>
          <p:cNvSpPr txBox="1"/>
          <p:nvPr/>
        </p:nvSpPr>
        <p:spPr>
          <a:xfrm>
            <a:off x="1185353" y="3291407"/>
            <a:ext cx="287957" cy="184666"/>
          </a:xfrm>
          <a:prstGeom prst="rect">
            <a:avLst/>
          </a:prstGeom>
          <a:noFill/>
        </p:spPr>
        <p:txBody>
          <a:bodyPr wrap="square" lIns="0" tIns="0" rIns="0" bIns="0" rtlCol="0">
            <a:spAutoFit/>
          </a:bodyPr>
          <a:lstStyle/>
          <a:p>
            <a:pPr algn="just"/>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500</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1185353" y="2799480"/>
            <a:ext cx="287957" cy="184666"/>
          </a:xfrm>
          <a:prstGeom prst="rect">
            <a:avLst/>
          </a:prstGeom>
          <a:noFill/>
        </p:spPr>
        <p:txBody>
          <a:bodyPr wrap="square" lIns="0" tIns="0" rIns="0" bIns="0" rtlCol="0">
            <a:spAutoFit/>
          </a:bodyPr>
          <a:lstStyle/>
          <a:p>
            <a:pPr algn="just"/>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600</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TextBox 11"/>
          <p:cNvSpPr txBox="1"/>
          <p:nvPr/>
        </p:nvSpPr>
        <p:spPr>
          <a:xfrm>
            <a:off x="1185353" y="2299232"/>
            <a:ext cx="287957" cy="184666"/>
          </a:xfrm>
          <a:prstGeom prst="rect">
            <a:avLst/>
          </a:prstGeom>
          <a:noFill/>
        </p:spPr>
        <p:txBody>
          <a:bodyPr wrap="square" lIns="0" tIns="0" rIns="0" bIns="0" rtlCol="0">
            <a:spAutoFit/>
          </a:bodyPr>
          <a:lstStyle/>
          <a:p>
            <a:pPr algn="just"/>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700</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a:off x="1569296" y="1907936"/>
            <a:ext cx="5951111" cy="3935412"/>
            <a:chOff x="1126939" y="1350372"/>
            <a:chExt cx="4464496" cy="2952328"/>
          </a:xfrm>
        </p:grpSpPr>
        <p:cxnSp>
          <p:nvCxnSpPr>
            <p:cNvPr id="14" name="直接连接符 13"/>
            <p:cNvCxnSpPr/>
            <p:nvPr/>
          </p:nvCxnSpPr>
          <p:spPr>
            <a:xfrm>
              <a:off x="1126939" y="4302700"/>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126939" y="3933659"/>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1126939" y="3564618"/>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126939" y="3195577"/>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1126939" y="2826536"/>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1126939" y="2457495"/>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1126939" y="2088454"/>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1126939" y="1719413"/>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1126939" y="1350372"/>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3" name="TextBox 22"/>
          <p:cNvSpPr txBox="1"/>
          <p:nvPr/>
        </p:nvSpPr>
        <p:spPr>
          <a:xfrm>
            <a:off x="1185353" y="1815627"/>
            <a:ext cx="287957" cy="184666"/>
          </a:xfrm>
          <a:prstGeom prst="rect">
            <a:avLst/>
          </a:prstGeom>
          <a:noFill/>
        </p:spPr>
        <p:txBody>
          <a:bodyPr wrap="square" lIns="0" tIns="0" rIns="0" bIns="0" rtlCol="0">
            <a:spAutoFit/>
          </a:bodyPr>
          <a:lstStyle/>
          <a:p>
            <a:pPr algn="just"/>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800</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TextBox 23"/>
          <p:cNvSpPr txBox="1"/>
          <p:nvPr/>
        </p:nvSpPr>
        <p:spPr>
          <a:xfrm>
            <a:off x="1185353" y="5751039"/>
            <a:ext cx="287957" cy="184666"/>
          </a:xfrm>
          <a:prstGeom prst="rect">
            <a:avLst/>
          </a:prstGeom>
          <a:noFill/>
        </p:spPr>
        <p:txBody>
          <a:bodyPr wrap="square" lIns="0" tIns="0" rIns="0" bIns="0" rtlCol="0">
            <a:spAutoFit/>
          </a:bodyPr>
          <a:lstStyle/>
          <a:p>
            <a:pPr algn="just"/>
            <a:r>
              <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rPr>
              <a:t>0</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a:off x="1916984" y="2399864"/>
            <a:ext cx="863871" cy="3443488"/>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ea typeface="微软雅黑" panose="020B0503020204020204" pitchFamily="34" charset="-122"/>
            </a:endParaRPr>
          </a:p>
        </p:txBody>
      </p:sp>
      <p:sp>
        <p:nvSpPr>
          <p:cNvPr id="26" name="矩形 25"/>
          <p:cNvSpPr/>
          <p:nvPr/>
        </p:nvSpPr>
        <p:spPr>
          <a:xfrm>
            <a:off x="1916984" y="2640803"/>
            <a:ext cx="863871" cy="3202550"/>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ea typeface="微软雅黑" panose="020B0503020204020204" pitchFamily="34" charset="-122"/>
            </a:endParaRPr>
          </a:p>
        </p:txBody>
      </p:sp>
      <p:sp>
        <p:nvSpPr>
          <p:cNvPr id="27" name="矩形 26"/>
          <p:cNvSpPr/>
          <p:nvPr/>
        </p:nvSpPr>
        <p:spPr>
          <a:xfrm>
            <a:off x="3384405" y="3383717"/>
            <a:ext cx="863871" cy="245963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ea typeface="微软雅黑" panose="020B0503020204020204" pitchFamily="34" charset="-122"/>
            </a:endParaRPr>
          </a:p>
        </p:txBody>
      </p:sp>
      <p:sp>
        <p:nvSpPr>
          <p:cNvPr id="28" name="矩形 27"/>
          <p:cNvSpPr/>
          <p:nvPr/>
        </p:nvSpPr>
        <p:spPr>
          <a:xfrm>
            <a:off x="3384405" y="3783334"/>
            <a:ext cx="863871" cy="2060018"/>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ea typeface="微软雅黑" panose="020B0503020204020204" pitchFamily="34" charset="-122"/>
            </a:endParaRPr>
          </a:p>
        </p:txBody>
      </p:sp>
      <p:sp>
        <p:nvSpPr>
          <p:cNvPr id="29" name="矩形 28"/>
          <p:cNvSpPr/>
          <p:nvPr/>
        </p:nvSpPr>
        <p:spPr>
          <a:xfrm>
            <a:off x="4864970" y="4121606"/>
            <a:ext cx="863871" cy="172174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ea typeface="微软雅黑" panose="020B0503020204020204" pitchFamily="34" charset="-122"/>
            </a:endParaRPr>
          </a:p>
        </p:txBody>
      </p:sp>
      <p:sp>
        <p:nvSpPr>
          <p:cNvPr id="30" name="矩形 29"/>
          <p:cNvSpPr/>
          <p:nvPr/>
        </p:nvSpPr>
        <p:spPr>
          <a:xfrm>
            <a:off x="4864970" y="4767187"/>
            <a:ext cx="863871" cy="1076164"/>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ea typeface="微软雅黑" panose="020B0503020204020204" pitchFamily="34" charset="-122"/>
            </a:endParaRPr>
          </a:p>
        </p:txBody>
      </p:sp>
      <p:sp>
        <p:nvSpPr>
          <p:cNvPr id="31" name="矩形 30"/>
          <p:cNvSpPr/>
          <p:nvPr/>
        </p:nvSpPr>
        <p:spPr>
          <a:xfrm>
            <a:off x="6353486" y="4367571"/>
            <a:ext cx="863871" cy="147578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ea typeface="微软雅黑" panose="020B0503020204020204" pitchFamily="34" charset="-122"/>
            </a:endParaRPr>
          </a:p>
        </p:txBody>
      </p:sp>
      <p:sp>
        <p:nvSpPr>
          <p:cNvPr id="32" name="矩形 31"/>
          <p:cNvSpPr/>
          <p:nvPr/>
        </p:nvSpPr>
        <p:spPr>
          <a:xfrm>
            <a:off x="6353486" y="4687845"/>
            <a:ext cx="863871" cy="1155506"/>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dirty="0">
              <a:ea typeface="微软雅黑" panose="020B0503020204020204" pitchFamily="34" charset="-122"/>
            </a:endParaRPr>
          </a:p>
        </p:txBody>
      </p:sp>
      <p:sp>
        <p:nvSpPr>
          <p:cNvPr id="33" name="TextBox 32"/>
          <p:cNvSpPr txBox="1"/>
          <p:nvPr/>
        </p:nvSpPr>
        <p:spPr>
          <a:xfrm>
            <a:off x="8111700" y="2384188"/>
            <a:ext cx="3263513" cy="1353576"/>
          </a:xfrm>
          <a:prstGeom prst="rect">
            <a:avLst/>
          </a:prstGeom>
          <a:noFill/>
        </p:spPr>
        <p:txBody>
          <a:bodyPr wrap="square" lIns="0" tIns="0" rIns="0" bIns="0" rtlCol="0">
            <a:spAutoFit/>
          </a:bodyPr>
          <a:lstStyle/>
          <a:p>
            <a:pPr algn="just">
              <a:lnSpc>
                <a:spcPct val="120000"/>
              </a:lnSpc>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       点击输入简要文字解说，解说文字尽量概括精炼，不用多余的文字修饰，简洁精准的 解说所提炼的核心概念。 点击输入简要文字解说，解说文字尽量概括精炼，不用多余的文字修饰。</a:t>
            </a:r>
            <a:endPar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4" name="TextBox 33"/>
          <p:cNvSpPr txBox="1"/>
          <p:nvPr/>
        </p:nvSpPr>
        <p:spPr>
          <a:xfrm>
            <a:off x="8111699" y="1738686"/>
            <a:ext cx="2745076" cy="410241"/>
          </a:xfrm>
          <a:prstGeom prst="rect">
            <a:avLst/>
          </a:prstGeom>
          <a:noFill/>
        </p:spPr>
        <p:txBody>
          <a:bodyPr wrap="square" lIns="0" tIns="0" rIns="0" bIns="0" rtlCol="0">
            <a:spAutoFit/>
          </a:bodyPr>
          <a:lstStyle/>
          <a:p>
            <a:r>
              <a:rPr lang="zh-CN" altLang="en-US" sz="2665" dirty="0">
                <a:solidFill>
                  <a:schemeClr val="tx1">
                    <a:lumMod val="50000"/>
                    <a:lumOff val="50000"/>
                  </a:schemeClr>
                </a:solidFill>
                <a:latin typeface="微软雅黑" panose="020B0503020204020204" pitchFamily="34" charset="-122"/>
                <a:ea typeface="微软雅黑" panose="020B0503020204020204" pitchFamily="34" charset="-122"/>
              </a:rPr>
              <a:t>点击输入标题文本</a:t>
            </a:r>
            <a:endParaRPr lang="zh-CN" altLang="en-US" sz="26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8081228" y="4264423"/>
            <a:ext cx="3033033" cy="615425"/>
          </a:xfrm>
          <a:prstGeom prst="rect">
            <a:avLst/>
          </a:prstGeom>
          <a:noFill/>
        </p:spPr>
        <p:txBody>
          <a:bodyPr wrap="square" lIns="0" tIns="0" rIns="0" bIns="0" rtlCol="0">
            <a:spAutoFit/>
          </a:bodyPr>
          <a:lstStyle/>
          <a:p>
            <a:r>
              <a:rPr lang="en-US" altLang="zh-CN" sz="4000" dirty="0">
                <a:solidFill>
                  <a:schemeClr val="tx1">
                    <a:lumMod val="50000"/>
                    <a:lumOff val="50000"/>
                  </a:schemeClr>
                </a:solidFill>
                <a:latin typeface="微软雅黑" panose="020B0503020204020204" pitchFamily="34" charset="-122"/>
                <a:ea typeface="微软雅黑" panose="020B0503020204020204" pitchFamily="34" charset="-122"/>
              </a:rPr>
              <a:t>18,888,666</a:t>
            </a:r>
            <a:endParaRPr lang="zh-CN" altLang="en-US" sz="4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8111700" y="3948286"/>
            <a:ext cx="1919713" cy="287130"/>
          </a:xfrm>
          <a:prstGeom prst="rect">
            <a:avLst/>
          </a:prstGeom>
          <a:noFill/>
        </p:spPr>
        <p:txBody>
          <a:bodyPr wrap="square" lIns="0" tIns="0" rIns="0" bIns="0" rtlCol="0">
            <a:spAutoFit/>
          </a:bodyPr>
          <a:lstStyle/>
          <a:p>
            <a:r>
              <a:rPr lang="zh-CN" altLang="en-US" sz="1865" b="1" dirty="0">
                <a:solidFill>
                  <a:schemeClr val="tx1">
                    <a:lumMod val="50000"/>
                    <a:lumOff val="50000"/>
                  </a:schemeClr>
                </a:solidFill>
                <a:latin typeface="微软雅黑" panose="020B0503020204020204" pitchFamily="34" charset="-122"/>
                <a:ea typeface="微软雅黑" panose="020B0503020204020204" pitchFamily="34" charset="-122"/>
              </a:rPr>
              <a:t>全年总额：</a:t>
            </a:r>
            <a:endParaRPr lang="zh-CN" altLang="en-US" sz="1865"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7" name="TextBox 36"/>
          <p:cNvSpPr txBox="1"/>
          <p:nvPr/>
        </p:nvSpPr>
        <p:spPr>
          <a:xfrm>
            <a:off x="8126230" y="5477486"/>
            <a:ext cx="846350" cy="287130"/>
          </a:xfrm>
          <a:prstGeom prst="rect">
            <a:avLst/>
          </a:prstGeom>
          <a:noFill/>
        </p:spPr>
        <p:txBody>
          <a:bodyPr wrap="square" lIns="0" tIns="0" rIns="0" bIns="0" rtlCol="0">
            <a:spAutoFit/>
          </a:bodyPr>
          <a:lstStyle/>
          <a:p>
            <a:r>
              <a:rPr lang="zh-CN" altLang="en-US" sz="1865" dirty="0">
                <a:solidFill>
                  <a:schemeClr val="tx1">
                    <a:lumMod val="65000"/>
                    <a:lumOff val="35000"/>
                  </a:schemeClr>
                </a:solidFill>
                <a:latin typeface="微软雅黑" panose="020B0503020204020204" pitchFamily="34" charset="-122"/>
                <a:ea typeface="微软雅黑" panose="020B0503020204020204" pitchFamily="34" charset="-122"/>
              </a:rPr>
              <a:t>毛利润</a:t>
            </a:r>
            <a:endParaRPr lang="zh-CN" altLang="en-US" sz="18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8126230" y="5936431"/>
            <a:ext cx="846350" cy="287130"/>
          </a:xfrm>
          <a:prstGeom prst="rect">
            <a:avLst/>
          </a:prstGeom>
          <a:noFill/>
        </p:spPr>
        <p:txBody>
          <a:bodyPr wrap="square" lIns="0" tIns="0" rIns="0" bIns="0" rtlCol="0">
            <a:spAutoFit/>
          </a:bodyPr>
          <a:lstStyle/>
          <a:p>
            <a:r>
              <a:rPr lang="zh-CN" altLang="en-US" sz="1865" dirty="0">
                <a:solidFill>
                  <a:schemeClr val="tx1">
                    <a:lumMod val="65000"/>
                    <a:lumOff val="35000"/>
                  </a:schemeClr>
                </a:solidFill>
                <a:latin typeface="微软雅黑" panose="020B0503020204020204" pitchFamily="34" charset="-122"/>
                <a:ea typeface="微软雅黑" panose="020B0503020204020204" pitchFamily="34" charset="-122"/>
              </a:rPr>
              <a:t>纯利润</a:t>
            </a:r>
            <a:endParaRPr lang="zh-CN" altLang="en-US" sz="1865"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9" name="TextBox 9"/>
          <p:cNvSpPr txBox="1">
            <a:spLocks noChangeArrowheads="1"/>
          </p:cNvSpPr>
          <p:nvPr/>
        </p:nvSpPr>
        <p:spPr bwMode="auto">
          <a:xfrm>
            <a:off x="4941499" y="3749754"/>
            <a:ext cx="7325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500</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万</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0" name="TextBox 9"/>
          <p:cNvSpPr txBox="1">
            <a:spLocks noChangeArrowheads="1"/>
          </p:cNvSpPr>
          <p:nvPr/>
        </p:nvSpPr>
        <p:spPr bwMode="auto">
          <a:xfrm>
            <a:off x="3450054" y="3036351"/>
            <a:ext cx="7325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600</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万</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1" name="TextBox 9"/>
          <p:cNvSpPr txBox="1">
            <a:spLocks noChangeArrowheads="1"/>
          </p:cNvSpPr>
          <p:nvPr/>
        </p:nvSpPr>
        <p:spPr bwMode="auto">
          <a:xfrm>
            <a:off x="6414905" y="4028855"/>
            <a:ext cx="7325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300</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万</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953511" y="5970105"/>
            <a:ext cx="704514" cy="461665"/>
          </a:xfrm>
          <a:prstGeom prst="rect">
            <a:avLst/>
          </a:prstGeom>
          <a:noFill/>
        </p:spPr>
        <p:txBody>
          <a:bodyPr wrap="square" rtlCol="0">
            <a:spAutoFit/>
          </a:bodyPr>
          <a:lstStyle/>
          <a:p>
            <a:pPr algn="ct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（万元）</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3" name="TextBox 9"/>
          <p:cNvSpPr txBox="1">
            <a:spLocks noChangeArrowheads="1"/>
          </p:cNvSpPr>
          <p:nvPr/>
        </p:nvSpPr>
        <p:spPr bwMode="auto">
          <a:xfrm>
            <a:off x="2065991" y="2768133"/>
            <a:ext cx="5658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600" dirty="0">
                <a:solidFill>
                  <a:schemeClr val="bg1"/>
                </a:solidFill>
                <a:latin typeface="微软雅黑" panose="020B0503020204020204" pitchFamily="34" charset="-122"/>
                <a:ea typeface="微软雅黑" panose="020B0503020204020204" pitchFamily="34" charset="-122"/>
              </a:rPr>
              <a:t>650</a:t>
            </a:r>
            <a:r>
              <a:rPr lang="zh-CN" altLang="en-US" sz="1600" dirty="0">
                <a:solidFill>
                  <a:schemeClr val="bg1"/>
                </a:solidFill>
                <a:latin typeface="微软雅黑" panose="020B0503020204020204" pitchFamily="34" charset="-122"/>
                <a:ea typeface="微软雅黑" panose="020B0503020204020204" pitchFamily="34" charset="-122"/>
              </a:rPr>
              <a:t>万</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4" name="TextBox 9"/>
          <p:cNvSpPr txBox="1">
            <a:spLocks noChangeArrowheads="1"/>
          </p:cNvSpPr>
          <p:nvPr/>
        </p:nvSpPr>
        <p:spPr bwMode="auto">
          <a:xfrm>
            <a:off x="3533409" y="3888651"/>
            <a:ext cx="5658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600" dirty="0">
                <a:solidFill>
                  <a:schemeClr val="bg1"/>
                </a:solidFill>
                <a:latin typeface="微软雅黑" panose="020B0503020204020204" pitchFamily="34" charset="-122"/>
                <a:ea typeface="微软雅黑" panose="020B0503020204020204" pitchFamily="34" charset="-122"/>
              </a:rPr>
              <a:t>420</a:t>
            </a:r>
            <a:r>
              <a:rPr lang="zh-CN" altLang="en-US" sz="1600" dirty="0">
                <a:solidFill>
                  <a:schemeClr val="bg1"/>
                </a:solidFill>
                <a:latin typeface="微软雅黑" panose="020B0503020204020204" pitchFamily="34" charset="-122"/>
                <a:ea typeface="微软雅黑" panose="020B0503020204020204" pitchFamily="34" charset="-122"/>
              </a:rPr>
              <a:t>万</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5" name="TextBox 9"/>
          <p:cNvSpPr txBox="1">
            <a:spLocks noChangeArrowheads="1"/>
          </p:cNvSpPr>
          <p:nvPr/>
        </p:nvSpPr>
        <p:spPr bwMode="auto">
          <a:xfrm>
            <a:off x="5013974" y="4859497"/>
            <a:ext cx="5658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600" dirty="0">
                <a:solidFill>
                  <a:schemeClr val="bg1"/>
                </a:solidFill>
                <a:latin typeface="微软雅黑" panose="020B0503020204020204" pitchFamily="34" charset="-122"/>
                <a:ea typeface="微软雅黑" panose="020B0503020204020204" pitchFamily="34" charset="-122"/>
              </a:rPr>
              <a:t>220</a:t>
            </a:r>
            <a:r>
              <a:rPr lang="zh-CN" altLang="en-US" sz="1600" dirty="0">
                <a:solidFill>
                  <a:schemeClr val="bg1"/>
                </a:solidFill>
                <a:latin typeface="微软雅黑" panose="020B0503020204020204" pitchFamily="34" charset="-122"/>
                <a:ea typeface="微软雅黑" panose="020B0503020204020204" pitchFamily="34" charset="-122"/>
              </a:rPr>
              <a:t>万</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6" name="TextBox 9"/>
          <p:cNvSpPr txBox="1">
            <a:spLocks noChangeArrowheads="1"/>
          </p:cNvSpPr>
          <p:nvPr/>
        </p:nvSpPr>
        <p:spPr bwMode="auto">
          <a:xfrm>
            <a:off x="6471430" y="4828726"/>
            <a:ext cx="56586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1600" dirty="0">
                <a:solidFill>
                  <a:schemeClr val="bg1"/>
                </a:solidFill>
                <a:latin typeface="微软雅黑" panose="020B0503020204020204" pitchFamily="34" charset="-122"/>
                <a:ea typeface="微软雅黑" panose="020B0503020204020204" pitchFamily="34" charset="-122"/>
              </a:rPr>
              <a:t>240</a:t>
            </a:r>
            <a:r>
              <a:rPr lang="zh-CN" altLang="en-US" sz="1600" dirty="0">
                <a:solidFill>
                  <a:schemeClr val="bg1"/>
                </a:solidFill>
                <a:latin typeface="微软雅黑" panose="020B0503020204020204" pitchFamily="34" charset="-122"/>
                <a:ea typeface="微软雅黑" panose="020B0503020204020204" pitchFamily="34" charset="-122"/>
              </a:rPr>
              <a:t>万</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47" name="矩形 46"/>
          <p:cNvSpPr/>
          <p:nvPr/>
        </p:nvSpPr>
        <p:spPr>
          <a:xfrm>
            <a:off x="8972580" y="5512137"/>
            <a:ext cx="511656" cy="2457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48" name="矩形 47"/>
          <p:cNvSpPr/>
          <p:nvPr/>
        </p:nvSpPr>
        <p:spPr>
          <a:xfrm>
            <a:off x="8972580" y="5957139"/>
            <a:ext cx="511656" cy="2457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49" name="TextBox 9"/>
          <p:cNvSpPr txBox="1">
            <a:spLocks noChangeArrowheads="1"/>
          </p:cNvSpPr>
          <p:nvPr/>
        </p:nvSpPr>
        <p:spPr bwMode="auto">
          <a:xfrm>
            <a:off x="1999486" y="2076494"/>
            <a:ext cx="7325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ctr"/>
            <a:r>
              <a:rPr lang="en-US" altLang="zh-CN" sz="2000" b="1" dirty="0">
                <a:solidFill>
                  <a:schemeClr val="tx1">
                    <a:lumMod val="65000"/>
                    <a:lumOff val="35000"/>
                  </a:schemeClr>
                </a:solidFill>
                <a:latin typeface="微软雅黑" panose="020B0503020204020204" pitchFamily="34" charset="-122"/>
                <a:ea typeface="微软雅黑" panose="020B0503020204020204" pitchFamily="34" charset="-122"/>
              </a:rPr>
              <a:t>800</a:t>
            </a:r>
            <a:r>
              <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rPr>
              <a:t>万</a:t>
            </a:r>
            <a:endParaRPr lang="zh-CN" altLang="en-US" sz="20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0" name="标题 49"/>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100" fill="hold"/>
                                        <p:tgtEl>
                                          <p:spTgt spid="24"/>
                                        </p:tgtEl>
                                        <p:attrNameLst>
                                          <p:attrName>ppt_x</p:attrName>
                                        </p:attrNameLst>
                                      </p:cBhvr>
                                      <p:tavLst>
                                        <p:tav tm="0">
                                          <p:val>
                                            <p:strVal val="0-#ppt_w/2"/>
                                          </p:val>
                                        </p:tav>
                                        <p:tav tm="100000">
                                          <p:val>
                                            <p:strVal val="#ppt_x"/>
                                          </p:val>
                                        </p:tav>
                                      </p:tavLst>
                                    </p:anim>
                                    <p:anim calcmode="lin" valueType="num">
                                      <p:cBhvr additive="base">
                                        <p:cTn id="12" dur="1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100" fill="hold"/>
                                        <p:tgtEl>
                                          <p:spTgt spid="3"/>
                                        </p:tgtEl>
                                        <p:attrNameLst>
                                          <p:attrName>ppt_x</p:attrName>
                                        </p:attrNameLst>
                                      </p:cBhvr>
                                      <p:tavLst>
                                        <p:tav tm="0">
                                          <p:val>
                                            <p:strVal val="0-#ppt_w/2"/>
                                          </p:val>
                                        </p:tav>
                                        <p:tav tm="100000">
                                          <p:val>
                                            <p:strVal val="#ppt_x"/>
                                          </p:val>
                                        </p:tav>
                                      </p:tavLst>
                                    </p:anim>
                                    <p:anim calcmode="lin" valueType="num">
                                      <p:cBhvr additive="base">
                                        <p:cTn id="17" dur="1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00" fill="hold"/>
                                        <p:tgtEl>
                                          <p:spTgt spid="7"/>
                                        </p:tgtEl>
                                        <p:attrNameLst>
                                          <p:attrName>ppt_x</p:attrName>
                                        </p:attrNameLst>
                                      </p:cBhvr>
                                      <p:tavLst>
                                        <p:tav tm="0">
                                          <p:val>
                                            <p:strVal val="0-#ppt_w/2"/>
                                          </p:val>
                                        </p:tav>
                                        <p:tav tm="100000">
                                          <p:val>
                                            <p:strVal val="#ppt_x"/>
                                          </p:val>
                                        </p:tav>
                                      </p:tavLst>
                                    </p:anim>
                                    <p:anim calcmode="lin" valueType="num">
                                      <p:cBhvr additive="base">
                                        <p:cTn id="22" dur="100" fill="hold"/>
                                        <p:tgtEl>
                                          <p:spTgt spid="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8"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100" fill="hold"/>
                                        <p:tgtEl>
                                          <p:spTgt spid="8"/>
                                        </p:tgtEl>
                                        <p:attrNameLst>
                                          <p:attrName>ppt_x</p:attrName>
                                        </p:attrNameLst>
                                      </p:cBhvr>
                                      <p:tavLst>
                                        <p:tav tm="0">
                                          <p:val>
                                            <p:strVal val="0-#ppt_w/2"/>
                                          </p:val>
                                        </p:tav>
                                        <p:tav tm="100000">
                                          <p:val>
                                            <p:strVal val="#ppt_x"/>
                                          </p:val>
                                        </p:tav>
                                      </p:tavLst>
                                    </p:anim>
                                    <p:anim calcmode="lin" valueType="num">
                                      <p:cBhvr additive="base">
                                        <p:cTn id="27" dur="100" fill="hold"/>
                                        <p:tgtEl>
                                          <p:spTgt spid="8"/>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 fill="hold"/>
                                        <p:tgtEl>
                                          <p:spTgt spid="9"/>
                                        </p:tgtEl>
                                        <p:attrNameLst>
                                          <p:attrName>ppt_x</p:attrName>
                                        </p:attrNameLst>
                                      </p:cBhvr>
                                      <p:tavLst>
                                        <p:tav tm="0">
                                          <p:val>
                                            <p:strVal val="0-#ppt_w/2"/>
                                          </p:val>
                                        </p:tav>
                                        <p:tav tm="100000">
                                          <p:val>
                                            <p:strVal val="#ppt_x"/>
                                          </p:val>
                                        </p:tav>
                                      </p:tavLst>
                                    </p:anim>
                                    <p:anim calcmode="lin" valueType="num">
                                      <p:cBhvr additive="base">
                                        <p:cTn id="32" dur="100" fill="hold"/>
                                        <p:tgtEl>
                                          <p:spTgt spid="9"/>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2" presetClass="entr" presetSubtype="8"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additive="base">
                                        <p:cTn id="36" dur="100" fill="hold"/>
                                        <p:tgtEl>
                                          <p:spTgt spid="10"/>
                                        </p:tgtEl>
                                        <p:attrNameLst>
                                          <p:attrName>ppt_x</p:attrName>
                                        </p:attrNameLst>
                                      </p:cBhvr>
                                      <p:tavLst>
                                        <p:tav tm="0">
                                          <p:val>
                                            <p:strVal val="0-#ppt_w/2"/>
                                          </p:val>
                                        </p:tav>
                                        <p:tav tm="100000">
                                          <p:val>
                                            <p:strVal val="#ppt_x"/>
                                          </p:val>
                                        </p:tav>
                                      </p:tavLst>
                                    </p:anim>
                                    <p:anim calcmode="lin" valueType="num">
                                      <p:cBhvr additive="base">
                                        <p:cTn id="37" dur="100" fill="hold"/>
                                        <p:tgtEl>
                                          <p:spTgt spid="10"/>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2" presetClass="entr" presetSubtype="8"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additive="base">
                                        <p:cTn id="41" dur="100" fill="hold"/>
                                        <p:tgtEl>
                                          <p:spTgt spid="11"/>
                                        </p:tgtEl>
                                        <p:attrNameLst>
                                          <p:attrName>ppt_x</p:attrName>
                                        </p:attrNameLst>
                                      </p:cBhvr>
                                      <p:tavLst>
                                        <p:tav tm="0">
                                          <p:val>
                                            <p:strVal val="0-#ppt_w/2"/>
                                          </p:val>
                                        </p:tav>
                                        <p:tav tm="100000">
                                          <p:val>
                                            <p:strVal val="#ppt_x"/>
                                          </p:val>
                                        </p:tav>
                                      </p:tavLst>
                                    </p:anim>
                                    <p:anim calcmode="lin" valueType="num">
                                      <p:cBhvr additive="base">
                                        <p:cTn id="42" dur="100" fill="hold"/>
                                        <p:tgtEl>
                                          <p:spTgt spid="11"/>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2" presetClass="entr" presetSubtype="8"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 fill="hold"/>
                                        <p:tgtEl>
                                          <p:spTgt spid="12"/>
                                        </p:tgtEl>
                                        <p:attrNameLst>
                                          <p:attrName>ppt_x</p:attrName>
                                        </p:attrNameLst>
                                      </p:cBhvr>
                                      <p:tavLst>
                                        <p:tav tm="0">
                                          <p:val>
                                            <p:strVal val="0-#ppt_w/2"/>
                                          </p:val>
                                        </p:tav>
                                        <p:tav tm="100000">
                                          <p:val>
                                            <p:strVal val="#ppt_x"/>
                                          </p:val>
                                        </p:tav>
                                      </p:tavLst>
                                    </p:anim>
                                    <p:anim calcmode="lin" valueType="num">
                                      <p:cBhvr additive="base">
                                        <p:cTn id="47" dur="1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100" fill="hold"/>
                                        <p:tgtEl>
                                          <p:spTgt spid="23"/>
                                        </p:tgtEl>
                                        <p:attrNameLst>
                                          <p:attrName>ppt_x</p:attrName>
                                        </p:attrNameLst>
                                      </p:cBhvr>
                                      <p:tavLst>
                                        <p:tav tm="0">
                                          <p:val>
                                            <p:strVal val="0-#ppt_w/2"/>
                                          </p:val>
                                        </p:tav>
                                        <p:tav tm="100000">
                                          <p:val>
                                            <p:strVal val="#ppt_x"/>
                                          </p:val>
                                        </p:tav>
                                      </p:tavLst>
                                    </p:anim>
                                    <p:anim calcmode="lin" valueType="num">
                                      <p:cBhvr additive="base">
                                        <p:cTn id="52" dur="100" fill="hold"/>
                                        <p:tgtEl>
                                          <p:spTgt spid="23"/>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2" presetClass="entr" presetSubtype="8"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00" fill="hold"/>
                                        <p:tgtEl>
                                          <p:spTgt spid="42"/>
                                        </p:tgtEl>
                                        <p:attrNameLst>
                                          <p:attrName>ppt_x</p:attrName>
                                        </p:attrNameLst>
                                      </p:cBhvr>
                                      <p:tavLst>
                                        <p:tav tm="0">
                                          <p:val>
                                            <p:strVal val="0-#ppt_w/2"/>
                                          </p:val>
                                        </p:tav>
                                        <p:tav tm="100000">
                                          <p:val>
                                            <p:strVal val="#ppt_x"/>
                                          </p:val>
                                        </p:tav>
                                      </p:tavLst>
                                    </p:anim>
                                    <p:anim calcmode="lin" valueType="num">
                                      <p:cBhvr additive="base">
                                        <p:cTn id="57" dur="200" fill="hold"/>
                                        <p:tgtEl>
                                          <p:spTgt spid="42"/>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2" presetClass="entr" presetSubtype="8"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200" fill="hold"/>
                                        <p:tgtEl>
                                          <p:spTgt spid="2"/>
                                        </p:tgtEl>
                                        <p:attrNameLst>
                                          <p:attrName>ppt_x</p:attrName>
                                        </p:attrNameLst>
                                      </p:cBhvr>
                                      <p:tavLst>
                                        <p:tav tm="0">
                                          <p:val>
                                            <p:strVal val="0-#ppt_w/2"/>
                                          </p:val>
                                        </p:tav>
                                        <p:tav tm="100000">
                                          <p:val>
                                            <p:strVal val="#ppt_x"/>
                                          </p:val>
                                        </p:tav>
                                      </p:tavLst>
                                    </p:anim>
                                    <p:anim calcmode="lin" valueType="num">
                                      <p:cBhvr additive="base">
                                        <p:cTn id="62" dur="200" fill="hold"/>
                                        <p:tgtEl>
                                          <p:spTgt spid="2"/>
                                        </p:tgtEl>
                                        <p:attrNameLst>
                                          <p:attrName>ppt_y</p:attrName>
                                        </p:attrNameLst>
                                      </p:cBhvr>
                                      <p:tavLst>
                                        <p:tav tm="0">
                                          <p:val>
                                            <p:strVal val="#ppt_y"/>
                                          </p:val>
                                        </p:tav>
                                        <p:tav tm="100000">
                                          <p:val>
                                            <p:strVal val="#ppt_y"/>
                                          </p:val>
                                        </p:tav>
                                      </p:tavLst>
                                    </p:anim>
                                  </p:childTnLst>
                                </p:cTn>
                              </p:par>
                            </p:childTnLst>
                          </p:cTn>
                        </p:par>
                        <p:par>
                          <p:cTn id="63" fill="hold">
                            <p:stCondLst>
                              <p:cond delay="6000"/>
                            </p:stCondLst>
                            <p:childTnLst>
                              <p:par>
                                <p:cTn id="64" presetID="22" presetClass="entr" presetSubtype="4" fill="hold" grpId="0" nodeType="afterEffect">
                                  <p:stCondLst>
                                    <p:cond delay="0"/>
                                  </p:stCondLst>
                                  <p:childTnLst>
                                    <p:set>
                                      <p:cBhvr>
                                        <p:cTn id="65" dur="1" fill="hold">
                                          <p:stCondLst>
                                            <p:cond delay="0"/>
                                          </p:stCondLst>
                                        </p:cTn>
                                        <p:tgtEl>
                                          <p:spTgt spid="25"/>
                                        </p:tgtEl>
                                        <p:attrNameLst>
                                          <p:attrName>style.visibility</p:attrName>
                                        </p:attrNameLst>
                                      </p:cBhvr>
                                      <p:to>
                                        <p:strVal val="visible"/>
                                      </p:to>
                                    </p:set>
                                    <p:animEffect transition="in" filter="wipe(down)">
                                      <p:cBhvr>
                                        <p:cTn id="66" dur="300"/>
                                        <p:tgtEl>
                                          <p:spTgt spid="25"/>
                                        </p:tgtEl>
                                      </p:cBhvr>
                                    </p:animEffect>
                                  </p:childTnLst>
                                </p:cTn>
                              </p:par>
                            </p:childTnLst>
                          </p:cTn>
                        </p:par>
                        <p:par>
                          <p:cTn id="67" fill="hold">
                            <p:stCondLst>
                              <p:cond delay="6500"/>
                            </p:stCondLst>
                            <p:childTnLst>
                              <p:par>
                                <p:cTn id="68" presetID="53" presetClass="entr" presetSubtype="16" fill="hold" grpId="0" nodeType="afterEffect">
                                  <p:stCondLst>
                                    <p:cond delay="0"/>
                                  </p:stCondLst>
                                  <p:childTnLst>
                                    <p:set>
                                      <p:cBhvr>
                                        <p:cTn id="69" dur="1" fill="hold">
                                          <p:stCondLst>
                                            <p:cond delay="0"/>
                                          </p:stCondLst>
                                        </p:cTn>
                                        <p:tgtEl>
                                          <p:spTgt spid="49"/>
                                        </p:tgtEl>
                                        <p:attrNameLst>
                                          <p:attrName>style.visibility</p:attrName>
                                        </p:attrNameLst>
                                      </p:cBhvr>
                                      <p:to>
                                        <p:strVal val="visible"/>
                                      </p:to>
                                    </p:set>
                                    <p:anim calcmode="lin" valueType="num">
                                      <p:cBhvr>
                                        <p:cTn id="70" dur="300" fill="hold"/>
                                        <p:tgtEl>
                                          <p:spTgt spid="49"/>
                                        </p:tgtEl>
                                        <p:attrNameLst>
                                          <p:attrName>ppt_w</p:attrName>
                                        </p:attrNameLst>
                                      </p:cBhvr>
                                      <p:tavLst>
                                        <p:tav tm="0">
                                          <p:val>
                                            <p:fltVal val="0"/>
                                          </p:val>
                                        </p:tav>
                                        <p:tav tm="100000">
                                          <p:val>
                                            <p:strVal val="#ppt_w"/>
                                          </p:val>
                                        </p:tav>
                                      </p:tavLst>
                                    </p:anim>
                                    <p:anim calcmode="lin" valueType="num">
                                      <p:cBhvr>
                                        <p:cTn id="71" dur="300" fill="hold"/>
                                        <p:tgtEl>
                                          <p:spTgt spid="49"/>
                                        </p:tgtEl>
                                        <p:attrNameLst>
                                          <p:attrName>ppt_h</p:attrName>
                                        </p:attrNameLst>
                                      </p:cBhvr>
                                      <p:tavLst>
                                        <p:tav tm="0">
                                          <p:val>
                                            <p:fltVal val="0"/>
                                          </p:val>
                                        </p:tav>
                                        <p:tav tm="100000">
                                          <p:val>
                                            <p:strVal val="#ppt_h"/>
                                          </p:val>
                                        </p:tav>
                                      </p:tavLst>
                                    </p:anim>
                                    <p:animEffect transition="in" filter="fade">
                                      <p:cBhvr>
                                        <p:cTn id="72" dur="300"/>
                                        <p:tgtEl>
                                          <p:spTgt spid="49"/>
                                        </p:tgtEl>
                                      </p:cBhvr>
                                    </p:animEffect>
                                  </p:childTnLst>
                                </p:cTn>
                              </p:par>
                            </p:childTnLst>
                          </p:cTn>
                        </p:par>
                        <p:par>
                          <p:cTn id="73" fill="hold">
                            <p:stCondLst>
                              <p:cond delay="7000"/>
                            </p:stCondLst>
                            <p:childTnLst>
                              <p:par>
                                <p:cTn id="74" presetID="22" presetClass="entr" presetSubtype="4" fill="hold" grpId="0" nodeType="after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wipe(down)">
                                      <p:cBhvr>
                                        <p:cTn id="76" dur="500"/>
                                        <p:tgtEl>
                                          <p:spTgt spid="26"/>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p:cTn id="80" dur="300" fill="hold"/>
                                        <p:tgtEl>
                                          <p:spTgt spid="43"/>
                                        </p:tgtEl>
                                        <p:attrNameLst>
                                          <p:attrName>ppt_w</p:attrName>
                                        </p:attrNameLst>
                                      </p:cBhvr>
                                      <p:tavLst>
                                        <p:tav tm="0">
                                          <p:val>
                                            <p:fltVal val="0"/>
                                          </p:val>
                                        </p:tav>
                                        <p:tav tm="100000">
                                          <p:val>
                                            <p:strVal val="#ppt_w"/>
                                          </p:val>
                                        </p:tav>
                                      </p:tavLst>
                                    </p:anim>
                                    <p:anim calcmode="lin" valueType="num">
                                      <p:cBhvr>
                                        <p:cTn id="81" dur="300" fill="hold"/>
                                        <p:tgtEl>
                                          <p:spTgt spid="43"/>
                                        </p:tgtEl>
                                        <p:attrNameLst>
                                          <p:attrName>ppt_h</p:attrName>
                                        </p:attrNameLst>
                                      </p:cBhvr>
                                      <p:tavLst>
                                        <p:tav tm="0">
                                          <p:val>
                                            <p:fltVal val="0"/>
                                          </p:val>
                                        </p:tav>
                                        <p:tav tm="100000">
                                          <p:val>
                                            <p:strVal val="#ppt_h"/>
                                          </p:val>
                                        </p:tav>
                                      </p:tavLst>
                                    </p:anim>
                                    <p:animEffect transition="in" filter="fade">
                                      <p:cBhvr>
                                        <p:cTn id="82" dur="300"/>
                                        <p:tgtEl>
                                          <p:spTgt spid="43"/>
                                        </p:tgtEl>
                                      </p:cBhvr>
                                    </p:animEffect>
                                  </p:childTnLst>
                                </p:cTn>
                              </p:par>
                            </p:childTnLst>
                          </p:cTn>
                        </p:par>
                        <p:par>
                          <p:cTn id="83" fill="hold">
                            <p:stCondLst>
                              <p:cond delay="8000"/>
                            </p:stCondLst>
                            <p:childTnLst>
                              <p:par>
                                <p:cTn id="84" presetID="2" presetClass="entr" presetSubtype="8" fill="hold" grpId="0"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additive="base">
                                        <p:cTn id="86" dur="200" fill="hold"/>
                                        <p:tgtEl>
                                          <p:spTgt spid="4"/>
                                        </p:tgtEl>
                                        <p:attrNameLst>
                                          <p:attrName>ppt_x</p:attrName>
                                        </p:attrNameLst>
                                      </p:cBhvr>
                                      <p:tavLst>
                                        <p:tav tm="0">
                                          <p:val>
                                            <p:strVal val="0-#ppt_w/2"/>
                                          </p:val>
                                        </p:tav>
                                        <p:tav tm="100000">
                                          <p:val>
                                            <p:strVal val="#ppt_x"/>
                                          </p:val>
                                        </p:tav>
                                      </p:tavLst>
                                    </p:anim>
                                    <p:anim calcmode="lin" valueType="num">
                                      <p:cBhvr additive="base">
                                        <p:cTn id="87" dur="200" fill="hold"/>
                                        <p:tgtEl>
                                          <p:spTgt spid="4"/>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22" presetClass="entr" presetSubtype="4" fill="hold" grpId="0" nodeType="afterEffect">
                                  <p:stCondLst>
                                    <p:cond delay="0"/>
                                  </p:stCondLst>
                                  <p:childTnLst>
                                    <p:set>
                                      <p:cBhvr>
                                        <p:cTn id="90" dur="1" fill="hold">
                                          <p:stCondLst>
                                            <p:cond delay="0"/>
                                          </p:stCondLst>
                                        </p:cTn>
                                        <p:tgtEl>
                                          <p:spTgt spid="27"/>
                                        </p:tgtEl>
                                        <p:attrNameLst>
                                          <p:attrName>style.visibility</p:attrName>
                                        </p:attrNameLst>
                                      </p:cBhvr>
                                      <p:to>
                                        <p:strVal val="visible"/>
                                      </p:to>
                                    </p:set>
                                    <p:animEffect transition="in" filter="wipe(down)">
                                      <p:cBhvr>
                                        <p:cTn id="91" dur="300"/>
                                        <p:tgtEl>
                                          <p:spTgt spid="27"/>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300" fill="hold"/>
                                        <p:tgtEl>
                                          <p:spTgt spid="40"/>
                                        </p:tgtEl>
                                        <p:attrNameLst>
                                          <p:attrName>ppt_w</p:attrName>
                                        </p:attrNameLst>
                                      </p:cBhvr>
                                      <p:tavLst>
                                        <p:tav tm="0">
                                          <p:val>
                                            <p:fltVal val="0"/>
                                          </p:val>
                                        </p:tav>
                                        <p:tav tm="100000">
                                          <p:val>
                                            <p:strVal val="#ppt_w"/>
                                          </p:val>
                                        </p:tav>
                                      </p:tavLst>
                                    </p:anim>
                                    <p:anim calcmode="lin" valueType="num">
                                      <p:cBhvr>
                                        <p:cTn id="96" dur="300" fill="hold"/>
                                        <p:tgtEl>
                                          <p:spTgt spid="40"/>
                                        </p:tgtEl>
                                        <p:attrNameLst>
                                          <p:attrName>ppt_h</p:attrName>
                                        </p:attrNameLst>
                                      </p:cBhvr>
                                      <p:tavLst>
                                        <p:tav tm="0">
                                          <p:val>
                                            <p:fltVal val="0"/>
                                          </p:val>
                                        </p:tav>
                                        <p:tav tm="100000">
                                          <p:val>
                                            <p:strVal val="#ppt_h"/>
                                          </p:val>
                                        </p:tav>
                                      </p:tavLst>
                                    </p:anim>
                                    <p:animEffect transition="in" filter="fade">
                                      <p:cBhvr>
                                        <p:cTn id="97" dur="300"/>
                                        <p:tgtEl>
                                          <p:spTgt spid="40"/>
                                        </p:tgtEl>
                                      </p:cBhvr>
                                    </p:animEffect>
                                  </p:childTnLst>
                                </p:cTn>
                              </p:par>
                            </p:childTnLst>
                          </p:cTn>
                        </p:par>
                        <p:par>
                          <p:cTn id="98" fill="hold">
                            <p:stCondLst>
                              <p:cond delay="9500"/>
                            </p:stCondLst>
                            <p:childTnLst>
                              <p:par>
                                <p:cTn id="99" presetID="22" presetClass="entr" presetSubtype="4"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down)">
                                      <p:cBhvr>
                                        <p:cTn id="101" dur="500"/>
                                        <p:tgtEl>
                                          <p:spTgt spid="28"/>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44"/>
                                        </p:tgtEl>
                                        <p:attrNameLst>
                                          <p:attrName>style.visibility</p:attrName>
                                        </p:attrNameLst>
                                      </p:cBhvr>
                                      <p:to>
                                        <p:strVal val="visible"/>
                                      </p:to>
                                    </p:set>
                                    <p:anim calcmode="lin" valueType="num">
                                      <p:cBhvr>
                                        <p:cTn id="105" dur="300" fill="hold"/>
                                        <p:tgtEl>
                                          <p:spTgt spid="44"/>
                                        </p:tgtEl>
                                        <p:attrNameLst>
                                          <p:attrName>ppt_w</p:attrName>
                                        </p:attrNameLst>
                                      </p:cBhvr>
                                      <p:tavLst>
                                        <p:tav tm="0">
                                          <p:val>
                                            <p:fltVal val="0"/>
                                          </p:val>
                                        </p:tav>
                                        <p:tav tm="100000">
                                          <p:val>
                                            <p:strVal val="#ppt_w"/>
                                          </p:val>
                                        </p:tav>
                                      </p:tavLst>
                                    </p:anim>
                                    <p:anim calcmode="lin" valueType="num">
                                      <p:cBhvr>
                                        <p:cTn id="106" dur="300" fill="hold"/>
                                        <p:tgtEl>
                                          <p:spTgt spid="44"/>
                                        </p:tgtEl>
                                        <p:attrNameLst>
                                          <p:attrName>ppt_h</p:attrName>
                                        </p:attrNameLst>
                                      </p:cBhvr>
                                      <p:tavLst>
                                        <p:tav tm="0">
                                          <p:val>
                                            <p:fltVal val="0"/>
                                          </p:val>
                                        </p:tav>
                                        <p:tav tm="100000">
                                          <p:val>
                                            <p:strVal val="#ppt_h"/>
                                          </p:val>
                                        </p:tav>
                                      </p:tavLst>
                                    </p:anim>
                                    <p:animEffect transition="in" filter="fade">
                                      <p:cBhvr>
                                        <p:cTn id="107" dur="300"/>
                                        <p:tgtEl>
                                          <p:spTgt spid="44"/>
                                        </p:tgtEl>
                                      </p:cBhvr>
                                    </p:animEffect>
                                  </p:childTnLst>
                                </p:cTn>
                              </p:par>
                            </p:childTnLst>
                          </p:cTn>
                        </p:par>
                        <p:par>
                          <p:cTn id="108" fill="hold">
                            <p:stCondLst>
                              <p:cond delay="10500"/>
                            </p:stCondLst>
                            <p:childTnLst>
                              <p:par>
                                <p:cTn id="109" presetID="2" presetClass="entr" presetSubtype="8" fill="hold" grpId="0" nodeType="afterEffect">
                                  <p:stCondLst>
                                    <p:cond delay="0"/>
                                  </p:stCondLst>
                                  <p:childTnLst>
                                    <p:set>
                                      <p:cBhvr>
                                        <p:cTn id="110" dur="1" fill="hold">
                                          <p:stCondLst>
                                            <p:cond delay="0"/>
                                          </p:stCondLst>
                                        </p:cTn>
                                        <p:tgtEl>
                                          <p:spTgt spid="5"/>
                                        </p:tgtEl>
                                        <p:attrNameLst>
                                          <p:attrName>style.visibility</p:attrName>
                                        </p:attrNameLst>
                                      </p:cBhvr>
                                      <p:to>
                                        <p:strVal val="visible"/>
                                      </p:to>
                                    </p:set>
                                    <p:anim calcmode="lin" valueType="num">
                                      <p:cBhvr additive="base">
                                        <p:cTn id="111" dur="200" fill="hold"/>
                                        <p:tgtEl>
                                          <p:spTgt spid="5"/>
                                        </p:tgtEl>
                                        <p:attrNameLst>
                                          <p:attrName>ppt_x</p:attrName>
                                        </p:attrNameLst>
                                      </p:cBhvr>
                                      <p:tavLst>
                                        <p:tav tm="0">
                                          <p:val>
                                            <p:strVal val="0-#ppt_w/2"/>
                                          </p:val>
                                        </p:tav>
                                        <p:tav tm="100000">
                                          <p:val>
                                            <p:strVal val="#ppt_x"/>
                                          </p:val>
                                        </p:tav>
                                      </p:tavLst>
                                    </p:anim>
                                    <p:anim calcmode="lin" valueType="num">
                                      <p:cBhvr additive="base">
                                        <p:cTn id="112" dur="200" fill="hold"/>
                                        <p:tgtEl>
                                          <p:spTgt spid="5"/>
                                        </p:tgtEl>
                                        <p:attrNameLst>
                                          <p:attrName>ppt_y</p:attrName>
                                        </p:attrNameLst>
                                      </p:cBhvr>
                                      <p:tavLst>
                                        <p:tav tm="0">
                                          <p:val>
                                            <p:strVal val="#ppt_y"/>
                                          </p:val>
                                        </p:tav>
                                        <p:tav tm="100000">
                                          <p:val>
                                            <p:strVal val="#ppt_y"/>
                                          </p:val>
                                        </p:tav>
                                      </p:tavLst>
                                    </p:anim>
                                  </p:childTnLst>
                                </p:cTn>
                              </p:par>
                            </p:childTnLst>
                          </p:cTn>
                        </p:par>
                        <p:par>
                          <p:cTn id="113" fill="hold">
                            <p:stCondLst>
                              <p:cond delay="11000"/>
                            </p:stCondLst>
                            <p:childTnLst>
                              <p:par>
                                <p:cTn id="114" presetID="22" presetClass="entr" presetSubtype="4" fill="hold" grpId="0" nodeType="afterEffect">
                                  <p:stCondLst>
                                    <p:cond delay="0"/>
                                  </p:stCondLst>
                                  <p:childTnLst>
                                    <p:set>
                                      <p:cBhvr>
                                        <p:cTn id="115" dur="1" fill="hold">
                                          <p:stCondLst>
                                            <p:cond delay="0"/>
                                          </p:stCondLst>
                                        </p:cTn>
                                        <p:tgtEl>
                                          <p:spTgt spid="29"/>
                                        </p:tgtEl>
                                        <p:attrNameLst>
                                          <p:attrName>style.visibility</p:attrName>
                                        </p:attrNameLst>
                                      </p:cBhvr>
                                      <p:to>
                                        <p:strVal val="visible"/>
                                      </p:to>
                                    </p:set>
                                    <p:animEffect transition="in" filter="wipe(down)">
                                      <p:cBhvr>
                                        <p:cTn id="116" dur="300"/>
                                        <p:tgtEl>
                                          <p:spTgt spid="29"/>
                                        </p:tgtEl>
                                      </p:cBhvr>
                                    </p:animEffect>
                                  </p:childTnLst>
                                </p:cTn>
                              </p:par>
                            </p:childTnLst>
                          </p:cTn>
                        </p:par>
                        <p:par>
                          <p:cTn id="117" fill="hold">
                            <p:stCondLst>
                              <p:cond delay="11500"/>
                            </p:stCondLst>
                            <p:childTnLst>
                              <p:par>
                                <p:cTn id="118" presetID="53" presetClass="entr" presetSubtype="16" fill="hold" grpId="0" nodeType="afterEffect">
                                  <p:stCondLst>
                                    <p:cond delay="0"/>
                                  </p:stCondLst>
                                  <p:childTnLst>
                                    <p:set>
                                      <p:cBhvr>
                                        <p:cTn id="119" dur="1" fill="hold">
                                          <p:stCondLst>
                                            <p:cond delay="0"/>
                                          </p:stCondLst>
                                        </p:cTn>
                                        <p:tgtEl>
                                          <p:spTgt spid="39"/>
                                        </p:tgtEl>
                                        <p:attrNameLst>
                                          <p:attrName>style.visibility</p:attrName>
                                        </p:attrNameLst>
                                      </p:cBhvr>
                                      <p:to>
                                        <p:strVal val="visible"/>
                                      </p:to>
                                    </p:set>
                                    <p:anim calcmode="lin" valueType="num">
                                      <p:cBhvr>
                                        <p:cTn id="120" dur="300" fill="hold"/>
                                        <p:tgtEl>
                                          <p:spTgt spid="39"/>
                                        </p:tgtEl>
                                        <p:attrNameLst>
                                          <p:attrName>ppt_w</p:attrName>
                                        </p:attrNameLst>
                                      </p:cBhvr>
                                      <p:tavLst>
                                        <p:tav tm="0">
                                          <p:val>
                                            <p:fltVal val="0"/>
                                          </p:val>
                                        </p:tav>
                                        <p:tav tm="100000">
                                          <p:val>
                                            <p:strVal val="#ppt_w"/>
                                          </p:val>
                                        </p:tav>
                                      </p:tavLst>
                                    </p:anim>
                                    <p:anim calcmode="lin" valueType="num">
                                      <p:cBhvr>
                                        <p:cTn id="121" dur="300" fill="hold"/>
                                        <p:tgtEl>
                                          <p:spTgt spid="39"/>
                                        </p:tgtEl>
                                        <p:attrNameLst>
                                          <p:attrName>ppt_h</p:attrName>
                                        </p:attrNameLst>
                                      </p:cBhvr>
                                      <p:tavLst>
                                        <p:tav tm="0">
                                          <p:val>
                                            <p:fltVal val="0"/>
                                          </p:val>
                                        </p:tav>
                                        <p:tav tm="100000">
                                          <p:val>
                                            <p:strVal val="#ppt_h"/>
                                          </p:val>
                                        </p:tav>
                                      </p:tavLst>
                                    </p:anim>
                                    <p:animEffect transition="in" filter="fade">
                                      <p:cBhvr>
                                        <p:cTn id="122" dur="300"/>
                                        <p:tgtEl>
                                          <p:spTgt spid="39"/>
                                        </p:tgtEl>
                                      </p:cBhvr>
                                    </p:animEffect>
                                  </p:childTnLst>
                                </p:cTn>
                              </p:par>
                            </p:childTnLst>
                          </p:cTn>
                        </p:par>
                        <p:par>
                          <p:cTn id="123" fill="hold">
                            <p:stCondLst>
                              <p:cond delay="12000"/>
                            </p:stCondLst>
                            <p:childTnLst>
                              <p:par>
                                <p:cTn id="124" presetID="22" presetClass="entr" presetSubtype="4"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wipe(down)">
                                      <p:cBhvr>
                                        <p:cTn id="126" dur="500"/>
                                        <p:tgtEl>
                                          <p:spTgt spid="30"/>
                                        </p:tgtEl>
                                      </p:cBhvr>
                                    </p:animEffect>
                                  </p:childTnLst>
                                </p:cTn>
                              </p:par>
                            </p:childTnLst>
                          </p:cTn>
                        </p:par>
                        <p:par>
                          <p:cTn id="127" fill="hold">
                            <p:stCondLst>
                              <p:cond delay="12500"/>
                            </p:stCondLst>
                            <p:childTnLst>
                              <p:par>
                                <p:cTn id="128" presetID="53" presetClass="entr" presetSubtype="16" fill="hold" grpId="0" nodeType="after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300" fill="hold"/>
                                        <p:tgtEl>
                                          <p:spTgt spid="45"/>
                                        </p:tgtEl>
                                        <p:attrNameLst>
                                          <p:attrName>ppt_w</p:attrName>
                                        </p:attrNameLst>
                                      </p:cBhvr>
                                      <p:tavLst>
                                        <p:tav tm="0">
                                          <p:val>
                                            <p:fltVal val="0"/>
                                          </p:val>
                                        </p:tav>
                                        <p:tav tm="100000">
                                          <p:val>
                                            <p:strVal val="#ppt_w"/>
                                          </p:val>
                                        </p:tav>
                                      </p:tavLst>
                                    </p:anim>
                                    <p:anim calcmode="lin" valueType="num">
                                      <p:cBhvr>
                                        <p:cTn id="131" dur="300" fill="hold"/>
                                        <p:tgtEl>
                                          <p:spTgt spid="45"/>
                                        </p:tgtEl>
                                        <p:attrNameLst>
                                          <p:attrName>ppt_h</p:attrName>
                                        </p:attrNameLst>
                                      </p:cBhvr>
                                      <p:tavLst>
                                        <p:tav tm="0">
                                          <p:val>
                                            <p:fltVal val="0"/>
                                          </p:val>
                                        </p:tav>
                                        <p:tav tm="100000">
                                          <p:val>
                                            <p:strVal val="#ppt_h"/>
                                          </p:val>
                                        </p:tav>
                                      </p:tavLst>
                                    </p:anim>
                                    <p:animEffect transition="in" filter="fade">
                                      <p:cBhvr>
                                        <p:cTn id="132" dur="300"/>
                                        <p:tgtEl>
                                          <p:spTgt spid="45"/>
                                        </p:tgtEl>
                                      </p:cBhvr>
                                    </p:animEffect>
                                  </p:childTnLst>
                                </p:cTn>
                              </p:par>
                            </p:childTnLst>
                          </p:cTn>
                        </p:par>
                        <p:par>
                          <p:cTn id="133" fill="hold">
                            <p:stCondLst>
                              <p:cond delay="13000"/>
                            </p:stCondLst>
                            <p:childTnLst>
                              <p:par>
                                <p:cTn id="134" presetID="2" presetClass="entr" presetSubtype="8" fill="hold" grpId="0" nodeType="afterEffect">
                                  <p:stCondLst>
                                    <p:cond delay="0"/>
                                  </p:stCondLst>
                                  <p:childTnLst>
                                    <p:set>
                                      <p:cBhvr>
                                        <p:cTn id="135" dur="1" fill="hold">
                                          <p:stCondLst>
                                            <p:cond delay="0"/>
                                          </p:stCondLst>
                                        </p:cTn>
                                        <p:tgtEl>
                                          <p:spTgt spid="6"/>
                                        </p:tgtEl>
                                        <p:attrNameLst>
                                          <p:attrName>style.visibility</p:attrName>
                                        </p:attrNameLst>
                                      </p:cBhvr>
                                      <p:to>
                                        <p:strVal val="visible"/>
                                      </p:to>
                                    </p:set>
                                    <p:anim calcmode="lin" valueType="num">
                                      <p:cBhvr additive="base">
                                        <p:cTn id="136" dur="200" fill="hold"/>
                                        <p:tgtEl>
                                          <p:spTgt spid="6"/>
                                        </p:tgtEl>
                                        <p:attrNameLst>
                                          <p:attrName>ppt_x</p:attrName>
                                        </p:attrNameLst>
                                      </p:cBhvr>
                                      <p:tavLst>
                                        <p:tav tm="0">
                                          <p:val>
                                            <p:strVal val="0-#ppt_w/2"/>
                                          </p:val>
                                        </p:tav>
                                        <p:tav tm="100000">
                                          <p:val>
                                            <p:strVal val="#ppt_x"/>
                                          </p:val>
                                        </p:tav>
                                      </p:tavLst>
                                    </p:anim>
                                    <p:anim calcmode="lin" valueType="num">
                                      <p:cBhvr additive="base">
                                        <p:cTn id="137" dur="200" fill="hold"/>
                                        <p:tgtEl>
                                          <p:spTgt spid="6"/>
                                        </p:tgtEl>
                                        <p:attrNameLst>
                                          <p:attrName>ppt_y</p:attrName>
                                        </p:attrNameLst>
                                      </p:cBhvr>
                                      <p:tavLst>
                                        <p:tav tm="0">
                                          <p:val>
                                            <p:strVal val="#ppt_y"/>
                                          </p:val>
                                        </p:tav>
                                        <p:tav tm="100000">
                                          <p:val>
                                            <p:strVal val="#ppt_y"/>
                                          </p:val>
                                        </p:tav>
                                      </p:tavLst>
                                    </p:anim>
                                  </p:childTnLst>
                                </p:cTn>
                              </p:par>
                            </p:childTnLst>
                          </p:cTn>
                        </p:par>
                        <p:par>
                          <p:cTn id="138" fill="hold">
                            <p:stCondLst>
                              <p:cond delay="13500"/>
                            </p:stCondLst>
                            <p:childTnLst>
                              <p:par>
                                <p:cTn id="139" presetID="22" presetClass="entr" presetSubtype="4" fill="hold" grpId="0" nodeType="afterEffect">
                                  <p:stCondLst>
                                    <p:cond delay="0"/>
                                  </p:stCondLst>
                                  <p:childTnLst>
                                    <p:set>
                                      <p:cBhvr>
                                        <p:cTn id="140" dur="1" fill="hold">
                                          <p:stCondLst>
                                            <p:cond delay="0"/>
                                          </p:stCondLst>
                                        </p:cTn>
                                        <p:tgtEl>
                                          <p:spTgt spid="31"/>
                                        </p:tgtEl>
                                        <p:attrNameLst>
                                          <p:attrName>style.visibility</p:attrName>
                                        </p:attrNameLst>
                                      </p:cBhvr>
                                      <p:to>
                                        <p:strVal val="visible"/>
                                      </p:to>
                                    </p:set>
                                    <p:animEffect transition="in" filter="wipe(down)">
                                      <p:cBhvr>
                                        <p:cTn id="141" dur="300"/>
                                        <p:tgtEl>
                                          <p:spTgt spid="31"/>
                                        </p:tgtEl>
                                      </p:cBhvr>
                                    </p:animEffect>
                                  </p:childTnLst>
                                </p:cTn>
                              </p:par>
                            </p:childTnLst>
                          </p:cTn>
                        </p:par>
                        <p:par>
                          <p:cTn id="142" fill="hold">
                            <p:stCondLst>
                              <p:cond delay="14000"/>
                            </p:stCondLst>
                            <p:childTnLst>
                              <p:par>
                                <p:cTn id="143" presetID="53" presetClass="entr" presetSubtype="16" fill="hold" grpId="0" nodeType="afterEffect">
                                  <p:stCondLst>
                                    <p:cond delay="0"/>
                                  </p:stCondLst>
                                  <p:childTnLst>
                                    <p:set>
                                      <p:cBhvr>
                                        <p:cTn id="144" dur="1" fill="hold">
                                          <p:stCondLst>
                                            <p:cond delay="0"/>
                                          </p:stCondLst>
                                        </p:cTn>
                                        <p:tgtEl>
                                          <p:spTgt spid="41"/>
                                        </p:tgtEl>
                                        <p:attrNameLst>
                                          <p:attrName>style.visibility</p:attrName>
                                        </p:attrNameLst>
                                      </p:cBhvr>
                                      <p:to>
                                        <p:strVal val="visible"/>
                                      </p:to>
                                    </p:set>
                                    <p:anim calcmode="lin" valueType="num">
                                      <p:cBhvr>
                                        <p:cTn id="145" dur="300" fill="hold"/>
                                        <p:tgtEl>
                                          <p:spTgt spid="41"/>
                                        </p:tgtEl>
                                        <p:attrNameLst>
                                          <p:attrName>ppt_w</p:attrName>
                                        </p:attrNameLst>
                                      </p:cBhvr>
                                      <p:tavLst>
                                        <p:tav tm="0">
                                          <p:val>
                                            <p:fltVal val="0"/>
                                          </p:val>
                                        </p:tav>
                                        <p:tav tm="100000">
                                          <p:val>
                                            <p:strVal val="#ppt_w"/>
                                          </p:val>
                                        </p:tav>
                                      </p:tavLst>
                                    </p:anim>
                                    <p:anim calcmode="lin" valueType="num">
                                      <p:cBhvr>
                                        <p:cTn id="146" dur="300" fill="hold"/>
                                        <p:tgtEl>
                                          <p:spTgt spid="41"/>
                                        </p:tgtEl>
                                        <p:attrNameLst>
                                          <p:attrName>ppt_h</p:attrName>
                                        </p:attrNameLst>
                                      </p:cBhvr>
                                      <p:tavLst>
                                        <p:tav tm="0">
                                          <p:val>
                                            <p:fltVal val="0"/>
                                          </p:val>
                                        </p:tav>
                                        <p:tav tm="100000">
                                          <p:val>
                                            <p:strVal val="#ppt_h"/>
                                          </p:val>
                                        </p:tav>
                                      </p:tavLst>
                                    </p:anim>
                                    <p:animEffect transition="in" filter="fade">
                                      <p:cBhvr>
                                        <p:cTn id="147" dur="300"/>
                                        <p:tgtEl>
                                          <p:spTgt spid="41"/>
                                        </p:tgtEl>
                                      </p:cBhvr>
                                    </p:animEffect>
                                  </p:childTnLst>
                                </p:cTn>
                              </p:par>
                            </p:childTnLst>
                          </p:cTn>
                        </p:par>
                        <p:par>
                          <p:cTn id="148" fill="hold">
                            <p:stCondLst>
                              <p:cond delay="14500"/>
                            </p:stCondLst>
                            <p:childTnLst>
                              <p:par>
                                <p:cTn id="149" presetID="22" presetClass="entr" presetSubtype="4" fill="hold" grpId="0" nodeType="afterEffect">
                                  <p:stCondLst>
                                    <p:cond delay="0"/>
                                  </p:stCondLst>
                                  <p:childTnLst>
                                    <p:set>
                                      <p:cBhvr>
                                        <p:cTn id="150" dur="1" fill="hold">
                                          <p:stCondLst>
                                            <p:cond delay="0"/>
                                          </p:stCondLst>
                                        </p:cTn>
                                        <p:tgtEl>
                                          <p:spTgt spid="32"/>
                                        </p:tgtEl>
                                        <p:attrNameLst>
                                          <p:attrName>style.visibility</p:attrName>
                                        </p:attrNameLst>
                                      </p:cBhvr>
                                      <p:to>
                                        <p:strVal val="visible"/>
                                      </p:to>
                                    </p:set>
                                    <p:animEffect transition="in" filter="wipe(down)">
                                      <p:cBhvr>
                                        <p:cTn id="151" dur="500"/>
                                        <p:tgtEl>
                                          <p:spTgt spid="32"/>
                                        </p:tgtEl>
                                      </p:cBhvr>
                                    </p:animEffect>
                                  </p:childTnLst>
                                </p:cTn>
                              </p:par>
                            </p:childTnLst>
                          </p:cTn>
                        </p:par>
                        <p:par>
                          <p:cTn id="152" fill="hold">
                            <p:stCondLst>
                              <p:cond delay="15000"/>
                            </p:stCondLst>
                            <p:childTnLst>
                              <p:par>
                                <p:cTn id="153" presetID="53" presetClass="entr" presetSubtype="16" fill="hold" grpId="0" nodeType="afterEffect">
                                  <p:stCondLst>
                                    <p:cond delay="0"/>
                                  </p:stCondLst>
                                  <p:childTnLst>
                                    <p:set>
                                      <p:cBhvr>
                                        <p:cTn id="154" dur="1" fill="hold">
                                          <p:stCondLst>
                                            <p:cond delay="0"/>
                                          </p:stCondLst>
                                        </p:cTn>
                                        <p:tgtEl>
                                          <p:spTgt spid="46"/>
                                        </p:tgtEl>
                                        <p:attrNameLst>
                                          <p:attrName>style.visibility</p:attrName>
                                        </p:attrNameLst>
                                      </p:cBhvr>
                                      <p:to>
                                        <p:strVal val="visible"/>
                                      </p:to>
                                    </p:set>
                                    <p:anim calcmode="lin" valueType="num">
                                      <p:cBhvr>
                                        <p:cTn id="155" dur="300" fill="hold"/>
                                        <p:tgtEl>
                                          <p:spTgt spid="46"/>
                                        </p:tgtEl>
                                        <p:attrNameLst>
                                          <p:attrName>ppt_w</p:attrName>
                                        </p:attrNameLst>
                                      </p:cBhvr>
                                      <p:tavLst>
                                        <p:tav tm="0">
                                          <p:val>
                                            <p:fltVal val="0"/>
                                          </p:val>
                                        </p:tav>
                                        <p:tav tm="100000">
                                          <p:val>
                                            <p:strVal val="#ppt_w"/>
                                          </p:val>
                                        </p:tav>
                                      </p:tavLst>
                                    </p:anim>
                                    <p:anim calcmode="lin" valueType="num">
                                      <p:cBhvr>
                                        <p:cTn id="156" dur="300" fill="hold"/>
                                        <p:tgtEl>
                                          <p:spTgt spid="46"/>
                                        </p:tgtEl>
                                        <p:attrNameLst>
                                          <p:attrName>ppt_h</p:attrName>
                                        </p:attrNameLst>
                                      </p:cBhvr>
                                      <p:tavLst>
                                        <p:tav tm="0">
                                          <p:val>
                                            <p:fltVal val="0"/>
                                          </p:val>
                                        </p:tav>
                                        <p:tav tm="100000">
                                          <p:val>
                                            <p:strVal val="#ppt_h"/>
                                          </p:val>
                                        </p:tav>
                                      </p:tavLst>
                                    </p:anim>
                                    <p:animEffect transition="in" filter="fade">
                                      <p:cBhvr>
                                        <p:cTn id="157" dur="300"/>
                                        <p:tgtEl>
                                          <p:spTgt spid="46"/>
                                        </p:tgtEl>
                                      </p:cBhvr>
                                    </p:animEffect>
                                  </p:childTnLst>
                                </p:cTn>
                              </p:par>
                            </p:childTnLst>
                          </p:cTn>
                        </p:par>
                        <p:par>
                          <p:cTn id="158" fill="hold">
                            <p:stCondLst>
                              <p:cond delay="15500"/>
                            </p:stCondLst>
                            <p:childTnLst>
                              <p:par>
                                <p:cTn id="159" presetID="2" presetClass="entr" presetSubtype="2" fill="hold" grpId="0" nodeType="afterEffect">
                                  <p:stCondLst>
                                    <p:cond delay="0"/>
                                  </p:stCondLst>
                                  <p:childTnLst>
                                    <p:set>
                                      <p:cBhvr>
                                        <p:cTn id="160" dur="1" fill="hold">
                                          <p:stCondLst>
                                            <p:cond delay="0"/>
                                          </p:stCondLst>
                                        </p:cTn>
                                        <p:tgtEl>
                                          <p:spTgt spid="34"/>
                                        </p:tgtEl>
                                        <p:attrNameLst>
                                          <p:attrName>style.visibility</p:attrName>
                                        </p:attrNameLst>
                                      </p:cBhvr>
                                      <p:to>
                                        <p:strVal val="visible"/>
                                      </p:to>
                                    </p:set>
                                    <p:anim calcmode="lin" valueType="num">
                                      <p:cBhvr additive="base">
                                        <p:cTn id="161" dur="300" fill="hold"/>
                                        <p:tgtEl>
                                          <p:spTgt spid="34"/>
                                        </p:tgtEl>
                                        <p:attrNameLst>
                                          <p:attrName>ppt_x</p:attrName>
                                        </p:attrNameLst>
                                      </p:cBhvr>
                                      <p:tavLst>
                                        <p:tav tm="0">
                                          <p:val>
                                            <p:strVal val="1+#ppt_w/2"/>
                                          </p:val>
                                        </p:tav>
                                        <p:tav tm="100000">
                                          <p:val>
                                            <p:strVal val="#ppt_x"/>
                                          </p:val>
                                        </p:tav>
                                      </p:tavLst>
                                    </p:anim>
                                    <p:anim calcmode="lin" valueType="num">
                                      <p:cBhvr additive="base">
                                        <p:cTn id="162" dur="300" fill="hold"/>
                                        <p:tgtEl>
                                          <p:spTgt spid="34"/>
                                        </p:tgtEl>
                                        <p:attrNameLst>
                                          <p:attrName>ppt_y</p:attrName>
                                        </p:attrNameLst>
                                      </p:cBhvr>
                                      <p:tavLst>
                                        <p:tav tm="0">
                                          <p:val>
                                            <p:strVal val="#ppt_y"/>
                                          </p:val>
                                        </p:tav>
                                        <p:tav tm="100000">
                                          <p:val>
                                            <p:strVal val="#ppt_y"/>
                                          </p:val>
                                        </p:tav>
                                      </p:tavLst>
                                    </p:anim>
                                  </p:childTnLst>
                                </p:cTn>
                              </p:par>
                            </p:childTnLst>
                          </p:cTn>
                        </p:par>
                        <p:par>
                          <p:cTn id="163" fill="hold">
                            <p:stCondLst>
                              <p:cond delay="16000"/>
                            </p:stCondLst>
                            <p:childTnLst>
                              <p:par>
                                <p:cTn id="164" presetID="2" presetClass="entr" presetSubtype="2" fill="hold" grpId="0" nodeType="afterEffect">
                                  <p:stCondLst>
                                    <p:cond delay="0"/>
                                  </p:stCondLst>
                                  <p:childTnLst>
                                    <p:set>
                                      <p:cBhvr>
                                        <p:cTn id="165" dur="1" fill="hold">
                                          <p:stCondLst>
                                            <p:cond delay="0"/>
                                          </p:stCondLst>
                                        </p:cTn>
                                        <p:tgtEl>
                                          <p:spTgt spid="33"/>
                                        </p:tgtEl>
                                        <p:attrNameLst>
                                          <p:attrName>style.visibility</p:attrName>
                                        </p:attrNameLst>
                                      </p:cBhvr>
                                      <p:to>
                                        <p:strVal val="visible"/>
                                      </p:to>
                                    </p:set>
                                    <p:anim calcmode="lin" valueType="num">
                                      <p:cBhvr additive="base">
                                        <p:cTn id="166" dur="300" fill="hold"/>
                                        <p:tgtEl>
                                          <p:spTgt spid="33"/>
                                        </p:tgtEl>
                                        <p:attrNameLst>
                                          <p:attrName>ppt_x</p:attrName>
                                        </p:attrNameLst>
                                      </p:cBhvr>
                                      <p:tavLst>
                                        <p:tav tm="0">
                                          <p:val>
                                            <p:strVal val="1+#ppt_w/2"/>
                                          </p:val>
                                        </p:tav>
                                        <p:tav tm="100000">
                                          <p:val>
                                            <p:strVal val="#ppt_x"/>
                                          </p:val>
                                        </p:tav>
                                      </p:tavLst>
                                    </p:anim>
                                    <p:anim calcmode="lin" valueType="num">
                                      <p:cBhvr additive="base">
                                        <p:cTn id="167" dur="300" fill="hold"/>
                                        <p:tgtEl>
                                          <p:spTgt spid="33"/>
                                        </p:tgtEl>
                                        <p:attrNameLst>
                                          <p:attrName>ppt_y</p:attrName>
                                        </p:attrNameLst>
                                      </p:cBhvr>
                                      <p:tavLst>
                                        <p:tav tm="0">
                                          <p:val>
                                            <p:strVal val="#ppt_y"/>
                                          </p:val>
                                        </p:tav>
                                        <p:tav tm="100000">
                                          <p:val>
                                            <p:strVal val="#ppt_y"/>
                                          </p:val>
                                        </p:tav>
                                      </p:tavLst>
                                    </p:anim>
                                  </p:childTnLst>
                                </p:cTn>
                              </p:par>
                            </p:childTnLst>
                          </p:cTn>
                        </p:par>
                        <p:par>
                          <p:cTn id="168" fill="hold">
                            <p:stCondLst>
                              <p:cond delay="16500"/>
                            </p:stCondLst>
                            <p:childTnLst>
                              <p:par>
                                <p:cTn id="169" presetID="22" presetClass="entr" presetSubtype="8" fill="hold" grpId="0" nodeType="afterEffect">
                                  <p:stCondLst>
                                    <p:cond delay="0"/>
                                  </p:stCondLst>
                                  <p:childTnLst>
                                    <p:set>
                                      <p:cBhvr>
                                        <p:cTn id="170" dur="1" fill="hold">
                                          <p:stCondLst>
                                            <p:cond delay="0"/>
                                          </p:stCondLst>
                                        </p:cTn>
                                        <p:tgtEl>
                                          <p:spTgt spid="36"/>
                                        </p:tgtEl>
                                        <p:attrNameLst>
                                          <p:attrName>style.visibility</p:attrName>
                                        </p:attrNameLst>
                                      </p:cBhvr>
                                      <p:to>
                                        <p:strVal val="visible"/>
                                      </p:to>
                                    </p:set>
                                    <p:animEffect transition="in" filter="wipe(left)">
                                      <p:cBhvr>
                                        <p:cTn id="171" dur="500"/>
                                        <p:tgtEl>
                                          <p:spTgt spid="36"/>
                                        </p:tgtEl>
                                      </p:cBhvr>
                                    </p:animEffect>
                                  </p:childTnLst>
                                </p:cTn>
                              </p:par>
                            </p:childTnLst>
                          </p:cTn>
                        </p:par>
                        <p:par>
                          <p:cTn id="172" fill="hold">
                            <p:stCondLst>
                              <p:cond delay="17000"/>
                            </p:stCondLst>
                            <p:childTnLst>
                              <p:par>
                                <p:cTn id="173" presetID="22" presetClass="entr" presetSubtype="8" fill="hold" grpId="0" nodeType="afterEffect">
                                  <p:stCondLst>
                                    <p:cond delay="0"/>
                                  </p:stCondLst>
                                  <p:childTnLst>
                                    <p:set>
                                      <p:cBhvr>
                                        <p:cTn id="174" dur="1" fill="hold">
                                          <p:stCondLst>
                                            <p:cond delay="0"/>
                                          </p:stCondLst>
                                        </p:cTn>
                                        <p:tgtEl>
                                          <p:spTgt spid="35"/>
                                        </p:tgtEl>
                                        <p:attrNameLst>
                                          <p:attrName>style.visibility</p:attrName>
                                        </p:attrNameLst>
                                      </p:cBhvr>
                                      <p:to>
                                        <p:strVal val="visible"/>
                                      </p:to>
                                    </p:set>
                                    <p:animEffect transition="in" filter="wipe(left)">
                                      <p:cBhvr>
                                        <p:cTn id="175" dur="500"/>
                                        <p:tgtEl>
                                          <p:spTgt spid="35"/>
                                        </p:tgtEl>
                                      </p:cBhvr>
                                    </p:animEffect>
                                  </p:childTnLst>
                                </p:cTn>
                              </p:par>
                            </p:childTnLst>
                          </p:cTn>
                        </p:par>
                        <p:par>
                          <p:cTn id="176" fill="hold">
                            <p:stCondLst>
                              <p:cond delay="17500"/>
                            </p:stCondLst>
                            <p:childTnLst>
                              <p:par>
                                <p:cTn id="177" presetID="22" presetClass="entr" presetSubtype="8" fill="hold" grpId="0" nodeType="afterEffect">
                                  <p:stCondLst>
                                    <p:cond delay="0"/>
                                  </p:stCondLst>
                                  <p:childTnLst>
                                    <p:set>
                                      <p:cBhvr>
                                        <p:cTn id="178" dur="1" fill="hold">
                                          <p:stCondLst>
                                            <p:cond delay="0"/>
                                          </p:stCondLst>
                                        </p:cTn>
                                        <p:tgtEl>
                                          <p:spTgt spid="37"/>
                                        </p:tgtEl>
                                        <p:attrNameLst>
                                          <p:attrName>style.visibility</p:attrName>
                                        </p:attrNameLst>
                                      </p:cBhvr>
                                      <p:to>
                                        <p:strVal val="visible"/>
                                      </p:to>
                                    </p:set>
                                    <p:animEffect transition="in" filter="wipe(left)">
                                      <p:cBhvr>
                                        <p:cTn id="179" dur="500"/>
                                        <p:tgtEl>
                                          <p:spTgt spid="37"/>
                                        </p:tgtEl>
                                      </p:cBhvr>
                                    </p:animEffect>
                                  </p:childTnLst>
                                </p:cTn>
                              </p:par>
                            </p:childTnLst>
                          </p:cTn>
                        </p:par>
                        <p:par>
                          <p:cTn id="180" fill="hold">
                            <p:stCondLst>
                              <p:cond delay="18000"/>
                            </p:stCondLst>
                            <p:childTnLst>
                              <p:par>
                                <p:cTn id="181" presetID="22" presetClass="entr" presetSubtype="4" fill="hold" grpId="0" nodeType="afterEffect">
                                  <p:stCondLst>
                                    <p:cond delay="0"/>
                                  </p:stCondLst>
                                  <p:childTnLst>
                                    <p:set>
                                      <p:cBhvr>
                                        <p:cTn id="182" dur="1" fill="hold">
                                          <p:stCondLst>
                                            <p:cond delay="0"/>
                                          </p:stCondLst>
                                        </p:cTn>
                                        <p:tgtEl>
                                          <p:spTgt spid="47"/>
                                        </p:tgtEl>
                                        <p:attrNameLst>
                                          <p:attrName>style.visibility</p:attrName>
                                        </p:attrNameLst>
                                      </p:cBhvr>
                                      <p:to>
                                        <p:strVal val="visible"/>
                                      </p:to>
                                    </p:set>
                                    <p:animEffect transition="in" filter="wipe(down)">
                                      <p:cBhvr>
                                        <p:cTn id="183" dur="500"/>
                                        <p:tgtEl>
                                          <p:spTgt spid="47"/>
                                        </p:tgtEl>
                                      </p:cBhvr>
                                    </p:animEffect>
                                  </p:childTnLst>
                                </p:cTn>
                              </p:par>
                            </p:childTnLst>
                          </p:cTn>
                        </p:par>
                        <p:par>
                          <p:cTn id="184" fill="hold">
                            <p:stCondLst>
                              <p:cond delay="18500"/>
                            </p:stCondLst>
                            <p:childTnLst>
                              <p:par>
                                <p:cTn id="185" presetID="22" presetClass="entr" presetSubtype="8" fill="hold" grpId="0" nodeType="afterEffect">
                                  <p:stCondLst>
                                    <p:cond delay="0"/>
                                  </p:stCondLst>
                                  <p:childTnLst>
                                    <p:set>
                                      <p:cBhvr>
                                        <p:cTn id="186" dur="1" fill="hold">
                                          <p:stCondLst>
                                            <p:cond delay="0"/>
                                          </p:stCondLst>
                                        </p:cTn>
                                        <p:tgtEl>
                                          <p:spTgt spid="38"/>
                                        </p:tgtEl>
                                        <p:attrNameLst>
                                          <p:attrName>style.visibility</p:attrName>
                                        </p:attrNameLst>
                                      </p:cBhvr>
                                      <p:to>
                                        <p:strVal val="visible"/>
                                      </p:to>
                                    </p:set>
                                    <p:animEffect transition="in" filter="wipe(left)">
                                      <p:cBhvr>
                                        <p:cTn id="187" dur="500"/>
                                        <p:tgtEl>
                                          <p:spTgt spid="38"/>
                                        </p:tgtEl>
                                      </p:cBhvr>
                                    </p:animEffect>
                                  </p:childTnLst>
                                </p:cTn>
                              </p:par>
                            </p:childTnLst>
                          </p:cTn>
                        </p:par>
                        <p:par>
                          <p:cTn id="188" fill="hold">
                            <p:stCondLst>
                              <p:cond delay="19000"/>
                            </p:stCondLst>
                            <p:childTnLst>
                              <p:par>
                                <p:cTn id="189" presetID="22" presetClass="entr" presetSubtype="4" fill="hold" grpId="0" nodeType="afterEffect">
                                  <p:stCondLst>
                                    <p:cond delay="0"/>
                                  </p:stCondLst>
                                  <p:childTnLst>
                                    <p:set>
                                      <p:cBhvr>
                                        <p:cTn id="190" dur="1" fill="hold">
                                          <p:stCondLst>
                                            <p:cond delay="0"/>
                                          </p:stCondLst>
                                        </p:cTn>
                                        <p:tgtEl>
                                          <p:spTgt spid="48"/>
                                        </p:tgtEl>
                                        <p:attrNameLst>
                                          <p:attrName>style.visibility</p:attrName>
                                        </p:attrNameLst>
                                      </p:cBhvr>
                                      <p:to>
                                        <p:strVal val="visible"/>
                                      </p:to>
                                    </p:set>
                                    <p:animEffect transition="in" filter="wipe(down)">
                                      <p:cBhvr>
                                        <p:cTn id="191"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P spid="11" grpId="0"/>
      <p:bldP spid="12" grpId="0"/>
      <p:bldP spid="23" grpId="0"/>
      <p:bldP spid="24" grpId="0"/>
      <p:bldP spid="25" grpId="0" animBg="1"/>
      <p:bldP spid="26" grpId="0" animBg="1"/>
      <p:bldP spid="27" grpId="0" animBg="1"/>
      <p:bldP spid="28" grpId="0" animBg="1"/>
      <p:bldP spid="29" grpId="0" animBg="1"/>
      <p:bldP spid="30" grpId="0" animBg="1"/>
      <p:bldP spid="31" grpId="0" animBg="1"/>
      <p:bldP spid="32" grpId="0" animBg="1"/>
      <p:bldP spid="33"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animBg="1"/>
      <p:bldP spid="48" grpId="0" animBg="1"/>
      <p:bldP spid="4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1434736" y="1103811"/>
            <a:ext cx="5773784" cy="4071258"/>
          </a:xfrm>
          <a:custGeom>
            <a:avLst/>
            <a:gdLst>
              <a:gd name="connsiteX0" fmla="*/ 0 w 6934200"/>
              <a:gd name="connsiteY0" fmla="*/ 0 h 4889500"/>
              <a:gd name="connsiteX1" fmla="*/ 6934200 w 6934200"/>
              <a:gd name="connsiteY1" fmla="*/ 0 h 4889500"/>
              <a:gd name="connsiteX2" fmla="*/ 6934200 w 6934200"/>
              <a:gd name="connsiteY2" fmla="*/ 4889500 h 4889500"/>
              <a:gd name="connsiteX3" fmla="*/ 0 w 6934200"/>
              <a:gd name="connsiteY3" fmla="*/ 4889500 h 4889500"/>
              <a:gd name="connsiteX4" fmla="*/ 0 w 6934200"/>
              <a:gd name="connsiteY4" fmla="*/ 4278866 h 4889500"/>
              <a:gd name="connsiteX5" fmla="*/ 76863 w 6934200"/>
              <a:gd name="connsiteY5" fmla="*/ 4278866 h 4889500"/>
              <a:gd name="connsiteX6" fmla="*/ 76863 w 6934200"/>
              <a:gd name="connsiteY6" fmla="*/ 4812637 h 4889500"/>
              <a:gd name="connsiteX7" fmla="*/ 6857337 w 6934200"/>
              <a:gd name="connsiteY7" fmla="*/ 4812637 h 4889500"/>
              <a:gd name="connsiteX8" fmla="*/ 6857337 w 6934200"/>
              <a:gd name="connsiteY8" fmla="*/ 76863 h 4889500"/>
              <a:gd name="connsiteX9" fmla="*/ 76863 w 6934200"/>
              <a:gd name="connsiteY9" fmla="*/ 76863 h 4889500"/>
              <a:gd name="connsiteX10" fmla="*/ 76863 w 6934200"/>
              <a:gd name="connsiteY10" fmla="*/ 1104525 h 4889500"/>
              <a:gd name="connsiteX11" fmla="*/ 0 w 6934200"/>
              <a:gd name="connsiteY11" fmla="*/ 1104525 h 488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34200" h="4889500">
                <a:moveTo>
                  <a:pt x="0" y="0"/>
                </a:moveTo>
                <a:lnTo>
                  <a:pt x="6934200" y="0"/>
                </a:lnTo>
                <a:lnTo>
                  <a:pt x="6934200" y="4889500"/>
                </a:lnTo>
                <a:lnTo>
                  <a:pt x="0" y="4889500"/>
                </a:lnTo>
                <a:lnTo>
                  <a:pt x="0" y="4278866"/>
                </a:lnTo>
                <a:lnTo>
                  <a:pt x="76863" y="4278866"/>
                </a:lnTo>
                <a:lnTo>
                  <a:pt x="76863" y="4812637"/>
                </a:lnTo>
                <a:lnTo>
                  <a:pt x="6857337" y="4812637"/>
                </a:lnTo>
                <a:lnTo>
                  <a:pt x="6857337" y="76863"/>
                </a:lnTo>
                <a:lnTo>
                  <a:pt x="76863" y="76863"/>
                </a:lnTo>
                <a:lnTo>
                  <a:pt x="76863" y="1104525"/>
                </a:lnTo>
                <a:lnTo>
                  <a:pt x="0" y="1104525"/>
                </a:lnTo>
                <a:close/>
              </a:path>
            </a:pathLst>
          </a:custGeom>
          <a:solidFill>
            <a:schemeClr val="bg1"/>
          </a:solidFill>
          <a:ln>
            <a:solidFill>
              <a:srgbClr val="106CB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bg1"/>
              </a:solidFill>
            </a:endParaRPr>
          </a:p>
        </p:txBody>
      </p:sp>
      <p:grpSp>
        <p:nvGrpSpPr>
          <p:cNvPr id="3" name="组合 2"/>
          <p:cNvGrpSpPr/>
          <p:nvPr/>
        </p:nvGrpSpPr>
        <p:grpSpPr>
          <a:xfrm>
            <a:off x="2638224" y="2258703"/>
            <a:ext cx="3815725" cy="1852914"/>
            <a:chOff x="3842184" y="2974866"/>
            <a:chExt cx="3815725" cy="1852914"/>
          </a:xfrm>
        </p:grpSpPr>
        <p:sp>
          <p:nvSpPr>
            <p:cNvPr id="4" name="5"/>
            <p:cNvSpPr/>
            <p:nvPr/>
          </p:nvSpPr>
          <p:spPr>
            <a:xfrm flipH="1">
              <a:off x="3842184" y="2974866"/>
              <a:ext cx="3464410" cy="978729"/>
            </a:xfrm>
            <a:prstGeom prst="rect">
              <a:avLst/>
            </a:prstGeom>
          </p:spPr>
          <p:txBody>
            <a:bodyPr wrap="none">
              <a:spAutoFit/>
            </a:bodyPr>
            <a:lstStyle/>
            <a:p>
              <a:pPr>
                <a:lnSpc>
                  <a:spcPct val="120000"/>
                </a:lnSpc>
              </a:pPr>
              <a:r>
                <a:rPr lang="zh-CN" altLang="en-US" sz="2400" b="1" dirty="0">
                  <a:solidFill>
                    <a:schemeClr val="bg1"/>
                  </a:solidFill>
                  <a:latin typeface="微软雅黑" panose="020B0503020204020204" pitchFamily="34" charset="-122"/>
                  <a:ea typeface="微软雅黑" panose="020B0503020204020204" pitchFamily="34" charset="-122"/>
                </a:rPr>
                <a:t>添加章节标题</a:t>
              </a:r>
              <a:endParaRPr lang="en-US" altLang="zh-CN" sz="2400" b="1"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2400" b="1" dirty="0">
                  <a:solidFill>
                    <a:schemeClr val="bg1"/>
                  </a:solidFill>
                </a:rPr>
                <a:t>Company introduction</a:t>
              </a:r>
              <a:endParaRPr lang="zh-CN" altLang="en-US" sz="2400" b="1" dirty="0">
                <a:solidFill>
                  <a:schemeClr val="bg1"/>
                </a:solidFill>
              </a:endParaRPr>
            </a:p>
          </p:txBody>
        </p:sp>
        <p:sp>
          <p:nvSpPr>
            <p:cNvPr id="5" name="3"/>
            <p:cNvSpPr/>
            <p:nvPr/>
          </p:nvSpPr>
          <p:spPr>
            <a:xfrm flipH="1">
              <a:off x="3874406" y="3904450"/>
              <a:ext cx="3783503" cy="923330"/>
            </a:xfrm>
            <a:prstGeom prst="rect">
              <a:avLst/>
            </a:prstGeom>
          </p:spPr>
          <p:txBody>
            <a:bodyPr wrap="square">
              <a:spAutoFit/>
            </a:bodyPr>
            <a:lstStyle/>
            <a:p>
              <a:pPr>
                <a:lnSpc>
                  <a:spcPct val="150000"/>
                </a:lnSpc>
                <a:spcAft>
                  <a:spcPts val="600"/>
                </a:spcAft>
              </a:pPr>
              <a:r>
                <a:rPr lang="zh-CN" altLang="en-US" sz="1200" dirty="0">
                  <a:solidFill>
                    <a:schemeClr val="bg1"/>
                  </a:solidFill>
                  <a:latin typeface="+mn-ea"/>
                </a:rPr>
                <a:t>您的内容打在这里，或者通过复制您的文本后，在此框中选择粘贴并选择只保留文字。您的</a:t>
              </a:r>
              <a:r>
                <a:rPr lang="zh-CN" altLang="en-US" sz="1200" dirty="0" smtClean="0">
                  <a:solidFill>
                    <a:schemeClr val="bg1"/>
                  </a:solidFill>
                  <a:latin typeface="+mn-ea"/>
                </a:rPr>
                <a:t>内容打</a:t>
              </a:r>
              <a:r>
                <a:rPr lang="zh-CN" altLang="en-US" sz="1200" dirty="0">
                  <a:solidFill>
                    <a:schemeClr val="bg1"/>
                  </a:solidFill>
                  <a:latin typeface="+mn-ea"/>
                </a:rPr>
                <a:t>在这里，您的内容打</a:t>
              </a:r>
              <a:endParaRPr lang="zh-CN" altLang="en-US" sz="1200" dirty="0">
                <a:solidFill>
                  <a:schemeClr val="bg1"/>
                </a:solidFill>
                <a:latin typeface="+mn-ea"/>
              </a:endParaRPr>
            </a:p>
          </p:txBody>
        </p:sp>
      </p:grpSp>
      <p:cxnSp>
        <p:nvCxnSpPr>
          <p:cNvPr id="6" name="2"/>
          <p:cNvCxnSpPr/>
          <p:nvPr/>
        </p:nvCxnSpPr>
        <p:spPr>
          <a:xfrm flipH="1">
            <a:off x="916103" y="4224168"/>
            <a:ext cx="40106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7" name="1"/>
          <p:cNvSpPr/>
          <p:nvPr/>
        </p:nvSpPr>
        <p:spPr>
          <a:xfrm flipH="1">
            <a:off x="595403" y="1661840"/>
            <a:ext cx="1678666" cy="2830198"/>
          </a:xfrm>
          <a:prstGeom prst="rect">
            <a:avLst/>
          </a:prstGeom>
        </p:spPr>
        <p:txBody>
          <a:bodyPr wrap="none">
            <a:spAutoFit/>
          </a:bodyPr>
          <a:lstStyle/>
          <a:p>
            <a:pPr algn="ctr">
              <a:lnSpc>
                <a:spcPct val="120000"/>
              </a:lnSpc>
            </a:pPr>
            <a:r>
              <a:rPr lang="en-US" altLang="zh-CN" sz="16600" b="1" dirty="0">
                <a:solidFill>
                  <a:schemeClr val="bg1"/>
                </a:solidFill>
                <a:latin typeface="Agency FB" panose="020B0503020202020204" pitchFamily="34" charset="0"/>
                <a:ea typeface="华文细黑" panose="02010600040101010101" pitchFamily="2" charset="-122"/>
              </a:rPr>
              <a:t>01</a:t>
            </a:r>
            <a:endParaRPr lang="zh-CN" altLang="en-US" sz="9600" b="1" dirty="0">
              <a:solidFill>
                <a:schemeClr val="bg1"/>
              </a:solidFill>
              <a:latin typeface="Agency FB" panose="020B0503020202020204" pitchFamily="34" charset="0"/>
              <a:ea typeface="华文细黑"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3)">
                                      <p:cBhvr>
                                        <p:cTn id="7" dur="1000"/>
                                        <p:tgtEl>
                                          <p:spTgt spid="2"/>
                                        </p:tgtEl>
                                      </p:cBhvr>
                                    </p:animEffect>
                                  </p:childTnLst>
                                </p:cTn>
                              </p:par>
                            </p:childTnLst>
                          </p:cTn>
                        </p:par>
                        <p:par>
                          <p:cTn id="8" fill="hold">
                            <p:stCondLst>
                              <p:cond delay="1000"/>
                            </p:stCondLst>
                            <p:childTnLst>
                              <p:par>
                                <p:cTn id="9" presetID="12" presetClass="entr" presetSubtype="4" fill="hold" grpId="0" nodeType="afterEffect">
                                  <p:stCondLst>
                                    <p:cond delay="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ppt_y</p:attrName>
                                        </p:attrNameLst>
                                      </p:cBhvr>
                                      <p:tavLst>
                                        <p:tav tm="0">
                                          <p:val>
                                            <p:strVal val="#ppt_y+#ppt_h*1.125000"/>
                                          </p:val>
                                        </p:tav>
                                        <p:tav tm="100000">
                                          <p:val>
                                            <p:strVal val="#ppt_y"/>
                                          </p:val>
                                        </p:tav>
                                      </p:tavLst>
                                    </p:anim>
                                    <p:animEffect transition="in" filter="wipe(up)">
                                      <p:cBhvr>
                                        <p:cTn id="12" dur="500"/>
                                        <p:tgtEl>
                                          <p:spTgt spid="7"/>
                                        </p:tgtEl>
                                      </p:cBhvr>
                                    </p:animEffect>
                                  </p:childTnLst>
                                </p:cTn>
                              </p:par>
                              <p:par>
                                <p:cTn id="13" presetID="16" presetClass="entr" presetSubtype="37" fill="hold" nodeType="withEffect">
                                  <p:stCondLst>
                                    <p:cond delay="25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childTnLst>
                          </p:cTn>
                        </p:par>
                        <p:par>
                          <p:cTn id="16" fill="hold">
                            <p:stCondLst>
                              <p:cond delay="1750"/>
                            </p:stCondLst>
                            <p:childTnLst>
                              <p:par>
                                <p:cTn id="17" presetID="12" presetClass="entr" presetSubtype="8"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ppt_x</p:attrName>
                                        </p:attrNameLst>
                                      </p:cBhvr>
                                      <p:tavLst>
                                        <p:tav tm="0">
                                          <p:val>
                                            <p:strVal val="#ppt_x-#ppt_w*1.125000"/>
                                          </p:val>
                                        </p:tav>
                                        <p:tav tm="100000">
                                          <p:val>
                                            <p:strVal val="#ppt_x"/>
                                          </p:val>
                                        </p:tav>
                                      </p:tavLst>
                                    </p:anim>
                                    <p:animEffect transition="in" filter="wipe(right)">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右箭头 1"/>
          <p:cNvSpPr>
            <a:spLocks noChangeArrowheads="1"/>
          </p:cNvSpPr>
          <p:nvPr/>
        </p:nvSpPr>
        <p:spPr bwMode="auto">
          <a:xfrm>
            <a:off x="3565145" y="2094436"/>
            <a:ext cx="4743552" cy="525856"/>
          </a:xfrm>
          <a:prstGeom prst="rightArrow">
            <a:avLst>
              <a:gd name="adj1" fmla="val 50000"/>
              <a:gd name="adj2" fmla="val 50092"/>
            </a:avLst>
          </a:prstGeom>
          <a:solidFill>
            <a:schemeClr val="accent3"/>
          </a:solidFill>
          <a:ln>
            <a:noFill/>
          </a:ln>
          <a:effectLst>
            <a:outerShdw blurRad="50800" dist="38100" dir="2700000" algn="tl" rotWithShape="0">
              <a:prstClr val="black">
                <a:alpha val="40000"/>
              </a:prstClr>
            </a:outerShdw>
          </a:effectLst>
        </p:spPr>
        <p:txBody>
          <a:bodyPr lIns="128245" tIns="64121" rIns="128245" bIns="64121" anchor="ctr"/>
          <a:lstStyle/>
          <a:p>
            <a:pPr>
              <a:lnSpc>
                <a:spcPct val="120000"/>
              </a:lnSpc>
              <a:defRPr/>
            </a:pPr>
            <a:endParaRPr lang="zh-CN" altLang="en-US" sz="2535" b="1" kern="0" dirty="0">
              <a:solidFill>
                <a:sysClr val="window" lastClr="FFFFFF"/>
              </a:solidFill>
              <a:latin typeface="微软雅黑" panose="020B0503020204020204" pitchFamily="34" charset="-122"/>
              <a:ea typeface="微软雅黑" panose="020B0503020204020204" pitchFamily="34" charset="-122"/>
            </a:endParaRPr>
          </a:p>
        </p:txBody>
      </p:sp>
      <p:sp>
        <p:nvSpPr>
          <p:cNvPr id="3" name="右箭头 2"/>
          <p:cNvSpPr>
            <a:spLocks noChangeArrowheads="1"/>
          </p:cNvSpPr>
          <p:nvPr/>
        </p:nvSpPr>
        <p:spPr bwMode="auto">
          <a:xfrm flipH="1">
            <a:off x="3740092" y="2883218"/>
            <a:ext cx="4911858" cy="523609"/>
          </a:xfrm>
          <a:prstGeom prst="rightArrow">
            <a:avLst>
              <a:gd name="adj1" fmla="val 50000"/>
              <a:gd name="adj2" fmla="val 50064"/>
            </a:avLst>
          </a:prstGeom>
          <a:solidFill>
            <a:schemeClr val="accent4"/>
          </a:solidFill>
          <a:ln>
            <a:noFill/>
          </a:ln>
          <a:effectLst>
            <a:outerShdw blurRad="50800" dist="38100" dir="2700000" algn="tl" rotWithShape="0">
              <a:prstClr val="black">
                <a:alpha val="40000"/>
              </a:prstClr>
            </a:outerShdw>
          </a:effectLst>
        </p:spPr>
        <p:txBody>
          <a:bodyPr lIns="128245" tIns="64121" rIns="128245" bIns="64121" anchor="ctr"/>
          <a:lstStyle/>
          <a:p>
            <a:pPr>
              <a:lnSpc>
                <a:spcPct val="120000"/>
              </a:lnSpc>
              <a:defRPr/>
            </a:pPr>
            <a:endParaRPr lang="zh-CN" altLang="en-US" sz="2535" b="1" kern="0" dirty="0">
              <a:solidFill>
                <a:sysClr val="window" lastClr="FFFFFF"/>
              </a:solidFill>
              <a:latin typeface="微软雅黑" panose="020B0503020204020204" pitchFamily="34" charset="-122"/>
              <a:ea typeface="微软雅黑" panose="020B0503020204020204" pitchFamily="34" charset="-122"/>
            </a:endParaRPr>
          </a:p>
        </p:txBody>
      </p:sp>
      <p:sp>
        <p:nvSpPr>
          <p:cNvPr id="4" name="椭圆 3"/>
          <p:cNvSpPr>
            <a:spLocks noChangeArrowheads="1"/>
          </p:cNvSpPr>
          <p:nvPr/>
        </p:nvSpPr>
        <p:spPr bwMode="auto">
          <a:xfrm>
            <a:off x="1239871" y="1438241"/>
            <a:ext cx="2500221" cy="2537140"/>
          </a:xfrm>
          <a:prstGeom prst="ellipse">
            <a:avLst/>
          </a:prstGeom>
          <a:solidFill>
            <a:schemeClr val="accent1"/>
          </a:solidFill>
          <a:ln>
            <a:noFill/>
          </a:ln>
          <a:effectLst>
            <a:outerShdw blurRad="50800" dist="38100" dir="2700000" algn="tl" rotWithShape="0">
              <a:prstClr val="black">
                <a:alpha val="40000"/>
              </a:prstClr>
            </a:outerShdw>
          </a:effectLst>
        </p:spPr>
        <p:txBody>
          <a:bodyPr lIns="128245" tIns="64121" rIns="128245" bIns="64121" anchor="ctr"/>
          <a:lstStyle/>
          <a:p>
            <a:pPr>
              <a:lnSpc>
                <a:spcPct val="120000"/>
              </a:lnSpc>
              <a:defRPr/>
            </a:pPr>
            <a:r>
              <a:rPr lang="zh-CN" altLang="en-US" sz="2535" kern="0" dirty="0">
                <a:solidFill>
                  <a:srgbClr val="FFFFFF"/>
                </a:solidFill>
                <a:latin typeface="微软雅黑" panose="020B0503020204020204" pitchFamily="34" charset="-122"/>
                <a:ea typeface="微软雅黑" panose="020B0503020204020204" pitchFamily="34" charset="-122"/>
              </a:rPr>
              <a:t>  添加内容</a:t>
            </a:r>
            <a:endParaRPr lang="zh-CN" altLang="en-US" sz="2535" kern="0" dirty="0">
              <a:solidFill>
                <a:srgbClr val="FFFFFF"/>
              </a:solidFill>
              <a:latin typeface="微软雅黑" panose="020B0503020204020204" pitchFamily="34" charset="-122"/>
              <a:ea typeface="微软雅黑" panose="020B0503020204020204" pitchFamily="34" charset="-122"/>
            </a:endParaRPr>
          </a:p>
        </p:txBody>
      </p:sp>
      <p:sp>
        <p:nvSpPr>
          <p:cNvPr id="5" name="椭圆 4"/>
          <p:cNvSpPr>
            <a:spLocks noChangeArrowheads="1"/>
          </p:cNvSpPr>
          <p:nvPr/>
        </p:nvSpPr>
        <p:spPr bwMode="auto">
          <a:xfrm>
            <a:off x="8392851" y="1438241"/>
            <a:ext cx="2502433" cy="2537140"/>
          </a:xfrm>
          <a:prstGeom prst="ellipse">
            <a:avLst/>
          </a:prstGeom>
          <a:solidFill>
            <a:schemeClr val="accent2"/>
          </a:solidFill>
          <a:ln>
            <a:noFill/>
          </a:ln>
          <a:effectLst>
            <a:outerShdw blurRad="50800" dist="38100" dir="2700000" algn="tl" rotWithShape="0">
              <a:prstClr val="black">
                <a:alpha val="40000"/>
              </a:prstClr>
            </a:outerShdw>
          </a:effectLst>
        </p:spPr>
        <p:txBody>
          <a:bodyPr lIns="128245" tIns="64121" rIns="128245" bIns="64121" anchor="ctr"/>
          <a:lstStyle/>
          <a:p>
            <a:pPr>
              <a:lnSpc>
                <a:spcPct val="120000"/>
              </a:lnSpc>
              <a:defRPr/>
            </a:pPr>
            <a:r>
              <a:rPr lang="zh-CN" altLang="en-US" sz="2535" kern="0" dirty="0">
                <a:solidFill>
                  <a:srgbClr val="FFFFFF"/>
                </a:solidFill>
                <a:latin typeface="微软雅黑" panose="020B0503020204020204" pitchFamily="34" charset="-122"/>
                <a:ea typeface="微软雅黑" panose="020B0503020204020204" pitchFamily="34" charset="-122"/>
              </a:rPr>
              <a:t>  添加内容</a:t>
            </a:r>
            <a:endParaRPr lang="zh-CN" altLang="en-US" sz="2535" kern="0" dirty="0">
              <a:solidFill>
                <a:srgbClr val="FFFFFF"/>
              </a:solidFill>
              <a:latin typeface="微软雅黑" panose="020B0503020204020204" pitchFamily="34" charset="-122"/>
              <a:ea typeface="微软雅黑" panose="020B0503020204020204" pitchFamily="34" charset="-122"/>
            </a:endParaRPr>
          </a:p>
        </p:txBody>
      </p:sp>
      <p:sp>
        <p:nvSpPr>
          <p:cNvPr id="6" name="矩形 5"/>
          <p:cNvSpPr/>
          <p:nvPr/>
        </p:nvSpPr>
        <p:spPr>
          <a:xfrm>
            <a:off x="4902731" y="1921400"/>
            <a:ext cx="1982017" cy="1660715"/>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50800" dist="38100" sx="97000" sy="97000" algn="ctr" rotWithShape="0">
              <a:srgbClr val="000000">
                <a:alpha val="40000"/>
              </a:srgbClr>
            </a:outerShdw>
          </a:effectLst>
        </p:spPr>
        <p:txBody>
          <a:bodyPr lIns="128245" tIns="64121" rIns="128245" bIns="64121" anchor="ctr"/>
          <a:lstStyle/>
          <a:p>
            <a:pPr algn="ctr">
              <a:lnSpc>
                <a:spcPct val="120000"/>
              </a:lnSpc>
              <a:defRPr/>
            </a:pPr>
            <a:r>
              <a:rPr lang="zh-CN" altLang="en-US" b="1" kern="0" dirty="0">
                <a:solidFill>
                  <a:schemeClr val="tx1">
                    <a:lumMod val="50000"/>
                    <a:lumOff val="50000"/>
                  </a:schemeClr>
                </a:solidFill>
                <a:latin typeface="微软雅黑" panose="020B0503020204020204" pitchFamily="34" charset="-122"/>
                <a:ea typeface="微软雅黑" panose="020B0503020204020204" pitchFamily="34" charset="-122"/>
              </a:rPr>
              <a:t>   添加内容</a:t>
            </a:r>
            <a:endParaRPr lang="zh-CN" altLang="en-US" b="1"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 name="下箭头 6"/>
          <p:cNvSpPr>
            <a:spLocks noChangeArrowheads="1"/>
          </p:cNvSpPr>
          <p:nvPr/>
        </p:nvSpPr>
        <p:spPr bwMode="auto">
          <a:xfrm>
            <a:off x="5367782" y="4027067"/>
            <a:ext cx="1122776" cy="786535"/>
          </a:xfrm>
          <a:prstGeom prst="downArrow">
            <a:avLst>
              <a:gd name="adj1" fmla="val 50000"/>
              <a:gd name="adj2" fmla="val 50000"/>
            </a:avLst>
          </a:prstGeom>
          <a:solidFill>
            <a:schemeClr val="accent5"/>
          </a:solidFill>
          <a:ln>
            <a:noFill/>
          </a:ln>
          <a:effectLst>
            <a:outerShdw blurRad="50800" dist="38100" dir="2700000" algn="tl" rotWithShape="0">
              <a:prstClr val="black">
                <a:alpha val="40000"/>
              </a:prstClr>
            </a:outerShdw>
          </a:effectLst>
        </p:spPr>
        <p:txBody>
          <a:bodyPr lIns="128245" tIns="64121" rIns="128245" bIns="64121" anchor="ctr"/>
          <a:lstStyle/>
          <a:p>
            <a:pPr>
              <a:lnSpc>
                <a:spcPct val="120000"/>
              </a:lnSpc>
              <a:defRPr/>
            </a:pPr>
            <a:endParaRPr lang="zh-CN" altLang="en-US" sz="2535" b="1" kern="0" dirty="0">
              <a:solidFill>
                <a:sysClr val="window" lastClr="FFFFFF"/>
              </a:solidFill>
              <a:latin typeface="微软雅黑" panose="020B0503020204020204" pitchFamily="34" charset="-122"/>
              <a:ea typeface="微软雅黑" panose="020B0503020204020204" pitchFamily="34" charset="-122"/>
            </a:endParaRPr>
          </a:p>
        </p:txBody>
      </p:sp>
      <p:sp>
        <p:nvSpPr>
          <p:cNvPr id="8" name="TextBox 7"/>
          <p:cNvSpPr txBox="1"/>
          <p:nvPr/>
        </p:nvSpPr>
        <p:spPr bwMode="auto">
          <a:xfrm>
            <a:off x="1379566" y="4242803"/>
            <a:ext cx="2068384" cy="1729932"/>
          </a:xfrm>
          <a:prstGeom prst="rect">
            <a:avLst/>
          </a:prstGeom>
          <a:noFill/>
        </p:spPr>
        <p:txBody>
          <a:bodyPr lIns="128245" tIns="64121" rIns="128245" bIns="64121">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 name="TextBox 8"/>
          <p:cNvSpPr txBox="1"/>
          <p:nvPr/>
        </p:nvSpPr>
        <p:spPr bwMode="auto">
          <a:xfrm>
            <a:off x="8610054" y="4328199"/>
            <a:ext cx="2070599" cy="1729932"/>
          </a:xfrm>
          <a:prstGeom prst="rect">
            <a:avLst/>
          </a:prstGeom>
          <a:noFill/>
        </p:spPr>
        <p:txBody>
          <a:bodyPr lIns="128245" tIns="64121" rIns="128245" bIns="64121">
            <a:spAutoFit/>
          </a:bodyPr>
          <a:lstStyle/>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0" name="TextBox 19"/>
          <p:cNvSpPr txBox="1">
            <a:spLocks noChangeArrowheads="1"/>
          </p:cNvSpPr>
          <p:nvPr/>
        </p:nvSpPr>
        <p:spPr bwMode="auto">
          <a:xfrm>
            <a:off x="5293775" y="5069787"/>
            <a:ext cx="1570111" cy="917274"/>
          </a:xfrm>
          <a:prstGeom prst="rect">
            <a:avLst/>
          </a:prstGeom>
          <a:noFill/>
          <a:ln>
            <a:noFill/>
          </a:ln>
        </p:spPr>
        <p:txBody>
          <a:bodyPr lIns="128245" tIns="64121" rIns="128245" bIns="6412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lnSpc>
                <a:spcPct val="120000"/>
              </a:lnSpc>
              <a:defRPr/>
            </a:pPr>
            <a:r>
              <a:rPr lang="zh-CN" altLang="en-US" sz="2135" kern="0" dirty="0">
                <a:solidFill>
                  <a:schemeClr val="tx1">
                    <a:lumMod val="50000"/>
                    <a:lumOff val="50000"/>
                  </a:schemeClr>
                </a:solidFill>
                <a:latin typeface="微软雅黑" panose="020B0503020204020204" pitchFamily="34" charset="-122"/>
                <a:ea typeface="微软雅黑" panose="020B0503020204020204" pitchFamily="34" charset="-122"/>
              </a:rPr>
              <a:t>单击此处添加标题</a:t>
            </a:r>
            <a:endParaRPr lang="zh-CN" altLang="en-US" sz="2135" kern="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 name="标题 17"/>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360"/>
                                          </p:val>
                                        </p:tav>
                                        <p:tav tm="100000">
                                          <p:val>
                                            <p:fltVal val="0"/>
                                          </p:val>
                                        </p:tav>
                                      </p:tavLst>
                                    </p:anim>
                                    <p:animEffect transition="in" filter="fade">
                                      <p:cBhvr>
                                        <p:cTn id="16" dur="500"/>
                                        <p:tgtEl>
                                          <p:spTgt spid="5"/>
                                        </p:tgtEl>
                                      </p:cBhvr>
                                    </p:animEffect>
                                  </p:childTnLst>
                                </p:cTn>
                              </p:par>
                            </p:childTnLst>
                          </p:cTn>
                        </p:par>
                        <p:par>
                          <p:cTn id="17" fill="hold">
                            <p:stCondLst>
                              <p:cond delay="500"/>
                            </p:stCondLst>
                            <p:childTnLst>
                              <p:par>
                                <p:cTn id="18" presetID="12" presetClass="entr" presetSubtype="8"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slide(fromLeft)">
                                      <p:cBhvr>
                                        <p:cTn id="20" dur="500"/>
                                        <p:tgtEl>
                                          <p:spTgt spid="2"/>
                                        </p:tgtEl>
                                      </p:cBhvr>
                                    </p:animEffect>
                                  </p:childTnLst>
                                </p:cTn>
                              </p:par>
                              <p:par>
                                <p:cTn id="21" presetID="12" presetClass="entr" presetSubtype="2"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slide(fromRight)">
                                      <p:cBhvr>
                                        <p:cTn id="23" dur="500"/>
                                        <p:tgtEl>
                                          <p:spTgt spid="3"/>
                                        </p:tgtEl>
                                      </p:cBhvr>
                                    </p:animEffect>
                                  </p:childTnLst>
                                </p:cTn>
                              </p:par>
                            </p:childTnLst>
                          </p:cTn>
                        </p:par>
                        <p:par>
                          <p:cTn id="24" fill="hold">
                            <p:stCondLst>
                              <p:cond delay="1000"/>
                            </p:stCondLst>
                            <p:childTnLst>
                              <p:par>
                                <p:cTn id="25" presetID="17" presetClass="entr" presetSubtype="1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strVal val="#ppt_h"/>
                                          </p:val>
                                        </p:tav>
                                        <p:tav tm="100000">
                                          <p:val>
                                            <p:strVal val="#ppt_h"/>
                                          </p:val>
                                        </p:tav>
                                      </p:tavLst>
                                    </p:anim>
                                  </p:childTnLst>
                                </p:cTn>
                              </p:par>
                            </p:childTnLst>
                          </p:cTn>
                        </p:par>
                        <p:par>
                          <p:cTn id="29" fill="hold">
                            <p:stCondLst>
                              <p:cond delay="1500"/>
                            </p:stCondLst>
                            <p:childTnLst>
                              <p:par>
                                <p:cTn id="30" presetID="47" presetClass="entr" presetSubtype="0" fill="hold" grpId="0"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8" presetClass="entr" presetSubtype="16"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diamond(in)">
                                      <p:cBhvr>
                                        <p:cTn id="38" dur="500"/>
                                        <p:tgtEl>
                                          <p:spTgt spid="10"/>
                                        </p:tgtEl>
                                      </p:cBhvr>
                                    </p:animEffect>
                                  </p:childTnLst>
                                </p:cTn>
                              </p:par>
                              <p:par>
                                <p:cTn id="39" presetID="8" presetClass="entr" presetSubtype="16"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diamond(in)">
                                      <p:cBhvr>
                                        <p:cTn id="41" dur="500"/>
                                        <p:tgtEl>
                                          <p:spTgt spid="8"/>
                                        </p:tgtEl>
                                      </p:cBhvr>
                                    </p:animEffect>
                                  </p:childTnLst>
                                </p:cTn>
                              </p:par>
                              <p:par>
                                <p:cTn id="42" presetID="8" presetClass="entr" presetSubtype="16"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diamond(in)">
                                      <p:cBhvr>
                                        <p:cTn id="4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P spid="8" grpId="0"/>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nvSpPr>
        <p:spPr>
          <a:xfrm>
            <a:off x="1434736" y="1103811"/>
            <a:ext cx="5773784" cy="4071258"/>
          </a:xfrm>
          <a:custGeom>
            <a:avLst/>
            <a:gdLst>
              <a:gd name="connsiteX0" fmla="*/ 0 w 6934200"/>
              <a:gd name="connsiteY0" fmla="*/ 0 h 4889500"/>
              <a:gd name="connsiteX1" fmla="*/ 6934200 w 6934200"/>
              <a:gd name="connsiteY1" fmla="*/ 0 h 4889500"/>
              <a:gd name="connsiteX2" fmla="*/ 6934200 w 6934200"/>
              <a:gd name="connsiteY2" fmla="*/ 4889500 h 4889500"/>
              <a:gd name="connsiteX3" fmla="*/ 0 w 6934200"/>
              <a:gd name="connsiteY3" fmla="*/ 4889500 h 4889500"/>
              <a:gd name="connsiteX4" fmla="*/ 0 w 6934200"/>
              <a:gd name="connsiteY4" fmla="*/ 4278866 h 4889500"/>
              <a:gd name="connsiteX5" fmla="*/ 76863 w 6934200"/>
              <a:gd name="connsiteY5" fmla="*/ 4278866 h 4889500"/>
              <a:gd name="connsiteX6" fmla="*/ 76863 w 6934200"/>
              <a:gd name="connsiteY6" fmla="*/ 4812637 h 4889500"/>
              <a:gd name="connsiteX7" fmla="*/ 6857337 w 6934200"/>
              <a:gd name="connsiteY7" fmla="*/ 4812637 h 4889500"/>
              <a:gd name="connsiteX8" fmla="*/ 6857337 w 6934200"/>
              <a:gd name="connsiteY8" fmla="*/ 76863 h 4889500"/>
              <a:gd name="connsiteX9" fmla="*/ 76863 w 6934200"/>
              <a:gd name="connsiteY9" fmla="*/ 76863 h 4889500"/>
              <a:gd name="connsiteX10" fmla="*/ 76863 w 6934200"/>
              <a:gd name="connsiteY10" fmla="*/ 1104525 h 4889500"/>
              <a:gd name="connsiteX11" fmla="*/ 0 w 6934200"/>
              <a:gd name="connsiteY11" fmla="*/ 1104525 h 488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934200" h="4889500">
                <a:moveTo>
                  <a:pt x="0" y="0"/>
                </a:moveTo>
                <a:lnTo>
                  <a:pt x="6934200" y="0"/>
                </a:lnTo>
                <a:lnTo>
                  <a:pt x="6934200" y="4889500"/>
                </a:lnTo>
                <a:lnTo>
                  <a:pt x="0" y="4889500"/>
                </a:lnTo>
                <a:lnTo>
                  <a:pt x="0" y="4278866"/>
                </a:lnTo>
                <a:lnTo>
                  <a:pt x="76863" y="4278866"/>
                </a:lnTo>
                <a:lnTo>
                  <a:pt x="76863" y="4812637"/>
                </a:lnTo>
                <a:lnTo>
                  <a:pt x="6857337" y="4812637"/>
                </a:lnTo>
                <a:lnTo>
                  <a:pt x="6857337" y="76863"/>
                </a:lnTo>
                <a:lnTo>
                  <a:pt x="76863" y="76863"/>
                </a:lnTo>
                <a:lnTo>
                  <a:pt x="76863" y="1104525"/>
                </a:lnTo>
                <a:lnTo>
                  <a:pt x="0" y="1104525"/>
                </a:lnTo>
                <a:close/>
              </a:path>
            </a:pathLst>
          </a:custGeom>
          <a:solidFill>
            <a:schemeClr val="bg1"/>
          </a:solidFill>
          <a:ln>
            <a:solidFill>
              <a:srgbClr val="106CB5"/>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bg1"/>
              </a:solidFill>
            </a:endParaRPr>
          </a:p>
        </p:txBody>
      </p:sp>
      <p:grpSp>
        <p:nvGrpSpPr>
          <p:cNvPr id="3" name="组合 2"/>
          <p:cNvGrpSpPr/>
          <p:nvPr/>
        </p:nvGrpSpPr>
        <p:grpSpPr>
          <a:xfrm>
            <a:off x="2638224" y="2258703"/>
            <a:ext cx="3815725" cy="1852914"/>
            <a:chOff x="3842184" y="2974866"/>
            <a:chExt cx="3815725" cy="1852914"/>
          </a:xfrm>
        </p:grpSpPr>
        <p:sp>
          <p:nvSpPr>
            <p:cNvPr id="4" name="5"/>
            <p:cNvSpPr/>
            <p:nvPr/>
          </p:nvSpPr>
          <p:spPr>
            <a:xfrm flipH="1">
              <a:off x="3842184" y="2974866"/>
              <a:ext cx="3464410" cy="978729"/>
            </a:xfrm>
            <a:prstGeom prst="rect">
              <a:avLst/>
            </a:prstGeom>
          </p:spPr>
          <p:txBody>
            <a:bodyPr wrap="none">
              <a:spAutoFit/>
            </a:bodyPr>
            <a:lstStyle/>
            <a:p>
              <a:pPr>
                <a:lnSpc>
                  <a:spcPct val="120000"/>
                </a:lnSpc>
              </a:pPr>
              <a:r>
                <a:rPr lang="zh-CN" altLang="en-US" sz="2400" b="1" dirty="0">
                  <a:solidFill>
                    <a:schemeClr val="bg1"/>
                  </a:solidFill>
                  <a:latin typeface="微软雅黑" panose="020B0503020204020204" pitchFamily="34" charset="-122"/>
                  <a:ea typeface="微软雅黑" panose="020B0503020204020204" pitchFamily="34" charset="-122"/>
                </a:rPr>
                <a:t>添加章节标题</a:t>
              </a:r>
              <a:endParaRPr lang="en-US" altLang="zh-CN" sz="2400" b="1" dirty="0">
                <a:solidFill>
                  <a:schemeClr val="bg1"/>
                </a:solidFill>
                <a:latin typeface="微软雅黑" panose="020B0503020204020204" pitchFamily="34" charset="-122"/>
                <a:ea typeface="微软雅黑" panose="020B0503020204020204" pitchFamily="34" charset="-122"/>
              </a:endParaRPr>
            </a:p>
            <a:p>
              <a:pPr>
                <a:lnSpc>
                  <a:spcPct val="120000"/>
                </a:lnSpc>
              </a:pPr>
              <a:r>
                <a:rPr lang="zh-CN" altLang="en-US" sz="2400" b="1" dirty="0">
                  <a:solidFill>
                    <a:schemeClr val="bg1"/>
                  </a:solidFill>
                </a:rPr>
                <a:t>Company introduction</a:t>
              </a:r>
              <a:endParaRPr lang="zh-CN" altLang="en-US" sz="2400" b="1" dirty="0">
                <a:solidFill>
                  <a:schemeClr val="bg1"/>
                </a:solidFill>
              </a:endParaRPr>
            </a:p>
          </p:txBody>
        </p:sp>
        <p:sp>
          <p:nvSpPr>
            <p:cNvPr id="5" name="3"/>
            <p:cNvSpPr/>
            <p:nvPr/>
          </p:nvSpPr>
          <p:spPr>
            <a:xfrm flipH="1">
              <a:off x="3874406" y="3904450"/>
              <a:ext cx="3783503" cy="923330"/>
            </a:xfrm>
            <a:prstGeom prst="rect">
              <a:avLst/>
            </a:prstGeom>
          </p:spPr>
          <p:txBody>
            <a:bodyPr wrap="square">
              <a:spAutoFit/>
            </a:bodyPr>
            <a:lstStyle/>
            <a:p>
              <a:pPr>
                <a:lnSpc>
                  <a:spcPct val="150000"/>
                </a:lnSpc>
                <a:spcAft>
                  <a:spcPts val="600"/>
                </a:spcAft>
              </a:pPr>
              <a:r>
                <a:rPr lang="zh-CN" altLang="en-US" sz="1200" dirty="0">
                  <a:solidFill>
                    <a:schemeClr val="bg1"/>
                  </a:solidFill>
                  <a:latin typeface="+mn-ea"/>
                </a:rPr>
                <a:t>您的内容打在这里，或者通过复制您的文本后，在此框中选择粘贴并选择只保留文字。您的</a:t>
              </a:r>
              <a:r>
                <a:rPr lang="zh-CN" altLang="en-US" sz="1200" dirty="0" smtClean="0">
                  <a:solidFill>
                    <a:schemeClr val="bg1"/>
                  </a:solidFill>
                  <a:latin typeface="+mn-ea"/>
                </a:rPr>
                <a:t>内容打</a:t>
              </a:r>
              <a:r>
                <a:rPr lang="zh-CN" altLang="en-US" sz="1200" dirty="0">
                  <a:solidFill>
                    <a:schemeClr val="bg1"/>
                  </a:solidFill>
                  <a:latin typeface="+mn-ea"/>
                </a:rPr>
                <a:t>在这里，您的内容打</a:t>
              </a:r>
              <a:endParaRPr lang="zh-CN" altLang="en-US" sz="1200" dirty="0">
                <a:solidFill>
                  <a:schemeClr val="bg1"/>
                </a:solidFill>
                <a:latin typeface="+mn-ea"/>
              </a:endParaRPr>
            </a:p>
          </p:txBody>
        </p:sp>
      </p:grpSp>
      <p:cxnSp>
        <p:nvCxnSpPr>
          <p:cNvPr id="6" name="2"/>
          <p:cNvCxnSpPr/>
          <p:nvPr/>
        </p:nvCxnSpPr>
        <p:spPr>
          <a:xfrm flipH="1">
            <a:off x="916103" y="4224168"/>
            <a:ext cx="401068" cy="0"/>
          </a:xfrm>
          <a:prstGeom prst="line">
            <a:avLst/>
          </a:prstGeom>
          <a:ln w="381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7" name="1"/>
          <p:cNvSpPr/>
          <p:nvPr/>
        </p:nvSpPr>
        <p:spPr>
          <a:xfrm flipH="1">
            <a:off x="361365" y="1661840"/>
            <a:ext cx="2146743" cy="2830198"/>
          </a:xfrm>
          <a:prstGeom prst="rect">
            <a:avLst/>
          </a:prstGeom>
        </p:spPr>
        <p:txBody>
          <a:bodyPr wrap="none">
            <a:spAutoFit/>
          </a:bodyPr>
          <a:lstStyle/>
          <a:p>
            <a:pPr algn="ctr">
              <a:lnSpc>
                <a:spcPct val="120000"/>
              </a:lnSpc>
            </a:pPr>
            <a:r>
              <a:rPr lang="en-US" altLang="zh-CN" sz="16600" b="1" dirty="0" smtClean="0">
                <a:solidFill>
                  <a:schemeClr val="bg1"/>
                </a:solidFill>
                <a:latin typeface="Agency FB" panose="020B0503020202020204" pitchFamily="34" charset="0"/>
                <a:ea typeface="华文细黑" panose="02010600040101010101" pitchFamily="2" charset="-122"/>
              </a:rPr>
              <a:t>04</a:t>
            </a:r>
            <a:endParaRPr lang="zh-CN" altLang="en-US" sz="9600" b="1" dirty="0">
              <a:solidFill>
                <a:schemeClr val="bg1"/>
              </a:solidFill>
              <a:latin typeface="Agency FB" panose="020B0503020202020204" pitchFamily="34" charset="0"/>
              <a:ea typeface="华文细黑" panose="0201060004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3)">
                                      <p:cBhvr>
                                        <p:cTn id="7" dur="1000"/>
                                        <p:tgtEl>
                                          <p:spTgt spid="2"/>
                                        </p:tgtEl>
                                      </p:cBhvr>
                                    </p:animEffect>
                                  </p:childTnLst>
                                </p:cTn>
                              </p:par>
                            </p:childTnLst>
                          </p:cTn>
                        </p:par>
                        <p:par>
                          <p:cTn id="8" fill="hold">
                            <p:stCondLst>
                              <p:cond delay="1000"/>
                            </p:stCondLst>
                            <p:childTnLst>
                              <p:par>
                                <p:cTn id="9" presetID="12" presetClass="entr" presetSubtype="4" fill="hold" grpId="0" nodeType="afterEffect">
                                  <p:stCondLst>
                                    <p:cond delay="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ppt_y</p:attrName>
                                        </p:attrNameLst>
                                      </p:cBhvr>
                                      <p:tavLst>
                                        <p:tav tm="0">
                                          <p:val>
                                            <p:strVal val="#ppt_y+#ppt_h*1.125000"/>
                                          </p:val>
                                        </p:tav>
                                        <p:tav tm="100000">
                                          <p:val>
                                            <p:strVal val="#ppt_y"/>
                                          </p:val>
                                        </p:tav>
                                      </p:tavLst>
                                    </p:anim>
                                    <p:animEffect transition="in" filter="wipe(up)">
                                      <p:cBhvr>
                                        <p:cTn id="12" dur="500"/>
                                        <p:tgtEl>
                                          <p:spTgt spid="7"/>
                                        </p:tgtEl>
                                      </p:cBhvr>
                                    </p:animEffect>
                                  </p:childTnLst>
                                </p:cTn>
                              </p:par>
                              <p:par>
                                <p:cTn id="13" presetID="16" presetClass="entr" presetSubtype="37" fill="hold" nodeType="withEffect">
                                  <p:stCondLst>
                                    <p:cond delay="25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childTnLst>
                          </p:cTn>
                        </p:par>
                        <p:par>
                          <p:cTn id="16" fill="hold">
                            <p:stCondLst>
                              <p:cond delay="1750"/>
                            </p:stCondLst>
                            <p:childTnLst>
                              <p:par>
                                <p:cTn id="17" presetID="12" presetClass="entr" presetSubtype="8"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p:tgtEl>
                                          <p:spTgt spid="3"/>
                                        </p:tgtEl>
                                        <p:attrNameLst>
                                          <p:attrName>ppt_x</p:attrName>
                                        </p:attrNameLst>
                                      </p:cBhvr>
                                      <p:tavLst>
                                        <p:tav tm="0">
                                          <p:val>
                                            <p:strVal val="#ppt_x-#ppt_w*1.125000"/>
                                          </p:val>
                                        </p:tav>
                                        <p:tav tm="100000">
                                          <p:val>
                                            <p:strVal val="#ppt_x"/>
                                          </p:val>
                                        </p:tav>
                                      </p:tavLst>
                                    </p:anim>
                                    <p:animEffect transition="in" filter="wipe(right)">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Group 24"/>
          <p:cNvGrpSpPr/>
          <p:nvPr/>
        </p:nvGrpSpPr>
        <p:grpSpPr>
          <a:xfrm>
            <a:off x="4277329" y="1941866"/>
            <a:ext cx="1671597" cy="1670767"/>
            <a:chOff x="3207641" y="1456107"/>
            <a:chExt cx="1254024" cy="1253402"/>
          </a:xfrm>
        </p:grpSpPr>
        <p:sp>
          <p:nvSpPr>
            <p:cNvPr id="77" name="Freeform 20"/>
            <p:cNvSpPr/>
            <p:nvPr/>
          </p:nvSpPr>
          <p:spPr bwMode="auto">
            <a:xfrm>
              <a:off x="3207641" y="1456107"/>
              <a:ext cx="1254024" cy="1253402"/>
            </a:xfrm>
            <a:custGeom>
              <a:avLst/>
              <a:gdLst/>
              <a:ahLst/>
              <a:cxnLst>
                <a:cxn ang="0">
                  <a:pos x="982" y="0"/>
                </a:cxn>
                <a:cxn ang="0">
                  <a:pos x="957" y="12"/>
                </a:cxn>
                <a:cxn ang="0">
                  <a:pos x="719" y="251"/>
                </a:cxn>
                <a:cxn ang="0">
                  <a:pos x="534" y="67"/>
                </a:cxn>
                <a:cxn ang="0">
                  <a:pos x="504" y="55"/>
                </a:cxn>
                <a:cxn ang="0">
                  <a:pos x="438" y="87"/>
                </a:cxn>
                <a:cxn ang="0">
                  <a:pos x="49" y="476"/>
                </a:cxn>
                <a:cxn ang="0">
                  <a:pos x="20" y="523"/>
                </a:cxn>
                <a:cxn ang="0">
                  <a:pos x="29" y="572"/>
                </a:cxn>
                <a:cxn ang="0">
                  <a:pos x="213" y="756"/>
                </a:cxn>
                <a:cxn ang="0">
                  <a:pos x="15" y="955"/>
                </a:cxn>
                <a:cxn ang="0">
                  <a:pos x="4" y="989"/>
                </a:cxn>
                <a:cxn ang="0">
                  <a:pos x="36" y="1005"/>
                </a:cxn>
                <a:cxn ang="0">
                  <a:pos x="956" y="1005"/>
                </a:cxn>
                <a:cxn ang="0">
                  <a:pos x="1007" y="953"/>
                </a:cxn>
                <a:cxn ang="0">
                  <a:pos x="1007" y="33"/>
                </a:cxn>
                <a:cxn ang="0">
                  <a:pos x="982" y="0"/>
                </a:cxn>
              </a:cxnLst>
              <a:rect l="0" t="0" r="r" b="b"/>
              <a:pathLst>
                <a:path w="1007" h="1005">
                  <a:moveTo>
                    <a:pt x="982" y="0"/>
                  </a:moveTo>
                  <a:cubicBezTo>
                    <a:pt x="974" y="0"/>
                    <a:pt x="966" y="4"/>
                    <a:pt x="957" y="12"/>
                  </a:cubicBezTo>
                  <a:cubicBezTo>
                    <a:pt x="719" y="251"/>
                    <a:pt x="719" y="251"/>
                    <a:pt x="719" y="251"/>
                  </a:cubicBezTo>
                  <a:cubicBezTo>
                    <a:pt x="534" y="67"/>
                    <a:pt x="534" y="67"/>
                    <a:pt x="534" y="67"/>
                  </a:cubicBezTo>
                  <a:cubicBezTo>
                    <a:pt x="527" y="59"/>
                    <a:pt x="516" y="55"/>
                    <a:pt x="504" y="55"/>
                  </a:cubicBezTo>
                  <a:cubicBezTo>
                    <a:pt x="482" y="55"/>
                    <a:pt x="458" y="67"/>
                    <a:pt x="438" y="87"/>
                  </a:cubicBezTo>
                  <a:cubicBezTo>
                    <a:pt x="49" y="476"/>
                    <a:pt x="49" y="476"/>
                    <a:pt x="49" y="476"/>
                  </a:cubicBezTo>
                  <a:cubicBezTo>
                    <a:pt x="35" y="490"/>
                    <a:pt x="24" y="507"/>
                    <a:pt x="20" y="523"/>
                  </a:cubicBezTo>
                  <a:cubicBezTo>
                    <a:pt x="14" y="543"/>
                    <a:pt x="17" y="561"/>
                    <a:pt x="29" y="572"/>
                  </a:cubicBezTo>
                  <a:cubicBezTo>
                    <a:pt x="213" y="756"/>
                    <a:pt x="213" y="756"/>
                    <a:pt x="213" y="756"/>
                  </a:cubicBezTo>
                  <a:cubicBezTo>
                    <a:pt x="15" y="955"/>
                    <a:pt x="15" y="955"/>
                    <a:pt x="15" y="955"/>
                  </a:cubicBezTo>
                  <a:cubicBezTo>
                    <a:pt x="0" y="970"/>
                    <a:pt x="2" y="983"/>
                    <a:pt x="4" y="989"/>
                  </a:cubicBezTo>
                  <a:cubicBezTo>
                    <a:pt x="7" y="995"/>
                    <a:pt x="14" y="1005"/>
                    <a:pt x="36" y="1005"/>
                  </a:cubicBezTo>
                  <a:cubicBezTo>
                    <a:pt x="956" y="1005"/>
                    <a:pt x="956" y="1005"/>
                    <a:pt x="956" y="1005"/>
                  </a:cubicBezTo>
                  <a:cubicBezTo>
                    <a:pt x="984" y="1005"/>
                    <a:pt x="1007" y="982"/>
                    <a:pt x="1007" y="953"/>
                  </a:cubicBezTo>
                  <a:cubicBezTo>
                    <a:pt x="1007" y="33"/>
                    <a:pt x="1007" y="33"/>
                    <a:pt x="1007" y="33"/>
                  </a:cubicBezTo>
                  <a:cubicBezTo>
                    <a:pt x="1007" y="9"/>
                    <a:pt x="994" y="0"/>
                    <a:pt x="982" y="0"/>
                  </a:cubicBezTo>
                  <a:close/>
                </a:path>
              </a:pathLst>
            </a:custGeom>
            <a:solidFill>
              <a:schemeClr val="accent1"/>
            </a:solidFill>
            <a:ln w="28575" cap="flat">
              <a:noFill/>
              <a:prstDash val="solid"/>
              <a:miter lim="800000"/>
            </a:ln>
            <a:effectLst>
              <a:outerShdw blurRad="203200" dist="101600" dir="2700000" algn="tl" rotWithShape="0">
                <a:prstClr val="black">
                  <a:alpha val="28000"/>
                </a:prstClr>
              </a:outerShdw>
            </a:effectLst>
          </p:spPr>
          <p:txBody>
            <a:bodyPr vert="horz" wrap="square" lIns="121888" tIns="60944" rIns="121888" bIns="60944" numCol="1" anchor="t" anchorCtr="0" compatLnSpc="1"/>
            <a:lstStyle/>
            <a:p>
              <a:endParaRPr lang="en-US" altLang="en-US" sz="3200">
                <a:solidFill>
                  <a:schemeClr val="tx1">
                    <a:lumMod val="50000"/>
                    <a:lumOff val="50000"/>
                  </a:schemeClr>
                </a:solidFill>
              </a:endParaRPr>
            </a:p>
          </p:txBody>
        </p:sp>
        <p:sp>
          <p:nvSpPr>
            <p:cNvPr id="73" name="Freeform 47"/>
            <p:cNvSpPr>
              <a:spLocks noEditPoints="1"/>
            </p:cNvSpPr>
            <p:nvPr/>
          </p:nvSpPr>
          <p:spPr bwMode="auto">
            <a:xfrm>
              <a:off x="3602710" y="2027607"/>
              <a:ext cx="616744" cy="370285"/>
            </a:xfrm>
            <a:custGeom>
              <a:avLst/>
              <a:gdLst>
                <a:gd name="T0" fmla="*/ 88 w 187"/>
                <a:gd name="T1" fmla="*/ 82 h 112"/>
                <a:gd name="T2" fmla="*/ 77 w 187"/>
                <a:gd name="T3" fmla="*/ 100 h 112"/>
                <a:gd name="T4" fmla="*/ 82 w 187"/>
                <a:gd name="T5" fmla="*/ 100 h 112"/>
                <a:gd name="T6" fmla="*/ 82 w 187"/>
                <a:gd name="T7" fmla="*/ 112 h 112"/>
                <a:gd name="T8" fmla="*/ 95 w 187"/>
                <a:gd name="T9" fmla="*/ 112 h 112"/>
                <a:gd name="T10" fmla="*/ 95 w 187"/>
                <a:gd name="T11" fmla="*/ 100 h 112"/>
                <a:gd name="T12" fmla="*/ 100 w 187"/>
                <a:gd name="T13" fmla="*/ 100 h 112"/>
                <a:gd name="T14" fmla="*/ 88 w 187"/>
                <a:gd name="T15" fmla="*/ 82 h 112"/>
                <a:gd name="T16" fmla="*/ 115 w 187"/>
                <a:gd name="T17" fmla="*/ 82 h 112"/>
                <a:gd name="T18" fmla="*/ 103 w 187"/>
                <a:gd name="T19" fmla="*/ 100 h 112"/>
                <a:gd name="T20" fmla="*/ 108 w 187"/>
                <a:gd name="T21" fmla="*/ 100 h 112"/>
                <a:gd name="T22" fmla="*/ 108 w 187"/>
                <a:gd name="T23" fmla="*/ 112 h 112"/>
                <a:gd name="T24" fmla="*/ 121 w 187"/>
                <a:gd name="T25" fmla="*/ 112 h 112"/>
                <a:gd name="T26" fmla="*/ 121 w 187"/>
                <a:gd name="T27" fmla="*/ 100 h 112"/>
                <a:gd name="T28" fmla="*/ 126 w 187"/>
                <a:gd name="T29" fmla="*/ 100 h 112"/>
                <a:gd name="T30" fmla="*/ 115 w 187"/>
                <a:gd name="T31" fmla="*/ 82 h 112"/>
                <a:gd name="T32" fmla="*/ 141 w 187"/>
                <a:gd name="T33" fmla="*/ 82 h 112"/>
                <a:gd name="T34" fmla="*/ 130 w 187"/>
                <a:gd name="T35" fmla="*/ 100 h 112"/>
                <a:gd name="T36" fmla="*/ 134 w 187"/>
                <a:gd name="T37" fmla="*/ 100 h 112"/>
                <a:gd name="T38" fmla="*/ 134 w 187"/>
                <a:gd name="T39" fmla="*/ 112 h 112"/>
                <a:gd name="T40" fmla="*/ 148 w 187"/>
                <a:gd name="T41" fmla="*/ 112 h 112"/>
                <a:gd name="T42" fmla="*/ 148 w 187"/>
                <a:gd name="T43" fmla="*/ 100 h 112"/>
                <a:gd name="T44" fmla="*/ 152 w 187"/>
                <a:gd name="T45" fmla="*/ 100 h 112"/>
                <a:gd name="T46" fmla="*/ 141 w 187"/>
                <a:gd name="T47" fmla="*/ 82 h 112"/>
                <a:gd name="T48" fmla="*/ 115 w 187"/>
                <a:gd name="T49" fmla="*/ 12 h 112"/>
                <a:gd name="T50" fmla="*/ 91 w 187"/>
                <a:gd name="T51" fmla="*/ 28 h 112"/>
                <a:gd name="T52" fmla="*/ 82 w 187"/>
                <a:gd name="T53" fmla="*/ 24 h 112"/>
                <a:gd name="T54" fmla="*/ 79 w 187"/>
                <a:gd name="T55" fmla="*/ 24 h 112"/>
                <a:gd name="T56" fmla="*/ 68 w 187"/>
                <a:gd name="T57" fmla="*/ 40 h 112"/>
                <a:gd name="T58" fmla="*/ 59 w 187"/>
                <a:gd name="T59" fmla="*/ 38 h 112"/>
                <a:gd name="T60" fmla="*/ 44 w 187"/>
                <a:gd name="T61" fmla="*/ 53 h 112"/>
                <a:gd name="T62" fmla="*/ 67 w 187"/>
                <a:gd name="T63" fmla="*/ 79 h 112"/>
                <a:gd name="T64" fmla="*/ 163 w 187"/>
                <a:gd name="T65" fmla="*/ 79 h 112"/>
                <a:gd name="T66" fmla="*/ 187 w 187"/>
                <a:gd name="T67" fmla="*/ 53 h 112"/>
                <a:gd name="T68" fmla="*/ 168 w 187"/>
                <a:gd name="T69" fmla="*/ 37 h 112"/>
                <a:gd name="T70" fmla="*/ 163 w 187"/>
                <a:gd name="T71" fmla="*/ 38 h 112"/>
                <a:gd name="T72" fmla="*/ 151 w 187"/>
                <a:gd name="T73" fmla="*/ 24 h 112"/>
                <a:gd name="T74" fmla="*/ 143 w 187"/>
                <a:gd name="T75" fmla="*/ 27 h 112"/>
                <a:gd name="T76" fmla="*/ 115 w 187"/>
                <a:gd name="T77" fmla="*/ 12 h 112"/>
                <a:gd name="T78" fmla="*/ 72 w 187"/>
                <a:gd name="T79" fmla="*/ 0 h 112"/>
                <a:gd name="T80" fmla="*/ 47 w 187"/>
                <a:gd name="T81" fmla="*/ 17 h 112"/>
                <a:gd name="T82" fmla="*/ 38 w 187"/>
                <a:gd name="T83" fmla="*/ 12 h 112"/>
                <a:gd name="T84" fmla="*/ 36 w 187"/>
                <a:gd name="T85" fmla="*/ 12 h 112"/>
                <a:gd name="T86" fmla="*/ 24 w 187"/>
                <a:gd name="T87" fmla="*/ 28 h 112"/>
                <a:gd name="T88" fmla="*/ 15 w 187"/>
                <a:gd name="T89" fmla="*/ 26 h 112"/>
                <a:gd name="T90" fmla="*/ 0 w 187"/>
                <a:gd name="T91" fmla="*/ 41 h 112"/>
                <a:gd name="T92" fmla="*/ 24 w 187"/>
                <a:gd name="T93" fmla="*/ 67 h 112"/>
                <a:gd name="T94" fmla="*/ 40 w 187"/>
                <a:gd name="T95" fmla="*/ 67 h 112"/>
                <a:gd name="T96" fmla="*/ 38 w 187"/>
                <a:gd name="T97" fmla="*/ 53 h 112"/>
                <a:gd name="T98" fmla="*/ 48 w 187"/>
                <a:gd name="T99" fmla="*/ 35 h 112"/>
                <a:gd name="T100" fmla="*/ 59 w 187"/>
                <a:gd name="T101" fmla="*/ 32 h 112"/>
                <a:gd name="T102" fmla="*/ 62 w 187"/>
                <a:gd name="T103" fmla="*/ 32 h 112"/>
                <a:gd name="T104" fmla="*/ 78 w 187"/>
                <a:gd name="T105" fmla="*/ 18 h 112"/>
                <a:gd name="T106" fmla="*/ 82 w 187"/>
                <a:gd name="T107" fmla="*/ 18 h 112"/>
                <a:gd name="T108" fmla="*/ 90 w 187"/>
                <a:gd name="T109" fmla="*/ 20 h 112"/>
                <a:gd name="T110" fmla="*/ 97 w 187"/>
                <a:gd name="T111" fmla="*/ 12 h 112"/>
                <a:gd name="T112" fmla="*/ 72 w 187"/>
                <a:gd name="T113"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7" h="112">
                  <a:moveTo>
                    <a:pt x="88" y="82"/>
                  </a:moveTo>
                  <a:cubicBezTo>
                    <a:pt x="77" y="100"/>
                    <a:pt x="77" y="100"/>
                    <a:pt x="77" y="100"/>
                  </a:cubicBezTo>
                  <a:cubicBezTo>
                    <a:pt x="82" y="100"/>
                    <a:pt x="82" y="100"/>
                    <a:pt x="82" y="100"/>
                  </a:cubicBezTo>
                  <a:cubicBezTo>
                    <a:pt x="82" y="112"/>
                    <a:pt x="82" y="112"/>
                    <a:pt x="82" y="112"/>
                  </a:cubicBezTo>
                  <a:cubicBezTo>
                    <a:pt x="95" y="112"/>
                    <a:pt x="95" y="112"/>
                    <a:pt x="95" y="112"/>
                  </a:cubicBezTo>
                  <a:cubicBezTo>
                    <a:pt x="95" y="100"/>
                    <a:pt x="95" y="100"/>
                    <a:pt x="95" y="100"/>
                  </a:cubicBezTo>
                  <a:cubicBezTo>
                    <a:pt x="100" y="100"/>
                    <a:pt x="100" y="100"/>
                    <a:pt x="100" y="100"/>
                  </a:cubicBezTo>
                  <a:cubicBezTo>
                    <a:pt x="88" y="82"/>
                    <a:pt x="88" y="82"/>
                    <a:pt x="88" y="82"/>
                  </a:cubicBezTo>
                  <a:moveTo>
                    <a:pt x="115" y="82"/>
                  </a:moveTo>
                  <a:cubicBezTo>
                    <a:pt x="103" y="100"/>
                    <a:pt x="103" y="100"/>
                    <a:pt x="103" y="100"/>
                  </a:cubicBezTo>
                  <a:cubicBezTo>
                    <a:pt x="108" y="100"/>
                    <a:pt x="108" y="100"/>
                    <a:pt x="108" y="100"/>
                  </a:cubicBezTo>
                  <a:cubicBezTo>
                    <a:pt x="108" y="112"/>
                    <a:pt x="108" y="112"/>
                    <a:pt x="108" y="112"/>
                  </a:cubicBezTo>
                  <a:cubicBezTo>
                    <a:pt x="121" y="112"/>
                    <a:pt x="121" y="112"/>
                    <a:pt x="121" y="112"/>
                  </a:cubicBezTo>
                  <a:cubicBezTo>
                    <a:pt x="121" y="100"/>
                    <a:pt x="121" y="100"/>
                    <a:pt x="121" y="100"/>
                  </a:cubicBezTo>
                  <a:cubicBezTo>
                    <a:pt x="126" y="100"/>
                    <a:pt x="126" y="100"/>
                    <a:pt x="126" y="100"/>
                  </a:cubicBezTo>
                  <a:cubicBezTo>
                    <a:pt x="115" y="82"/>
                    <a:pt x="115" y="82"/>
                    <a:pt x="115" y="82"/>
                  </a:cubicBezTo>
                  <a:moveTo>
                    <a:pt x="141" y="82"/>
                  </a:moveTo>
                  <a:cubicBezTo>
                    <a:pt x="130" y="100"/>
                    <a:pt x="130" y="100"/>
                    <a:pt x="130" y="100"/>
                  </a:cubicBezTo>
                  <a:cubicBezTo>
                    <a:pt x="134" y="100"/>
                    <a:pt x="134" y="100"/>
                    <a:pt x="134" y="100"/>
                  </a:cubicBezTo>
                  <a:cubicBezTo>
                    <a:pt x="134" y="112"/>
                    <a:pt x="134" y="112"/>
                    <a:pt x="134" y="112"/>
                  </a:cubicBezTo>
                  <a:cubicBezTo>
                    <a:pt x="148" y="112"/>
                    <a:pt x="148" y="112"/>
                    <a:pt x="148" y="112"/>
                  </a:cubicBezTo>
                  <a:cubicBezTo>
                    <a:pt x="148" y="100"/>
                    <a:pt x="148" y="100"/>
                    <a:pt x="148" y="100"/>
                  </a:cubicBezTo>
                  <a:cubicBezTo>
                    <a:pt x="152" y="100"/>
                    <a:pt x="152" y="100"/>
                    <a:pt x="152" y="100"/>
                  </a:cubicBezTo>
                  <a:cubicBezTo>
                    <a:pt x="141" y="82"/>
                    <a:pt x="141" y="82"/>
                    <a:pt x="141" y="82"/>
                  </a:cubicBezTo>
                  <a:moveTo>
                    <a:pt x="115" y="12"/>
                  </a:moveTo>
                  <a:cubicBezTo>
                    <a:pt x="101" y="12"/>
                    <a:pt x="97" y="20"/>
                    <a:pt x="91" y="28"/>
                  </a:cubicBezTo>
                  <a:cubicBezTo>
                    <a:pt x="90" y="26"/>
                    <a:pt x="86" y="24"/>
                    <a:pt x="82" y="24"/>
                  </a:cubicBezTo>
                  <a:cubicBezTo>
                    <a:pt x="81" y="24"/>
                    <a:pt x="80" y="24"/>
                    <a:pt x="79" y="24"/>
                  </a:cubicBezTo>
                  <a:cubicBezTo>
                    <a:pt x="70" y="27"/>
                    <a:pt x="66" y="33"/>
                    <a:pt x="68" y="40"/>
                  </a:cubicBezTo>
                  <a:cubicBezTo>
                    <a:pt x="65" y="39"/>
                    <a:pt x="62" y="38"/>
                    <a:pt x="59" y="38"/>
                  </a:cubicBezTo>
                  <a:cubicBezTo>
                    <a:pt x="50" y="38"/>
                    <a:pt x="44" y="46"/>
                    <a:pt x="44" y="53"/>
                  </a:cubicBezTo>
                  <a:cubicBezTo>
                    <a:pt x="43" y="66"/>
                    <a:pt x="50" y="79"/>
                    <a:pt x="67" y="79"/>
                  </a:cubicBezTo>
                  <a:cubicBezTo>
                    <a:pt x="163" y="79"/>
                    <a:pt x="163" y="79"/>
                    <a:pt x="163" y="79"/>
                  </a:cubicBezTo>
                  <a:cubicBezTo>
                    <a:pt x="181" y="79"/>
                    <a:pt x="187" y="66"/>
                    <a:pt x="187" y="53"/>
                  </a:cubicBezTo>
                  <a:cubicBezTo>
                    <a:pt x="186" y="45"/>
                    <a:pt x="177" y="37"/>
                    <a:pt x="168" y="37"/>
                  </a:cubicBezTo>
                  <a:cubicBezTo>
                    <a:pt x="166" y="37"/>
                    <a:pt x="164" y="37"/>
                    <a:pt x="163" y="38"/>
                  </a:cubicBezTo>
                  <a:cubicBezTo>
                    <a:pt x="165" y="32"/>
                    <a:pt x="158" y="24"/>
                    <a:pt x="151" y="24"/>
                  </a:cubicBezTo>
                  <a:cubicBezTo>
                    <a:pt x="148" y="24"/>
                    <a:pt x="145" y="25"/>
                    <a:pt x="143" y="27"/>
                  </a:cubicBezTo>
                  <a:cubicBezTo>
                    <a:pt x="138" y="19"/>
                    <a:pt x="130" y="12"/>
                    <a:pt x="115" y="12"/>
                  </a:cubicBezTo>
                  <a:moveTo>
                    <a:pt x="72" y="0"/>
                  </a:moveTo>
                  <a:cubicBezTo>
                    <a:pt x="57" y="0"/>
                    <a:pt x="53" y="8"/>
                    <a:pt x="47" y="17"/>
                  </a:cubicBezTo>
                  <a:cubicBezTo>
                    <a:pt x="46" y="15"/>
                    <a:pt x="42" y="12"/>
                    <a:pt x="38" y="12"/>
                  </a:cubicBezTo>
                  <a:cubicBezTo>
                    <a:pt x="37" y="12"/>
                    <a:pt x="36" y="12"/>
                    <a:pt x="36" y="12"/>
                  </a:cubicBezTo>
                  <a:cubicBezTo>
                    <a:pt x="26" y="15"/>
                    <a:pt x="22" y="21"/>
                    <a:pt x="24" y="28"/>
                  </a:cubicBezTo>
                  <a:cubicBezTo>
                    <a:pt x="21" y="27"/>
                    <a:pt x="18" y="26"/>
                    <a:pt x="15" y="26"/>
                  </a:cubicBezTo>
                  <a:cubicBezTo>
                    <a:pt x="6" y="26"/>
                    <a:pt x="1" y="34"/>
                    <a:pt x="0" y="41"/>
                  </a:cubicBezTo>
                  <a:cubicBezTo>
                    <a:pt x="0" y="54"/>
                    <a:pt x="6" y="67"/>
                    <a:pt x="24" y="67"/>
                  </a:cubicBezTo>
                  <a:cubicBezTo>
                    <a:pt x="40" y="67"/>
                    <a:pt x="40" y="67"/>
                    <a:pt x="40" y="67"/>
                  </a:cubicBezTo>
                  <a:cubicBezTo>
                    <a:pt x="39" y="63"/>
                    <a:pt x="38" y="58"/>
                    <a:pt x="38" y="53"/>
                  </a:cubicBezTo>
                  <a:cubicBezTo>
                    <a:pt x="39" y="45"/>
                    <a:pt x="42" y="39"/>
                    <a:pt x="48" y="35"/>
                  </a:cubicBezTo>
                  <a:cubicBezTo>
                    <a:pt x="52" y="33"/>
                    <a:pt x="55" y="32"/>
                    <a:pt x="59" y="32"/>
                  </a:cubicBezTo>
                  <a:cubicBezTo>
                    <a:pt x="60" y="32"/>
                    <a:pt x="61" y="32"/>
                    <a:pt x="62" y="32"/>
                  </a:cubicBezTo>
                  <a:cubicBezTo>
                    <a:pt x="64" y="26"/>
                    <a:pt x="69" y="21"/>
                    <a:pt x="78" y="18"/>
                  </a:cubicBezTo>
                  <a:cubicBezTo>
                    <a:pt x="79" y="18"/>
                    <a:pt x="81" y="18"/>
                    <a:pt x="82" y="18"/>
                  </a:cubicBezTo>
                  <a:cubicBezTo>
                    <a:pt x="85" y="18"/>
                    <a:pt x="87" y="19"/>
                    <a:pt x="90" y="20"/>
                  </a:cubicBezTo>
                  <a:cubicBezTo>
                    <a:pt x="92" y="17"/>
                    <a:pt x="94" y="14"/>
                    <a:pt x="97" y="12"/>
                  </a:cubicBezTo>
                  <a:cubicBezTo>
                    <a:pt x="92" y="5"/>
                    <a:pt x="84" y="0"/>
                    <a:pt x="72" y="0"/>
                  </a:cubicBezTo>
                </a:path>
              </a:pathLst>
            </a:custGeom>
            <a:solidFill>
              <a:schemeClr val="bg1"/>
            </a:solidFill>
            <a:ln>
              <a:noFill/>
            </a:ln>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grpSp>
        <p:nvGrpSpPr>
          <p:cNvPr id="26" name="Group 25"/>
          <p:cNvGrpSpPr/>
          <p:nvPr/>
        </p:nvGrpSpPr>
        <p:grpSpPr>
          <a:xfrm>
            <a:off x="6111607" y="1945185"/>
            <a:ext cx="1673256" cy="1670767"/>
            <a:chOff x="4583706" y="1458598"/>
            <a:chExt cx="1255269" cy="1253402"/>
          </a:xfrm>
        </p:grpSpPr>
        <p:sp>
          <p:nvSpPr>
            <p:cNvPr id="79" name="Freeform 22"/>
            <p:cNvSpPr/>
            <p:nvPr/>
          </p:nvSpPr>
          <p:spPr bwMode="auto">
            <a:xfrm>
              <a:off x="4583706" y="1458598"/>
              <a:ext cx="1255269" cy="1253402"/>
            </a:xfrm>
            <a:custGeom>
              <a:avLst/>
              <a:gdLst/>
              <a:ahLst/>
              <a:cxnLst>
                <a:cxn ang="0">
                  <a:pos x="993" y="955"/>
                </a:cxn>
                <a:cxn ang="0">
                  <a:pos x="788" y="750"/>
                </a:cxn>
                <a:cxn ang="0">
                  <a:pos x="963" y="576"/>
                </a:cxn>
                <a:cxn ang="0">
                  <a:pos x="972" y="527"/>
                </a:cxn>
                <a:cxn ang="0">
                  <a:pos x="943" y="480"/>
                </a:cxn>
                <a:cxn ang="0">
                  <a:pos x="554" y="91"/>
                </a:cxn>
                <a:cxn ang="0">
                  <a:pos x="488" y="59"/>
                </a:cxn>
                <a:cxn ang="0">
                  <a:pos x="457" y="71"/>
                </a:cxn>
                <a:cxn ang="0">
                  <a:pos x="283" y="245"/>
                </a:cxn>
                <a:cxn ang="0">
                  <a:pos x="50" y="12"/>
                </a:cxn>
                <a:cxn ang="0">
                  <a:pos x="25" y="0"/>
                </a:cxn>
                <a:cxn ang="0">
                  <a:pos x="0" y="33"/>
                </a:cxn>
                <a:cxn ang="0">
                  <a:pos x="0" y="953"/>
                </a:cxn>
                <a:cxn ang="0">
                  <a:pos x="52" y="1005"/>
                </a:cxn>
                <a:cxn ang="0">
                  <a:pos x="972" y="1005"/>
                </a:cxn>
                <a:cxn ang="0">
                  <a:pos x="1003" y="988"/>
                </a:cxn>
                <a:cxn ang="0">
                  <a:pos x="993" y="955"/>
                </a:cxn>
              </a:cxnLst>
              <a:rect l="0" t="0" r="r" b="b"/>
              <a:pathLst>
                <a:path w="1008" h="1005">
                  <a:moveTo>
                    <a:pt x="993" y="955"/>
                  </a:moveTo>
                  <a:cubicBezTo>
                    <a:pt x="788" y="750"/>
                    <a:pt x="788" y="750"/>
                    <a:pt x="788" y="750"/>
                  </a:cubicBezTo>
                  <a:cubicBezTo>
                    <a:pt x="963" y="576"/>
                    <a:pt x="963" y="576"/>
                    <a:pt x="963" y="576"/>
                  </a:cubicBezTo>
                  <a:cubicBezTo>
                    <a:pt x="974" y="564"/>
                    <a:pt x="978" y="546"/>
                    <a:pt x="972" y="527"/>
                  </a:cubicBezTo>
                  <a:cubicBezTo>
                    <a:pt x="967" y="510"/>
                    <a:pt x="957" y="494"/>
                    <a:pt x="943" y="480"/>
                  </a:cubicBezTo>
                  <a:cubicBezTo>
                    <a:pt x="554" y="91"/>
                    <a:pt x="554" y="91"/>
                    <a:pt x="554" y="91"/>
                  </a:cubicBezTo>
                  <a:cubicBezTo>
                    <a:pt x="534" y="71"/>
                    <a:pt x="509" y="59"/>
                    <a:pt x="488" y="59"/>
                  </a:cubicBezTo>
                  <a:cubicBezTo>
                    <a:pt x="476" y="59"/>
                    <a:pt x="465" y="63"/>
                    <a:pt x="457" y="71"/>
                  </a:cubicBezTo>
                  <a:cubicBezTo>
                    <a:pt x="283" y="245"/>
                    <a:pt x="283" y="245"/>
                    <a:pt x="283" y="245"/>
                  </a:cubicBezTo>
                  <a:cubicBezTo>
                    <a:pt x="50" y="12"/>
                    <a:pt x="50" y="12"/>
                    <a:pt x="50" y="12"/>
                  </a:cubicBezTo>
                  <a:cubicBezTo>
                    <a:pt x="42" y="4"/>
                    <a:pt x="33" y="0"/>
                    <a:pt x="25" y="0"/>
                  </a:cubicBezTo>
                  <a:cubicBezTo>
                    <a:pt x="13" y="0"/>
                    <a:pt x="0" y="8"/>
                    <a:pt x="0" y="33"/>
                  </a:cubicBezTo>
                  <a:cubicBezTo>
                    <a:pt x="0" y="953"/>
                    <a:pt x="0" y="953"/>
                    <a:pt x="0" y="953"/>
                  </a:cubicBezTo>
                  <a:cubicBezTo>
                    <a:pt x="0" y="982"/>
                    <a:pt x="23" y="1005"/>
                    <a:pt x="52" y="1005"/>
                  </a:cubicBezTo>
                  <a:cubicBezTo>
                    <a:pt x="972" y="1005"/>
                    <a:pt x="972" y="1005"/>
                    <a:pt x="972" y="1005"/>
                  </a:cubicBezTo>
                  <a:cubicBezTo>
                    <a:pt x="993" y="1005"/>
                    <a:pt x="1001" y="995"/>
                    <a:pt x="1003" y="988"/>
                  </a:cubicBezTo>
                  <a:cubicBezTo>
                    <a:pt x="1006" y="982"/>
                    <a:pt x="1008" y="970"/>
                    <a:pt x="993" y="955"/>
                  </a:cubicBezTo>
                  <a:close/>
                </a:path>
              </a:pathLst>
            </a:custGeom>
            <a:solidFill>
              <a:schemeClr val="accent2"/>
            </a:solidFill>
            <a:ln w="28575" cap="flat">
              <a:noFill/>
              <a:prstDash val="solid"/>
              <a:miter lim="800000"/>
            </a:ln>
            <a:effectLst>
              <a:outerShdw blurRad="203200" dist="101600" dir="2700000" algn="tl" rotWithShape="0">
                <a:prstClr val="black">
                  <a:alpha val="28000"/>
                </a:prstClr>
              </a:outerShdw>
            </a:effectLst>
          </p:spPr>
          <p:txBody>
            <a:bodyPr vert="horz" wrap="square" lIns="121888" tIns="60944" rIns="121888" bIns="60944" numCol="1" anchor="t" anchorCtr="0" compatLnSpc="1"/>
            <a:lstStyle/>
            <a:p>
              <a:endParaRPr lang="en-US" altLang="en-US" sz="3200">
                <a:solidFill>
                  <a:schemeClr val="tx1">
                    <a:lumMod val="50000"/>
                    <a:lumOff val="50000"/>
                  </a:schemeClr>
                </a:solidFill>
              </a:endParaRPr>
            </a:p>
          </p:txBody>
        </p:sp>
        <p:sp>
          <p:nvSpPr>
            <p:cNvPr id="74" name="Freeform 46"/>
            <p:cNvSpPr>
              <a:spLocks noEditPoints="1"/>
            </p:cNvSpPr>
            <p:nvPr/>
          </p:nvSpPr>
          <p:spPr bwMode="auto">
            <a:xfrm>
              <a:off x="4745710" y="1970457"/>
              <a:ext cx="508397" cy="507206"/>
            </a:xfrm>
            <a:custGeom>
              <a:avLst/>
              <a:gdLst>
                <a:gd name="T0" fmla="*/ 69 w 154"/>
                <a:gd name="T1" fmla="*/ 142 h 154"/>
                <a:gd name="T2" fmla="*/ 85 w 154"/>
                <a:gd name="T3" fmla="*/ 142 h 154"/>
                <a:gd name="T4" fmla="*/ 23 w 154"/>
                <a:gd name="T5" fmla="*/ 131 h 154"/>
                <a:gd name="T6" fmla="*/ 25 w 154"/>
                <a:gd name="T7" fmla="*/ 117 h 154"/>
                <a:gd name="T8" fmla="*/ 117 w 154"/>
                <a:gd name="T9" fmla="*/ 129 h 154"/>
                <a:gd name="T10" fmla="*/ 128 w 154"/>
                <a:gd name="T11" fmla="*/ 117 h 154"/>
                <a:gd name="T12" fmla="*/ 0 w 154"/>
                <a:gd name="T13" fmla="*/ 77 h 154"/>
                <a:gd name="T14" fmla="*/ 12 w 154"/>
                <a:gd name="T15" fmla="*/ 69 h 154"/>
                <a:gd name="T16" fmla="*/ 142 w 154"/>
                <a:gd name="T17" fmla="*/ 85 h 154"/>
                <a:gd name="T18" fmla="*/ 142 w 154"/>
                <a:gd name="T19" fmla="*/ 69 h 154"/>
                <a:gd name="T20" fmla="*/ 73 w 154"/>
                <a:gd name="T21" fmla="*/ 34 h 154"/>
                <a:gd name="T22" fmla="*/ 56 w 154"/>
                <a:gd name="T23" fmla="*/ 57 h 154"/>
                <a:gd name="T24" fmla="*/ 69 w 154"/>
                <a:gd name="T25" fmla="*/ 76 h 154"/>
                <a:gd name="T26" fmla="*/ 81 w 154"/>
                <a:gd name="T27" fmla="*/ 92 h 154"/>
                <a:gd name="T28" fmla="*/ 81 w 154"/>
                <a:gd name="T29" fmla="*/ 95 h 154"/>
                <a:gd name="T30" fmla="*/ 71 w 154"/>
                <a:gd name="T31" fmla="*/ 91 h 154"/>
                <a:gd name="T32" fmla="*/ 71 w 154"/>
                <a:gd name="T33" fmla="*/ 86 h 154"/>
                <a:gd name="T34" fmla="*/ 72 w 154"/>
                <a:gd name="T35" fmla="*/ 82 h 154"/>
                <a:gd name="T36" fmla="*/ 56 w 154"/>
                <a:gd name="T37" fmla="*/ 84 h 154"/>
                <a:gd name="T38" fmla="*/ 56 w 154"/>
                <a:gd name="T39" fmla="*/ 90 h 154"/>
                <a:gd name="T40" fmla="*/ 60 w 154"/>
                <a:gd name="T41" fmla="*/ 104 h 154"/>
                <a:gd name="T42" fmla="*/ 73 w 154"/>
                <a:gd name="T43" fmla="*/ 118 h 154"/>
                <a:gd name="T44" fmla="*/ 80 w 154"/>
                <a:gd name="T45" fmla="*/ 108 h 154"/>
                <a:gd name="T46" fmla="*/ 98 w 154"/>
                <a:gd name="T47" fmla="*/ 93 h 154"/>
                <a:gd name="T48" fmla="*/ 85 w 154"/>
                <a:gd name="T49" fmla="*/ 74 h 154"/>
                <a:gd name="T50" fmla="*/ 73 w 154"/>
                <a:gd name="T51" fmla="*/ 57 h 154"/>
                <a:gd name="T52" fmla="*/ 81 w 154"/>
                <a:gd name="T53" fmla="*/ 51 h 154"/>
                <a:gd name="T54" fmla="*/ 82 w 154"/>
                <a:gd name="T55" fmla="*/ 68 h 154"/>
                <a:gd name="T56" fmla="*/ 98 w 154"/>
                <a:gd name="T57" fmla="*/ 66 h 154"/>
                <a:gd name="T58" fmla="*/ 98 w 154"/>
                <a:gd name="T59" fmla="*/ 60 h 154"/>
                <a:gd name="T60" fmla="*/ 93 w 154"/>
                <a:gd name="T61" fmla="*/ 46 h 154"/>
                <a:gd name="T62" fmla="*/ 80 w 154"/>
                <a:gd name="T63" fmla="*/ 34 h 154"/>
                <a:gd name="T64" fmla="*/ 25 w 154"/>
                <a:gd name="T65" fmla="*/ 37 h 154"/>
                <a:gd name="T66" fmla="*/ 23 w 154"/>
                <a:gd name="T67" fmla="*/ 23 h 154"/>
                <a:gd name="T68" fmla="*/ 117 w 154"/>
                <a:gd name="T69" fmla="*/ 26 h 154"/>
                <a:gd name="T70" fmla="*/ 131 w 154"/>
                <a:gd name="T71" fmla="*/ 23 h 154"/>
                <a:gd name="T72" fmla="*/ 31 w 154"/>
                <a:gd name="T73" fmla="*/ 77 h 154"/>
                <a:gd name="T74" fmla="*/ 123 w 154"/>
                <a:gd name="T75" fmla="*/ 77 h 154"/>
                <a:gd name="T76" fmla="*/ 77 w 154"/>
                <a:gd name="T77" fmla="*/ 17 h 154"/>
                <a:gd name="T78" fmla="*/ 77 w 154"/>
                <a:gd name="T79" fmla="*/ 137 h 154"/>
                <a:gd name="T80" fmla="*/ 77 w 154"/>
                <a:gd name="T81" fmla="*/ 17 h 154"/>
                <a:gd name="T82" fmla="*/ 69 w 154"/>
                <a:gd name="T83" fmla="*/ 12 h 154"/>
                <a:gd name="T84" fmla="*/ 77 w 154"/>
                <a:gd name="T85"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4" h="154">
                  <a:moveTo>
                    <a:pt x="85" y="142"/>
                  </a:moveTo>
                  <a:cubicBezTo>
                    <a:pt x="69" y="142"/>
                    <a:pt x="69" y="142"/>
                    <a:pt x="69" y="142"/>
                  </a:cubicBezTo>
                  <a:cubicBezTo>
                    <a:pt x="77" y="154"/>
                    <a:pt x="77" y="154"/>
                    <a:pt x="77" y="154"/>
                  </a:cubicBezTo>
                  <a:cubicBezTo>
                    <a:pt x="85" y="142"/>
                    <a:pt x="85" y="142"/>
                    <a:pt x="85" y="142"/>
                  </a:cubicBezTo>
                  <a:moveTo>
                    <a:pt x="25" y="117"/>
                  </a:moveTo>
                  <a:cubicBezTo>
                    <a:pt x="23" y="131"/>
                    <a:pt x="23" y="131"/>
                    <a:pt x="23" y="131"/>
                  </a:cubicBezTo>
                  <a:cubicBezTo>
                    <a:pt x="37" y="129"/>
                    <a:pt x="37" y="129"/>
                    <a:pt x="37" y="129"/>
                  </a:cubicBezTo>
                  <a:cubicBezTo>
                    <a:pt x="25" y="117"/>
                    <a:pt x="25" y="117"/>
                    <a:pt x="25" y="117"/>
                  </a:cubicBezTo>
                  <a:moveTo>
                    <a:pt x="128" y="117"/>
                  </a:moveTo>
                  <a:cubicBezTo>
                    <a:pt x="117" y="129"/>
                    <a:pt x="117" y="129"/>
                    <a:pt x="117" y="129"/>
                  </a:cubicBezTo>
                  <a:cubicBezTo>
                    <a:pt x="131" y="131"/>
                    <a:pt x="131" y="131"/>
                    <a:pt x="131" y="131"/>
                  </a:cubicBezTo>
                  <a:cubicBezTo>
                    <a:pt x="128" y="117"/>
                    <a:pt x="128" y="117"/>
                    <a:pt x="128" y="117"/>
                  </a:cubicBezTo>
                  <a:moveTo>
                    <a:pt x="12" y="69"/>
                  </a:moveTo>
                  <a:cubicBezTo>
                    <a:pt x="0" y="77"/>
                    <a:pt x="0" y="77"/>
                    <a:pt x="0" y="77"/>
                  </a:cubicBezTo>
                  <a:cubicBezTo>
                    <a:pt x="12" y="85"/>
                    <a:pt x="12" y="85"/>
                    <a:pt x="12" y="85"/>
                  </a:cubicBezTo>
                  <a:cubicBezTo>
                    <a:pt x="12" y="69"/>
                    <a:pt x="12" y="69"/>
                    <a:pt x="12" y="69"/>
                  </a:cubicBezTo>
                  <a:moveTo>
                    <a:pt x="142" y="69"/>
                  </a:moveTo>
                  <a:cubicBezTo>
                    <a:pt x="142" y="85"/>
                    <a:pt x="142" y="85"/>
                    <a:pt x="142" y="85"/>
                  </a:cubicBezTo>
                  <a:cubicBezTo>
                    <a:pt x="154" y="77"/>
                    <a:pt x="154" y="77"/>
                    <a:pt x="154" y="77"/>
                  </a:cubicBezTo>
                  <a:cubicBezTo>
                    <a:pt x="142" y="69"/>
                    <a:pt x="142" y="69"/>
                    <a:pt x="142" y="69"/>
                  </a:cubicBezTo>
                  <a:moveTo>
                    <a:pt x="80" y="34"/>
                  </a:moveTo>
                  <a:cubicBezTo>
                    <a:pt x="73" y="34"/>
                    <a:pt x="73" y="34"/>
                    <a:pt x="73" y="34"/>
                  </a:cubicBezTo>
                  <a:cubicBezTo>
                    <a:pt x="73" y="42"/>
                    <a:pt x="73" y="42"/>
                    <a:pt x="73" y="42"/>
                  </a:cubicBezTo>
                  <a:cubicBezTo>
                    <a:pt x="62" y="43"/>
                    <a:pt x="56" y="48"/>
                    <a:pt x="56" y="57"/>
                  </a:cubicBezTo>
                  <a:cubicBezTo>
                    <a:pt x="56" y="61"/>
                    <a:pt x="58" y="66"/>
                    <a:pt x="63" y="71"/>
                  </a:cubicBezTo>
                  <a:cubicBezTo>
                    <a:pt x="65" y="72"/>
                    <a:pt x="67" y="74"/>
                    <a:pt x="69" y="76"/>
                  </a:cubicBezTo>
                  <a:cubicBezTo>
                    <a:pt x="71" y="78"/>
                    <a:pt x="73" y="80"/>
                    <a:pt x="75" y="81"/>
                  </a:cubicBezTo>
                  <a:cubicBezTo>
                    <a:pt x="79" y="85"/>
                    <a:pt x="81" y="89"/>
                    <a:pt x="81" y="92"/>
                  </a:cubicBezTo>
                  <a:cubicBezTo>
                    <a:pt x="81" y="92"/>
                    <a:pt x="81" y="93"/>
                    <a:pt x="81" y="93"/>
                  </a:cubicBezTo>
                  <a:cubicBezTo>
                    <a:pt x="81" y="94"/>
                    <a:pt x="81" y="95"/>
                    <a:pt x="81" y="95"/>
                  </a:cubicBezTo>
                  <a:cubicBezTo>
                    <a:pt x="81" y="98"/>
                    <a:pt x="80" y="100"/>
                    <a:pt x="76" y="100"/>
                  </a:cubicBezTo>
                  <a:cubicBezTo>
                    <a:pt x="73" y="100"/>
                    <a:pt x="71" y="97"/>
                    <a:pt x="71" y="91"/>
                  </a:cubicBezTo>
                  <a:cubicBezTo>
                    <a:pt x="71" y="90"/>
                    <a:pt x="71" y="90"/>
                    <a:pt x="71" y="89"/>
                  </a:cubicBezTo>
                  <a:cubicBezTo>
                    <a:pt x="71" y="88"/>
                    <a:pt x="71" y="87"/>
                    <a:pt x="71" y="86"/>
                  </a:cubicBezTo>
                  <a:cubicBezTo>
                    <a:pt x="71" y="85"/>
                    <a:pt x="72" y="84"/>
                    <a:pt x="72" y="84"/>
                  </a:cubicBezTo>
                  <a:cubicBezTo>
                    <a:pt x="72" y="83"/>
                    <a:pt x="72" y="82"/>
                    <a:pt x="72" y="82"/>
                  </a:cubicBezTo>
                  <a:cubicBezTo>
                    <a:pt x="56" y="82"/>
                    <a:pt x="56" y="82"/>
                    <a:pt x="56" y="82"/>
                  </a:cubicBezTo>
                  <a:cubicBezTo>
                    <a:pt x="56" y="83"/>
                    <a:pt x="56" y="83"/>
                    <a:pt x="56" y="84"/>
                  </a:cubicBezTo>
                  <a:cubicBezTo>
                    <a:pt x="56" y="85"/>
                    <a:pt x="56" y="86"/>
                    <a:pt x="56" y="87"/>
                  </a:cubicBezTo>
                  <a:cubicBezTo>
                    <a:pt x="56" y="88"/>
                    <a:pt x="56" y="89"/>
                    <a:pt x="56" y="90"/>
                  </a:cubicBezTo>
                  <a:cubicBezTo>
                    <a:pt x="56" y="91"/>
                    <a:pt x="56" y="92"/>
                    <a:pt x="56" y="92"/>
                  </a:cubicBezTo>
                  <a:cubicBezTo>
                    <a:pt x="56" y="98"/>
                    <a:pt x="57" y="102"/>
                    <a:pt x="60" y="104"/>
                  </a:cubicBezTo>
                  <a:cubicBezTo>
                    <a:pt x="63" y="106"/>
                    <a:pt x="67" y="108"/>
                    <a:pt x="73" y="108"/>
                  </a:cubicBezTo>
                  <a:cubicBezTo>
                    <a:pt x="73" y="118"/>
                    <a:pt x="73" y="118"/>
                    <a:pt x="73" y="118"/>
                  </a:cubicBezTo>
                  <a:cubicBezTo>
                    <a:pt x="80" y="118"/>
                    <a:pt x="80" y="118"/>
                    <a:pt x="80" y="118"/>
                  </a:cubicBezTo>
                  <a:cubicBezTo>
                    <a:pt x="80" y="108"/>
                    <a:pt x="80" y="108"/>
                    <a:pt x="80" y="108"/>
                  </a:cubicBezTo>
                  <a:cubicBezTo>
                    <a:pt x="86" y="108"/>
                    <a:pt x="90" y="106"/>
                    <a:pt x="93" y="104"/>
                  </a:cubicBezTo>
                  <a:cubicBezTo>
                    <a:pt x="96" y="102"/>
                    <a:pt x="98" y="98"/>
                    <a:pt x="98" y="93"/>
                  </a:cubicBezTo>
                  <a:cubicBezTo>
                    <a:pt x="98" y="88"/>
                    <a:pt x="96" y="84"/>
                    <a:pt x="91" y="79"/>
                  </a:cubicBezTo>
                  <a:cubicBezTo>
                    <a:pt x="89" y="77"/>
                    <a:pt x="87" y="76"/>
                    <a:pt x="85" y="74"/>
                  </a:cubicBezTo>
                  <a:cubicBezTo>
                    <a:pt x="83" y="72"/>
                    <a:pt x="81" y="70"/>
                    <a:pt x="79" y="68"/>
                  </a:cubicBezTo>
                  <a:cubicBezTo>
                    <a:pt x="75" y="64"/>
                    <a:pt x="73" y="61"/>
                    <a:pt x="73" y="57"/>
                  </a:cubicBezTo>
                  <a:cubicBezTo>
                    <a:pt x="73" y="52"/>
                    <a:pt x="74" y="50"/>
                    <a:pt x="78" y="50"/>
                  </a:cubicBezTo>
                  <a:cubicBezTo>
                    <a:pt x="79" y="50"/>
                    <a:pt x="80" y="50"/>
                    <a:pt x="81" y="51"/>
                  </a:cubicBezTo>
                  <a:cubicBezTo>
                    <a:pt x="82" y="52"/>
                    <a:pt x="82" y="54"/>
                    <a:pt x="82" y="55"/>
                  </a:cubicBezTo>
                  <a:cubicBezTo>
                    <a:pt x="82" y="68"/>
                    <a:pt x="82" y="68"/>
                    <a:pt x="82" y="68"/>
                  </a:cubicBezTo>
                  <a:cubicBezTo>
                    <a:pt x="98" y="68"/>
                    <a:pt x="98" y="68"/>
                    <a:pt x="98" y="68"/>
                  </a:cubicBezTo>
                  <a:cubicBezTo>
                    <a:pt x="98" y="67"/>
                    <a:pt x="98" y="67"/>
                    <a:pt x="98" y="66"/>
                  </a:cubicBezTo>
                  <a:cubicBezTo>
                    <a:pt x="98" y="65"/>
                    <a:pt x="98" y="64"/>
                    <a:pt x="98" y="63"/>
                  </a:cubicBezTo>
                  <a:cubicBezTo>
                    <a:pt x="98" y="62"/>
                    <a:pt x="98" y="61"/>
                    <a:pt x="98" y="60"/>
                  </a:cubicBezTo>
                  <a:cubicBezTo>
                    <a:pt x="98" y="59"/>
                    <a:pt x="98" y="58"/>
                    <a:pt x="98" y="58"/>
                  </a:cubicBezTo>
                  <a:cubicBezTo>
                    <a:pt x="98" y="52"/>
                    <a:pt x="97" y="48"/>
                    <a:pt x="93" y="46"/>
                  </a:cubicBezTo>
                  <a:cubicBezTo>
                    <a:pt x="91" y="44"/>
                    <a:pt x="86" y="42"/>
                    <a:pt x="80" y="42"/>
                  </a:cubicBezTo>
                  <a:cubicBezTo>
                    <a:pt x="80" y="34"/>
                    <a:pt x="80" y="34"/>
                    <a:pt x="80" y="34"/>
                  </a:cubicBezTo>
                  <a:moveTo>
                    <a:pt x="23" y="23"/>
                  </a:moveTo>
                  <a:cubicBezTo>
                    <a:pt x="25" y="37"/>
                    <a:pt x="25" y="37"/>
                    <a:pt x="25" y="37"/>
                  </a:cubicBezTo>
                  <a:cubicBezTo>
                    <a:pt x="37" y="26"/>
                    <a:pt x="37" y="26"/>
                    <a:pt x="37" y="26"/>
                  </a:cubicBezTo>
                  <a:cubicBezTo>
                    <a:pt x="23" y="23"/>
                    <a:pt x="23" y="23"/>
                    <a:pt x="23" y="23"/>
                  </a:cubicBezTo>
                  <a:moveTo>
                    <a:pt x="131" y="23"/>
                  </a:moveTo>
                  <a:cubicBezTo>
                    <a:pt x="117" y="26"/>
                    <a:pt x="117" y="26"/>
                    <a:pt x="117" y="26"/>
                  </a:cubicBezTo>
                  <a:cubicBezTo>
                    <a:pt x="128" y="37"/>
                    <a:pt x="128" y="37"/>
                    <a:pt x="128" y="37"/>
                  </a:cubicBezTo>
                  <a:cubicBezTo>
                    <a:pt x="131" y="23"/>
                    <a:pt x="131" y="23"/>
                    <a:pt x="131" y="23"/>
                  </a:cubicBezTo>
                  <a:moveTo>
                    <a:pt x="77" y="123"/>
                  </a:moveTo>
                  <a:cubicBezTo>
                    <a:pt x="51" y="123"/>
                    <a:pt x="31" y="103"/>
                    <a:pt x="31" y="77"/>
                  </a:cubicBezTo>
                  <a:cubicBezTo>
                    <a:pt x="31" y="52"/>
                    <a:pt x="51" y="31"/>
                    <a:pt x="77" y="31"/>
                  </a:cubicBezTo>
                  <a:cubicBezTo>
                    <a:pt x="102" y="31"/>
                    <a:pt x="123" y="52"/>
                    <a:pt x="123" y="77"/>
                  </a:cubicBezTo>
                  <a:cubicBezTo>
                    <a:pt x="123" y="103"/>
                    <a:pt x="102" y="123"/>
                    <a:pt x="77" y="123"/>
                  </a:cubicBezTo>
                  <a:moveTo>
                    <a:pt x="77" y="17"/>
                  </a:moveTo>
                  <a:cubicBezTo>
                    <a:pt x="44" y="17"/>
                    <a:pt x="17" y="44"/>
                    <a:pt x="17" y="77"/>
                  </a:cubicBezTo>
                  <a:cubicBezTo>
                    <a:pt x="17" y="110"/>
                    <a:pt x="44" y="137"/>
                    <a:pt x="77" y="137"/>
                  </a:cubicBezTo>
                  <a:cubicBezTo>
                    <a:pt x="110" y="137"/>
                    <a:pt x="137" y="110"/>
                    <a:pt x="137" y="77"/>
                  </a:cubicBezTo>
                  <a:cubicBezTo>
                    <a:pt x="137" y="44"/>
                    <a:pt x="110" y="17"/>
                    <a:pt x="77" y="17"/>
                  </a:cubicBezTo>
                  <a:moveTo>
                    <a:pt x="77" y="0"/>
                  </a:moveTo>
                  <a:cubicBezTo>
                    <a:pt x="69" y="12"/>
                    <a:pt x="69" y="12"/>
                    <a:pt x="69" y="12"/>
                  </a:cubicBezTo>
                  <a:cubicBezTo>
                    <a:pt x="85" y="12"/>
                    <a:pt x="85" y="12"/>
                    <a:pt x="85" y="12"/>
                  </a:cubicBezTo>
                  <a:cubicBezTo>
                    <a:pt x="77" y="0"/>
                    <a:pt x="77" y="0"/>
                    <a:pt x="77" y="0"/>
                  </a:cubicBezTo>
                </a:path>
              </a:pathLst>
            </a:custGeom>
            <a:solidFill>
              <a:schemeClr val="bg1"/>
            </a:solidFill>
            <a:ln>
              <a:noFill/>
            </a:ln>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grpSp>
        <p:nvGrpSpPr>
          <p:cNvPr id="28" name="Group 27"/>
          <p:cNvGrpSpPr/>
          <p:nvPr/>
        </p:nvGrpSpPr>
        <p:grpSpPr>
          <a:xfrm>
            <a:off x="4270690" y="3781951"/>
            <a:ext cx="1671597" cy="1670767"/>
            <a:chOff x="3202660" y="2836530"/>
            <a:chExt cx="1254024" cy="1253402"/>
          </a:xfrm>
        </p:grpSpPr>
        <p:sp>
          <p:nvSpPr>
            <p:cNvPr id="78" name="Freeform 21"/>
            <p:cNvSpPr/>
            <p:nvPr/>
          </p:nvSpPr>
          <p:spPr bwMode="auto">
            <a:xfrm>
              <a:off x="3202660" y="2836530"/>
              <a:ext cx="1254024" cy="1253402"/>
            </a:xfrm>
            <a:custGeom>
              <a:avLst/>
              <a:gdLst/>
              <a:ahLst/>
              <a:cxnLst>
                <a:cxn ang="0">
                  <a:pos x="956" y="0"/>
                </a:cxn>
                <a:cxn ang="0">
                  <a:pos x="36" y="0"/>
                </a:cxn>
                <a:cxn ang="0">
                  <a:pos x="4" y="16"/>
                </a:cxn>
                <a:cxn ang="0">
                  <a:pos x="15" y="50"/>
                </a:cxn>
                <a:cxn ang="0">
                  <a:pos x="237" y="272"/>
                </a:cxn>
                <a:cxn ang="0">
                  <a:pos x="47" y="462"/>
                </a:cxn>
                <a:cxn ang="0">
                  <a:pos x="68" y="559"/>
                </a:cxn>
                <a:cxn ang="0">
                  <a:pos x="456" y="948"/>
                </a:cxn>
                <a:cxn ang="0">
                  <a:pos x="522" y="980"/>
                </a:cxn>
                <a:cxn ang="0">
                  <a:pos x="522" y="980"/>
                </a:cxn>
                <a:cxn ang="0">
                  <a:pos x="553" y="968"/>
                </a:cxn>
                <a:cxn ang="0">
                  <a:pos x="743" y="778"/>
                </a:cxn>
                <a:cxn ang="0">
                  <a:pos x="957" y="993"/>
                </a:cxn>
                <a:cxn ang="0">
                  <a:pos x="982" y="1005"/>
                </a:cxn>
                <a:cxn ang="0">
                  <a:pos x="1002" y="994"/>
                </a:cxn>
                <a:cxn ang="0">
                  <a:pos x="1007" y="972"/>
                </a:cxn>
                <a:cxn ang="0">
                  <a:pos x="1007" y="52"/>
                </a:cxn>
                <a:cxn ang="0">
                  <a:pos x="956" y="0"/>
                </a:cxn>
              </a:cxnLst>
              <a:rect l="0" t="0" r="r" b="b"/>
              <a:pathLst>
                <a:path w="1007" h="1005">
                  <a:moveTo>
                    <a:pt x="956" y="0"/>
                  </a:moveTo>
                  <a:cubicBezTo>
                    <a:pt x="36" y="0"/>
                    <a:pt x="36" y="0"/>
                    <a:pt x="36" y="0"/>
                  </a:cubicBezTo>
                  <a:cubicBezTo>
                    <a:pt x="14" y="0"/>
                    <a:pt x="7" y="10"/>
                    <a:pt x="4" y="16"/>
                  </a:cubicBezTo>
                  <a:cubicBezTo>
                    <a:pt x="2" y="22"/>
                    <a:pt x="0" y="35"/>
                    <a:pt x="15" y="50"/>
                  </a:cubicBezTo>
                  <a:cubicBezTo>
                    <a:pt x="237" y="272"/>
                    <a:pt x="237" y="272"/>
                    <a:pt x="237" y="272"/>
                  </a:cubicBezTo>
                  <a:cubicBezTo>
                    <a:pt x="47" y="462"/>
                    <a:pt x="47" y="462"/>
                    <a:pt x="47" y="462"/>
                  </a:cubicBezTo>
                  <a:cubicBezTo>
                    <a:pt x="26" y="484"/>
                    <a:pt x="34" y="526"/>
                    <a:pt x="68" y="559"/>
                  </a:cubicBezTo>
                  <a:cubicBezTo>
                    <a:pt x="456" y="948"/>
                    <a:pt x="456" y="948"/>
                    <a:pt x="456" y="948"/>
                  </a:cubicBezTo>
                  <a:cubicBezTo>
                    <a:pt x="476" y="968"/>
                    <a:pt x="501" y="980"/>
                    <a:pt x="522" y="980"/>
                  </a:cubicBezTo>
                  <a:cubicBezTo>
                    <a:pt x="522" y="980"/>
                    <a:pt x="522" y="980"/>
                    <a:pt x="522" y="980"/>
                  </a:cubicBezTo>
                  <a:cubicBezTo>
                    <a:pt x="534" y="980"/>
                    <a:pt x="545" y="976"/>
                    <a:pt x="553" y="968"/>
                  </a:cubicBezTo>
                  <a:cubicBezTo>
                    <a:pt x="743" y="778"/>
                    <a:pt x="743" y="778"/>
                    <a:pt x="743" y="778"/>
                  </a:cubicBezTo>
                  <a:cubicBezTo>
                    <a:pt x="957" y="993"/>
                    <a:pt x="957" y="993"/>
                    <a:pt x="957" y="993"/>
                  </a:cubicBezTo>
                  <a:cubicBezTo>
                    <a:pt x="966" y="1001"/>
                    <a:pt x="974" y="1005"/>
                    <a:pt x="982" y="1005"/>
                  </a:cubicBezTo>
                  <a:cubicBezTo>
                    <a:pt x="991" y="1005"/>
                    <a:pt x="998" y="1001"/>
                    <a:pt x="1002" y="994"/>
                  </a:cubicBezTo>
                  <a:cubicBezTo>
                    <a:pt x="1006" y="988"/>
                    <a:pt x="1007" y="981"/>
                    <a:pt x="1007" y="972"/>
                  </a:cubicBezTo>
                  <a:cubicBezTo>
                    <a:pt x="1007" y="52"/>
                    <a:pt x="1007" y="52"/>
                    <a:pt x="1007" y="52"/>
                  </a:cubicBezTo>
                  <a:cubicBezTo>
                    <a:pt x="1007" y="23"/>
                    <a:pt x="984" y="0"/>
                    <a:pt x="956" y="0"/>
                  </a:cubicBezTo>
                  <a:close/>
                </a:path>
              </a:pathLst>
            </a:custGeom>
            <a:solidFill>
              <a:schemeClr val="accent3"/>
            </a:solidFill>
            <a:ln w="28575" cap="flat">
              <a:noFill/>
              <a:prstDash val="solid"/>
              <a:miter lim="800000"/>
            </a:ln>
            <a:effectLst>
              <a:outerShdw blurRad="203200" dist="101600" dir="2700000" algn="tl" rotWithShape="0">
                <a:prstClr val="black">
                  <a:alpha val="28000"/>
                </a:prstClr>
              </a:outerShdw>
            </a:effectLst>
          </p:spPr>
          <p:txBody>
            <a:bodyPr vert="horz" wrap="square" lIns="121888" tIns="60944" rIns="121888" bIns="60944" numCol="1" anchor="t" anchorCtr="0" compatLnSpc="1"/>
            <a:lstStyle/>
            <a:p>
              <a:endParaRPr lang="en-US" altLang="en-US" sz="3200">
                <a:solidFill>
                  <a:schemeClr val="tx1">
                    <a:lumMod val="50000"/>
                    <a:lumOff val="50000"/>
                  </a:schemeClr>
                </a:solidFill>
              </a:endParaRPr>
            </a:p>
          </p:txBody>
        </p:sp>
        <p:sp>
          <p:nvSpPr>
            <p:cNvPr id="75" name="Freeform 45"/>
            <p:cNvSpPr>
              <a:spLocks noEditPoints="1"/>
            </p:cNvSpPr>
            <p:nvPr/>
          </p:nvSpPr>
          <p:spPr bwMode="auto">
            <a:xfrm>
              <a:off x="3624141" y="3113457"/>
              <a:ext cx="721519" cy="370285"/>
            </a:xfrm>
            <a:custGeom>
              <a:avLst/>
              <a:gdLst>
                <a:gd name="T0" fmla="*/ 29 w 219"/>
                <a:gd name="T1" fmla="*/ 43 h 112"/>
                <a:gd name="T2" fmla="*/ 19 w 219"/>
                <a:gd name="T3" fmla="*/ 54 h 112"/>
                <a:gd name="T4" fmla="*/ 23 w 219"/>
                <a:gd name="T5" fmla="*/ 62 h 112"/>
                <a:gd name="T6" fmla="*/ 4 w 219"/>
                <a:gd name="T7" fmla="*/ 91 h 112"/>
                <a:gd name="T8" fmla="*/ 6 w 219"/>
                <a:gd name="T9" fmla="*/ 92 h 112"/>
                <a:gd name="T10" fmla="*/ 18 w 219"/>
                <a:gd name="T11" fmla="*/ 81 h 112"/>
                <a:gd name="T12" fmla="*/ 12 w 219"/>
                <a:gd name="T13" fmla="*/ 112 h 112"/>
                <a:gd name="T14" fmla="*/ 22 w 219"/>
                <a:gd name="T15" fmla="*/ 112 h 112"/>
                <a:gd name="T16" fmla="*/ 29 w 219"/>
                <a:gd name="T17" fmla="*/ 99 h 112"/>
                <a:gd name="T18" fmla="*/ 36 w 219"/>
                <a:gd name="T19" fmla="*/ 112 h 112"/>
                <a:gd name="T20" fmla="*/ 46 w 219"/>
                <a:gd name="T21" fmla="*/ 112 h 112"/>
                <a:gd name="T22" fmla="*/ 41 w 219"/>
                <a:gd name="T23" fmla="*/ 81 h 112"/>
                <a:gd name="T24" fmla="*/ 52 w 219"/>
                <a:gd name="T25" fmla="*/ 92 h 112"/>
                <a:gd name="T26" fmla="*/ 55 w 219"/>
                <a:gd name="T27" fmla="*/ 91 h 112"/>
                <a:gd name="T28" fmla="*/ 36 w 219"/>
                <a:gd name="T29" fmla="*/ 62 h 112"/>
                <a:gd name="T30" fmla="*/ 40 w 219"/>
                <a:gd name="T31" fmla="*/ 54 h 112"/>
                <a:gd name="T32" fmla="*/ 29 w 219"/>
                <a:gd name="T33" fmla="*/ 43 h 112"/>
                <a:gd name="T34" fmla="*/ 189 w 219"/>
                <a:gd name="T35" fmla="*/ 43 h 112"/>
                <a:gd name="T36" fmla="*/ 179 w 219"/>
                <a:gd name="T37" fmla="*/ 54 h 112"/>
                <a:gd name="T38" fmla="*/ 183 w 219"/>
                <a:gd name="T39" fmla="*/ 62 h 112"/>
                <a:gd name="T40" fmla="*/ 164 w 219"/>
                <a:gd name="T41" fmla="*/ 91 h 112"/>
                <a:gd name="T42" fmla="*/ 166 w 219"/>
                <a:gd name="T43" fmla="*/ 92 h 112"/>
                <a:gd name="T44" fmla="*/ 178 w 219"/>
                <a:gd name="T45" fmla="*/ 81 h 112"/>
                <a:gd name="T46" fmla="*/ 172 w 219"/>
                <a:gd name="T47" fmla="*/ 112 h 112"/>
                <a:gd name="T48" fmla="*/ 182 w 219"/>
                <a:gd name="T49" fmla="*/ 112 h 112"/>
                <a:gd name="T50" fmla="*/ 189 w 219"/>
                <a:gd name="T51" fmla="*/ 99 h 112"/>
                <a:gd name="T52" fmla="*/ 197 w 219"/>
                <a:gd name="T53" fmla="*/ 112 h 112"/>
                <a:gd name="T54" fmla="*/ 206 w 219"/>
                <a:gd name="T55" fmla="*/ 112 h 112"/>
                <a:gd name="T56" fmla="*/ 201 w 219"/>
                <a:gd name="T57" fmla="*/ 81 h 112"/>
                <a:gd name="T58" fmla="*/ 213 w 219"/>
                <a:gd name="T59" fmla="*/ 92 h 112"/>
                <a:gd name="T60" fmla="*/ 215 w 219"/>
                <a:gd name="T61" fmla="*/ 91 h 112"/>
                <a:gd name="T62" fmla="*/ 196 w 219"/>
                <a:gd name="T63" fmla="*/ 62 h 112"/>
                <a:gd name="T64" fmla="*/ 200 w 219"/>
                <a:gd name="T65" fmla="*/ 54 h 112"/>
                <a:gd name="T66" fmla="*/ 189 w 219"/>
                <a:gd name="T67" fmla="*/ 43 h 112"/>
                <a:gd name="T68" fmla="*/ 111 w 219"/>
                <a:gd name="T69" fmla="*/ 0 h 112"/>
                <a:gd name="T70" fmla="*/ 94 w 219"/>
                <a:gd name="T71" fmla="*/ 17 h 112"/>
                <a:gd name="T72" fmla="*/ 100 w 219"/>
                <a:gd name="T73" fmla="*/ 31 h 112"/>
                <a:gd name="T74" fmla="*/ 70 w 219"/>
                <a:gd name="T75" fmla="*/ 78 h 112"/>
                <a:gd name="T76" fmla="*/ 73 w 219"/>
                <a:gd name="T77" fmla="*/ 80 h 112"/>
                <a:gd name="T78" fmla="*/ 92 w 219"/>
                <a:gd name="T79" fmla="*/ 62 h 112"/>
                <a:gd name="T80" fmla="*/ 84 w 219"/>
                <a:gd name="T81" fmla="*/ 112 h 112"/>
                <a:gd name="T82" fmla="*/ 99 w 219"/>
                <a:gd name="T83" fmla="*/ 112 h 112"/>
                <a:gd name="T84" fmla="*/ 111 w 219"/>
                <a:gd name="T85" fmla="*/ 91 h 112"/>
                <a:gd name="T86" fmla="*/ 123 w 219"/>
                <a:gd name="T87" fmla="*/ 112 h 112"/>
                <a:gd name="T88" fmla="*/ 139 w 219"/>
                <a:gd name="T89" fmla="*/ 112 h 112"/>
                <a:gd name="T90" fmla="*/ 130 w 219"/>
                <a:gd name="T91" fmla="*/ 62 h 112"/>
                <a:gd name="T92" fmla="*/ 149 w 219"/>
                <a:gd name="T93" fmla="*/ 80 h 112"/>
                <a:gd name="T94" fmla="*/ 153 w 219"/>
                <a:gd name="T95" fmla="*/ 78 h 112"/>
                <a:gd name="T96" fmla="*/ 122 w 219"/>
                <a:gd name="T97" fmla="*/ 31 h 112"/>
                <a:gd name="T98" fmla="*/ 128 w 219"/>
                <a:gd name="T99" fmla="*/ 17 h 112"/>
                <a:gd name="T100" fmla="*/ 111 w 219"/>
                <a:gd name="T10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19" h="112">
                  <a:moveTo>
                    <a:pt x="29" y="43"/>
                  </a:moveTo>
                  <a:cubicBezTo>
                    <a:pt x="23" y="43"/>
                    <a:pt x="19" y="48"/>
                    <a:pt x="19" y="54"/>
                  </a:cubicBezTo>
                  <a:cubicBezTo>
                    <a:pt x="19" y="57"/>
                    <a:pt x="20" y="60"/>
                    <a:pt x="23" y="62"/>
                  </a:cubicBezTo>
                  <a:cubicBezTo>
                    <a:pt x="12" y="66"/>
                    <a:pt x="0" y="87"/>
                    <a:pt x="4" y="91"/>
                  </a:cubicBezTo>
                  <a:cubicBezTo>
                    <a:pt x="4" y="92"/>
                    <a:pt x="5" y="92"/>
                    <a:pt x="6" y="92"/>
                  </a:cubicBezTo>
                  <a:cubicBezTo>
                    <a:pt x="9" y="92"/>
                    <a:pt x="14" y="87"/>
                    <a:pt x="18" y="81"/>
                  </a:cubicBezTo>
                  <a:cubicBezTo>
                    <a:pt x="15" y="91"/>
                    <a:pt x="13" y="102"/>
                    <a:pt x="12" y="112"/>
                  </a:cubicBezTo>
                  <a:cubicBezTo>
                    <a:pt x="22" y="112"/>
                    <a:pt x="22" y="112"/>
                    <a:pt x="22" y="112"/>
                  </a:cubicBezTo>
                  <a:cubicBezTo>
                    <a:pt x="22" y="106"/>
                    <a:pt x="25" y="99"/>
                    <a:pt x="29" y="99"/>
                  </a:cubicBezTo>
                  <a:cubicBezTo>
                    <a:pt x="33" y="99"/>
                    <a:pt x="36" y="106"/>
                    <a:pt x="36" y="112"/>
                  </a:cubicBezTo>
                  <a:cubicBezTo>
                    <a:pt x="46" y="112"/>
                    <a:pt x="46" y="112"/>
                    <a:pt x="46" y="112"/>
                  </a:cubicBezTo>
                  <a:cubicBezTo>
                    <a:pt x="45" y="102"/>
                    <a:pt x="43" y="91"/>
                    <a:pt x="41" y="81"/>
                  </a:cubicBezTo>
                  <a:cubicBezTo>
                    <a:pt x="44" y="87"/>
                    <a:pt x="49" y="92"/>
                    <a:pt x="52" y="92"/>
                  </a:cubicBezTo>
                  <a:cubicBezTo>
                    <a:pt x="53" y="92"/>
                    <a:pt x="54" y="92"/>
                    <a:pt x="55" y="91"/>
                  </a:cubicBezTo>
                  <a:cubicBezTo>
                    <a:pt x="59" y="87"/>
                    <a:pt x="47" y="66"/>
                    <a:pt x="36" y="62"/>
                  </a:cubicBezTo>
                  <a:cubicBezTo>
                    <a:pt x="38" y="60"/>
                    <a:pt x="40" y="57"/>
                    <a:pt x="40" y="54"/>
                  </a:cubicBezTo>
                  <a:cubicBezTo>
                    <a:pt x="40" y="48"/>
                    <a:pt x="35" y="43"/>
                    <a:pt x="29" y="43"/>
                  </a:cubicBezTo>
                  <a:moveTo>
                    <a:pt x="189" y="43"/>
                  </a:moveTo>
                  <a:cubicBezTo>
                    <a:pt x="184" y="43"/>
                    <a:pt x="179" y="48"/>
                    <a:pt x="179" y="54"/>
                  </a:cubicBezTo>
                  <a:cubicBezTo>
                    <a:pt x="179" y="57"/>
                    <a:pt x="180" y="60"/>
                    <a:pt x="183" y="62"/>
                  </a:cubicBezTo>
                  <a:cubicBezTo>
                    <a:pt x="172" y="66"/>
                    <a:pt x="160" y="87"/>
                    <a:pt x="164" y="91"/>
                  </a:cubicBezTo>
                  <a:cubicBezTo>
                    <a:pt x="165" y="92"/>
                    <a:pt x="165" y="92"/>
                    <a:pt x="166" y="92"/>
                  </a:cubicBezTo>
                  <a:cubicBezTo>
                    <a:pt x="170" y="92"/>
                    <a:pt x="174" y="87"/>
                    <a:pt x="178" y="81"/>
                  </a:cubicBezTo>
                  <a:cubicBezTo>
                    <a:pt x="175" y="91"/>
                    <a:pt x="173" y="102"/>
                    <a:pt x="172" y="112"/>
                  </a:cubicBezTo>
                  <a:cubicBezTo>
                    <a:pt x="182" y="112"/>
                    <a:pt x="182" y="112"/>
                    <a:pt x="182" y="112"/>
                  </a:cubicBezTo>
                  <a:cubicBezTo>
                    <a:pt x="182" y="106"/>
                    <a:pt x="186" y="99"/>
                    <a:pt x="189" y="99"/>
                  </a:cubicBezTo>
                  <a:cubicBezTo>
                    <a:pt x="193" y="99"/>
                    <a:pt x="196" y="106"/>
                    <a:pt x="197" y="112"/>
                  </a:cubicBezTo>
                  <a:cubicBezTo>
                    <a:pt x="206" y="112"/>
                    <a:pt x="206" y="112"/>
                    <a:pt x="206" y="112"/>
                  </a:cubicBezTo>
                  <a:cubicBezTo>
                    <a:pt x="205" y="102"/>
                    <a:pt x="203" y="91"/>
                    <a:pt x="201" y="81"/>
                  </a:cubicBezTo>
                  <a:cubicBezTo>
                    <a:pt x="205" y="87"/>
                    <a:pt x="209" y="92"/>
                    <a:pt x="213" y="92"/>
                  </a:cubicBezTo>
                  <a:cubicBezTo>
                    <a:pt x="213" y="92"/>
                    <a:pt x="214" y="92"/>
                    <a:pt x="215" y="91"/>
                  </a:cubicBezTo>
                  <a:cubicBezTo>
                    <a:pt x="219" y="87"/>
                    <a:pt x="207" y="66"/>
                    <a:pt x="196" y="62"/>
                  </a:cubicBezTo>
                  <a:cubicBezTo>
                    <a:pt x="198" y="60"/>
                    <a:pt x="200" y="57"/>
                    <a:pt x="200" y="54"/>
                  </a:cubicBezTo>
                  <a:cubicBezTo>
                    <a:pt x="200" y="48"/>
                    <a:pt x="195" y="43"/>
                    <a:pt x="189" y="43"/>
                  </a:cubicBezTo>
                  <a:moveTo>
                    <a:pt x="111" y="0"/>
                  </a:moveTo>
                  <a:cubicBezTo>
                    <a:pt x="102" y="0"/>
                    <a:pt x="94" y="8"/>
                    <a:pt x="94" y="17"/>
                  </a:cubicBezTo>
                  <a:cubicBezTo>
                    <a:pt x="94" y="23"/>
                    <a:pt x="96" y="28"/>
                    <a:pt x="100" y="31"/>
                  </a:cubicBezTo>
                  <a:cubicBezTo>
                    <a:pt x="83" y="37"/>
                    <a:pt x="63" y="72"/>
                    <a:pt x="70" y="78"/>
                  </a:cubicBezTo>
                  <a:cubicBezTo>
                    <a:pt x="71" y="79"/>
                    <a:pt x="72" y="80"/>
                    <a:pt x="73" y="80"/>
                  </a:cubicBezTo>
                  <a:cubicBezTo>
                    <a:pt x="79" y="80"/>
                    <a:pt x="86" y="71"/>
                    <a:pt x="92" y="62"/>
                  </a:cubicBezTo>
                  <a:cubicBezTo>
                    <a:pt x="88" y="78"/>
                    <a:pt x="85" y="96"/>
                    <a:pt x="84" y="112"/>
                  </a:cubicBezTo>
                  <a:cubicBezTo>
                    <a:pt x="99" y="112"/>
                    <a:pt x="99" y="112"/>
                    <a:pt x="99" y="112"/>
                  </a:cubicBezTo>
                  <a:cubicBezTo>
                    <a:pt x="100" y="103"/>
                    <a:pt x="105" y="91"/>
                    <a:pt x="111" y="91"/>
                  </a:cubicBezTo>
                  <a:cubicBezTo>
                    <a:pt x="117" y="91"/>
                    <a:pt x="123" y="103"/>
                    <a:pt x="123" y="112"/>
                  </a:cubicBezTo>
                  <a:cubicBezTo>
                    <a:pt x="139" y="112"/>
                    <a:pt x="139" y="112"/>
                    <a:pt x="139" y="112"/>
                  </a:cubicBezTo>
                  <a:cubicBezTo>
                    <a:pt x="137" y="96"/>
                    <a:pt x="134" y="78"/>
                    <a:pt x="130" y="62"/>
                  </a:cubicBezTo>
                  <a:cubicBezTo>
                    <a:pt x="136" y="71"/>
                    <a:pt x="143" y="80"/>
                    <a:pt x="149" y="80"/>
                  </a:cubicBezTo>
                  <a:cubicBezTo>
                    <a:pt x="150" y="80"/>
                    <a:pt x="152" y="79"/>
                    <a:pt x="153" y="78"/>
                  </a:cubicBezTo>
                  <a:cubicBezTo>
                    <a:pt x="159" y="72"/>
                    <a:pt x="140" y="37"/>
                    <a:pt x="122" y="31"/>
                  </a:cubicBezTo>
                  <a:cubicBezTo>
                    <a:pt x="126" y="28"/>
                    <a:pt x="128" y="23"/>
                    <a:pt x="128" y="17"/>
                  </a:cubicBezTo>
                  <a:cubicBezTo>
                    <a:pt x="128" y="8"/>
                    <a:pt x="121" y="0"/>
                    <a:pt x="111" y="0"/>
                  </a:cubicBezTo>
                </a:path>
              </a:pathLst>
            </a:custGeom>
            <a:solidFill>
              <a:schemeClr val="bg1"/>
            </a:solidFill>
            <a:ln>
              <a:noFill/>
            </a:ln>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grpSp>
        <p:nvGrpSpPr>
          <p:cNvPr id="29" name="Group 28"/>
          <p:cNvGrpSpPr/>
          <p:nvPr/>
        </p:nvGrpSpPr>
        <p:grpSpPr>
          <a:xfrm>
            <a:off x="6111607" y="3781951"/>
            <a:ext cx="1673256" cy="1670767"/>
            <a:chOff x="4583706" y="2836530"/>
            <a:chExt cx="1255269" cy="1253402"/>
          </a:xfrm>
        </p:grpSpPr>
        <p:sp>
          <p:nvSpPr>
            <p:cNvPr id="80" name="Freeform 23"/>
            <p:cNvSpPr/>
            <p:nvPr/>
          </p:nvSpPr>
          <p:spPr bwMode="auto">
            <a:xfrm>
              <a:off x="4583706" y="2836530"/>
              <a:ext cx="1255269" cy="1253402"/>
            </a:xfrm>
            <a:custGeom>
              <a:avLst/>
              <a:gdLst/>
              <a:ahLst/>
              <a:cxnLst>
                <a:cxn ang="0">
                  <a:pos x="1003" y="16"/>
                </a:cxn>
                <a:cxn ang="0">
                  <a:pos x="972" y="0"/>
                </a:cxn>
                <a:cxn ang="0">
                  <a:pos x="52" y="0"/>
                </a:cxn>
                <a:cxn ang="0">
                  <a:pos x="0" y="52"/>
                </a:cxn>
                <a:cxn ang="0">
                  <a:pos x="0" y="972"/>
                </a:cxn>
                <a:cxn ang="0">
                  <a:pos x="25" y="1005"/>
                </a:cxn>
                <a:cxn ang="0">
                  <a:pos x="50" y="993"/>
                </a:cxn>
                <a:cxn ang="0">
                  <a:pos x="268" y="775"/>
                </a:cxn>
                <a:cxn ang="0">
                  <a:pos x="455" y="962"/>
                </a:cxn>
                <a:cxn ang="0">
                  <a:pos x="486" y="974"/>
                </a:cxn>
                <a:cxn ang="0">
                  <a:pos x="551" y="942"/>
                </a:cxn>
                <a:cxn ang="0">
                  <a:pos x="940" y="553"/>
                </a:cxn>
                <a:cxn ang="0">
                  <a:pos x="960" y="457"/>
                </a:cxn>
                <a:cxn ang="0">
                  <a:pos x="773" y="269"/>
                </a:cxn>
                <a:cxn ang="0">
                  <a:pos x="993" y="50"/>
                </a:cxn>
                <a:cxn ang="0">
                  <a:pos x="1003" y="16"/>
                </a:cxn>
              </a:cxnLst>
              <a:rect l="0" t="0" r="r" b="b"/>
              <a:pathLst>
                <a:path w="1008" h="1005">
                  <a:moveTo>
                    <a:pt x="1003" y="16"/>
                  </a:moveTo>
                  <a:cubicBezTo>
                    <a:pt x="1001" y="10"/>
                    <a:pt x="993" y="0"/>
                    <a:pt x="972" y="0"/>
                  </a:cubicBezTo>
                  <a:cubicBezTo>
                    <a:pt x="52" y="0"/>
                    <a:pt x="52" y="0"/>
                    <a:pt x="52" y="0"/>
                  </a:cubicBezTo>
                  <a:cubicBezTo>
                    <a:pt x="23" y="0"/>
                    <a:pt x="0" y="23"/>
                    <a:pt x="0" y="52"/>
                  </a:cubicBezTo>
                  <a:cubicBezTo>
                    <a:pt x="0" y="972"/>
                    <a:pt x="0" y="972"/>
                    <a:pt x="0" y="972"/>
                  </a:cubicBezTo>
                  <a:cubicBezTo>
                    <a:pt x="0" y="996"/>
                    <a:pt x="13" y="1005"/>
                    <a:pt x="25" y="1005"/>
                  </a:cubicBezTo>
                  <a:cubicBezTo>
                    <a:pt x="33" y="1005"/>
                    <a:pt x="42" y="1001"/>
                    <a:pt x="50" y="993"/>
                  </a:cubicBezTo>
                  <a:cubicBezTo>
                    <a:pt x="268" y="775"/>
                    <a:pt x="268" y="775"/>
                    <a:pt x="268" y="775"/>
                  </a:cubicBezTo>
                  <a:cubicBezTo>
                    <a:pt x="455" y="962"/>
                    <a:pt x="455" y="962"/>
                    <a:pt x="455" y="962"/>
                  </a:cubicBezTo>
                  <a:cubicBezTo>
                    <a:pt x="463" y="970"/>
                    <a:pt x="473" y="974"/>
                    <a:pt x="486" y="974"/>
                  </a:cubicBezTo>
                  <a:cubicBezTo>
                    <a:pt x="507" y="974"/>
                    <a:pt x="531" y="962"/>
                    <a:pt x="551" y="942"/>
                  </a:cubicBezTo>
                  <a:cubicBezTo>
                    <a:pt x="940" y="553"/>
                    <a:pt x="940" y="553"/>
                    <a:pt x="940" y="553"/>
                  </a:cubicBezTo>
                  <a:cubicBezTo>
                    <a:pt x="973" y="520"/>
                    <a:pt x="982" y="478"/>
                    <a:pt x="960" y="457"/>
                  </a:cubicBezTo>
                  <a:cubicBezTo>
                    <a:pt x="773" y="269"/>
                    <a:pt x="773" y="269"/>
                    <a:pt x="773" y="269"/>
                  </a:cubicBezTo>
                  <a:cubicBezTo>
                    <a:pt x="993" y="50"/>
                    <a:pt x="993" y="50"/>
                    <a:pt x="993" y="50"/>
                  </a:cubicBezTo>
                  <a:cubicBezTo>
                    <a:pt x="1008" y="35"/>
                    <a:pt x="1006" y="22"/>
                    <a:pt x="1003" y="16"/>
                  </a:cubicBezTo>
                  <a:close/>
                </a:path>
              </a:pathLst>
            </a:custGeom>
            <a:solidFill>
              <a:schemeClr val="accent4"/>
            </a:solidFill>
            <a:ln w="28575" cap="flat">
              <a:noFill/>
              <a:prstDash val="solid"/>
              <a:miter lim="800000"/>
            </a:ln>
            <a:effectLst>
              <a:outerShdw blurRad="203200" dist="101600" dir="2700000" algn="tl" rotWithShape="0">
                <a:prstClr val="black">
                  <a:alpha val="28000"/>
                </a:prstClr>
              </a:outerShdw>
            </a:effectLst>
          </p:spPr>
          <p:txBody>
            <a:bodyPr vert="horz" wrap="square" lIns="121888" tIns="60944" rIns="121888" bIns="60944" numCol="1" anchor="t" anchorCtr="0" compatLnSpc="1"/>
            <a:lstStyle/>
            <a:p>
              <a:endParaRPr lang="en-US" altLang="en-US" sz="3200">
                <a:solidFill>
                  <a:schemeClr val="tx1">
                    <a:lumMod val="50000"/>
                    <a:lumOff val="50000"/>
                  </a:schemeClr>
                </a:solidFill>
              </a:endParaRPr>
            </a:p>
          </p:txBody>
        </p:sp>
        <p:sp>
          <p:nvSpPr>
            <p:cNvPr id="76" name="Freeform 43"/>
            <p:cNvSpPr>
              <a:spLocks noEditPoints="1"/>
            </p:cNvSpPr>
            <p:nvPr/>
          </p:nvSpPr>
          <p:spPr bwMode="auto">
            <a:xfrm>
              <a:off x="4820719" y="3113457"/>
              <a:ext cx="382191" cy="342900"/>
            </a:xfrm>
            <a:custGeom>
              <a:avLst/>
              <a:gdLst>
                <a:gd name="T0" fmla="*/ 81 w 116"/>
                <a:gd name="T1" fmla="*/ 70 h 104"/>
                <a:gd name="T2" fmla="*/ 65 w 116"/>
                <a:gd name="T3" fmla="*/ 83 h 104"/>
                <a:gd name="T4" fmla="*/ 111 w 116"/>
                <a:gd name="T5" fmla="*/ 104 h 104"/>
                <a:gd name="T6" fmla="*/ 116 w 116"/>
                <a:gd name="T7" fmla="*/ 85 h 104"/>
                <a:gd name="T8" fmla="*/ 81 w 116"/>
                <a:gd name="T9" fmla="*/ 70 h 104"/>
                <a:gd name="T10" fmla="*/ 111 w 116"/>
                <a:gd name="T11" fmla="*/ 2 h 104"/>
                <a:gd name="T12" fmla="*/ 65 w 116"/>
                <a:gd name="T13" fmla="*/ 24 h 104"/>
                <a:gd name="T14" fmla="*/ 77 w 116"/>
                <a:gd name="T15" fmla="*/ 32 h 104"/>
                <a:gd name="T16" fmla="*/ 0 w 116"/>
                <a:gd name="T17" fmla="*/ 83 h 104"/>
                <a:gd name="T18" fmla="*/ 3 w 116"/>
                <a:gd name="T19" fmla="*/ 102 h 104"/>
                <a:gd name="T20" fmla="*/ 93 w 116"/>
                <a:gd name="T21" fmla="*/ 44 h 104"/>
                <a:gd name="T22" fmla="*/ 106 w 116"/>
                <a:gd name="T23" fmla="*/ 52 h 104"/>
                <a:gd name="T24" fmla="*/ 111 w 116"/>
                <a:gd name="T25" fmla="*/ 2 h 104"/>
                <a:gd name="T26" fmla="*/ 7 w 116"/>
                <a:gd name="T27" fmla="*/ 0 h 104"/>
                <a:gd name="T28" fmla="*/ 11 w 116"/>
                <a:gd name="T29" fmla="*/ 51 h 104"/>
                <a:gd name="T30" fmla="*/ 24 w 116"/>
                <a:gd name="T31" fmla="*/ 42 h 104"/>
                <a:gd name="T32" fmla="*/ 36 w 116"/>
                <a:gd name="T33" fmla="*/ 58 h 104"/>
                <a:gd name="T34" fmla="*/ 52 w 116"/>
                <a:gd name="T35" fmla="*/ 47 h 104"/>
                <a:gd name="T36" fmla="*/ 40 w 116"/>
                <a:gd name="T37" fmla="*/ 32 h 104"/>
                <a:gd name="T38" fmla="*/ 53 w 116"/>
                <a:gd name="T39" fmla="*/ 24 h 104"/>
                <a:gd name="T40" fmla="*/ 7 w 116"/>
                <a:gd name="T41"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16" h="104">
                  <a:moveTo>
                    <a:pt x="81" y="70"/>
                  </a:moveTo>
                  <a:cubicBezTo>
                    <a:pt x="76" y="75"/>
                    <a:pt x="70" y="79"/>
                    <a:pt x="65" y="83"/>
                  </a:cubicBezTo>
                  <a:cubicBezTo>
                    <a:pt x="88" y="99"/>
                    <a:pt x="110" y="104"/>
                    <a:pt x="111" y="104"/>
                  </a:cubicBezTo>
                  <a:cubicBezTo>
                    <a:pt x="116" y="85"/>
                    <a:pt x="116" y="85"/>
                    <a:pt x="116" y="85"/>
                  </a:cubicBezTo>
                  <a:cubicBezTo>
                    <a:pt x="115" y="85"/>
                    <a:pt x="100" y="81"/>
                    <a:pt x="81" y="70"/>
                  </a:cubicBezTo>
                  <a:moveTo>
                    <a:pt x="111" y="2"/>
                  </a:moveTo>
                  <a:cubicBezTo>
                    <a:pt x="65" y="24"/>
                    <a:pt x="65" y="24"/>
                    <a:pt x="65" y="24"/>
                  </a:cubicBezTo>
                  <a:cubicBezTo>
                    <a:pt x="77" y="32"/>
                    <a:pt x="77" y="32"/>
                    <a:pt x="77" y="32"/>
                  </a:cubicBezTo>
                  <a:cubicBezTo>
                    <a:pt x="49" y="72"/>
                    <a:pt x="0" y="83"/>
                    <a:pt x="0" y="83"/>
                  </a:cubicBezTo>
                  <a:cubicBezTo>
                    <a:pt x="3" y="102"/>
                    <a:pt x="3" y="102"/>
                    <a:pt x="3" y="102"/>
                  </a:cubicBezTo>
                  <a:cubicBezTo>
                    <a:pt x="6" y="102"/>
                    <a:pt x="60" y="90"/>
                    <a:pt x="93" y="44"/>
                  </a:cubicBezTo>
                  <a:cubicBezTo>
                    <a:pt x="106" y="52"/>
                    <a:pt x="106" y="52"/>
                    <a:pt x="106" y="52"/>
                  </a:cubicBezTo>
                  <a:cubicBezTo>
                    <a:pt x="111" y="2"/>
                    <a:pt x="111" y="2"/>
                    <a:pt x="111" y="2"/>
                  </a:cubicBezTo>
                  <a:moveTo>
                    <a:pt x="7" y="0"/>
                  </a:moveTo>
                  <a:cubicBezTo>
                    <a:pt x="11" y="51"/>
                    <a:pt x="11" y="51"/>
                    <a:pt x="11" y="51"/>
                  </a:cubicBezTo>
                  <a:cubicBezTo>
                    <a:pt x="24" y="42"/>
                    <a:pt x="24" y="42"/>
                    <a:pt x="24" y="42"/>
                  </a:cubicBezTo>
                  <a:cubicBezTo>
                    <a:pt x="28" y="48"/>
                    <a:pt x="32" y="54"/>
                    <a:pt x="36" y="58"/>
                  </a:cubicBezTo>
                  <a:cubicBezTo>
                    <a:pt x="41" y="55"/>
                    <a:pt x="47" y="51"/>
                    <a:pt x="52" y="47"/>
                  </a:cubicBezTo>
                  <a:cubicBezTo>
                    <a:pt x="48" y="42"/>
                    <a:pt x="44" y="37"/>
                    <a:pt x="40" y="32"/>
                  </a:cubicBezTo>
                  <a:cubicBezTo>
                    <a:pt x="53" y="24"/>
                    <a:pt x="53" y="24"/>
                    <a:pt x="53" y="24"/>
                  </a:cubicBezTo>
                  <a:cubicBezTo>
                    <a:pt x="7" y="0"/>
                    <a:pt x="7" y="0"/>
                    <a:pt x="7" y="0"/>
                  </a:cubicBezTo>
                </a:path>
              </a:pathLst>
            </a:custGeom>
            <a:solidFill>
              <a:schemeClr val="bg1"/>
            </a:solidFill>
            <a:ln>
              <a:noFill/>
            </a:ln>
          </p:spPr>
          <p:txBody>
            <a:bodyPr vert="horz" wrap="square" lIns="121888" tIns="60944" rIns="121888" bIns="60944" numCol="1" anchor="t" anchorCtr="0" compatLnSpc="1"/>
            <a:lstStyle/>
            <a:p>
              <a:endParaRPr lang="zh-CN" altLang="en-US" sz="3200">
                <a:solidFill>
                  <a:schemeClr val="tx1">
                    <a:lumMod val="50000"/>
                    <a:lumOff val="50000"/>
                  </a:schemeClr>
                </a:solidFill>
              </a:endParaRPr>
            </a:p>
          </p:txBody>
        </p:sp>
      </p:grpSp>
      <p:grpSp>
        <p:nvGrpSpPr>
          <p:cNvPr id="81" name="组合 25"/>
          <p:cNvGrpSpPr/>
          <p:nvPr/>
        </p:nvGrpSpPr>
        <p:grpSpPr>
          <a:xfrm>
            <a:off x="7951442" y="2150966"/>
            <a:ext cx="3938201" cy="937584"/>
            <a:chOff x="497329" y="2770637"/>
            <a:chExt cx="3210265" cy="703371"/>
          </a:xfrm>
        </p:grpSpPr>
        <p:sp>
          <p:nvSpPr>
            <p:cNvPr id="82" name="矩形 26"/>
            <p:cNvSpPr/>
            <p:nvPr/>
          </p:nvSpPr>
          <p:spPr>
            <a:xfrm>
              <a:off x="503238" y="3053880"/>
              <a:ext cx="3204356" cy="42012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3" name="矩形 27"/>
            <p:cNvSpPr/>
            <p:nvPr/>
          </p:nvSpPr>
          <p:spPr>
            <a:xfrm>
              <a:off x="497329" y="2770637"/>
              <a:ext cx="1318726" cy="284671"/>
            </a:xfrm>
            <a:prstGeom prst="rect">
              <a:avLst/>
            </a:prstGeom>
          </p:spPr>
          <p:txBody>
            <a:bodyPr wrap="none">
              <a:spAutoFit/>
            </a:bodyPr>
            <a:lstStyle/>
            <a:p>
              <a:pPr>
                <a:defRPr/>
              </a:pPr>
              <a:r>
                <a:rPr lang="zh-CN" altLang="en-US" sz="1865" dirty="0">
                  <a:solidFill>
                    <a:schemeClr val="accent2"/>
                  </a:solidFill>
                  <a:latin typeface="微软雅黑" panose="020B0503020204020204" pitchFamily="34" charset="-122"/>
                  <a:ea typeface="微软雅黑" panose="020B0503020204020204" pitchFamily="34" charset="-122"/>
                </a:rPr>
                <a:t>点击添加标题</a:t>
              </a:r>
              <a:endParaRPr lang="en-US" altLang="zh-CN" sz="1865" dirty="0">
                <a:solidFill>
                  <a:schemeClr val="accent2"/>
                </a:solidFill>
                <a:latin typeface="微软雅黑" panose="020B0503020204020204" pitchFamily="34" charset="-122"/>
                <a:ea typeface="微软雅黑" panose="020B0503020204020204" pitchFamily="34" charset="-122"/>
              </a:endParaRPr>
            </a:p>
          </p:txBody>
        </p:sp>
      </p:grpSp>
      <p:grpSp>
        <p:nvGrpSpPr>
          <p:cNvPr id="84" name="组合 25"/>
          <p:cNvGrpSpPr/>
          <p:nvPr/>
        </p:nvGrpSpPr>
        <p:grpSpPr>
          <a:xfrm>
            <a:off x="7967563" y="3940244"/>
            <a:ext cx="3938201" cy="937584"/>
            <a:chOff x="497329" y="2770637"/>
            <a:chExt cx="3210265" cy="703371"/>
          </a:xfrm>
        </p:grpSpPr>
        <p:sp>
          <p:nvSpPr>
            <p:cNvPr id="85" name="矩形 26"/>
            <p:cNvSpPr/>
            <p:nvPr/>
          </p:nvSpPr>
          <p:spPr>
            <a:xfrm>
              <a:off x="503238" y="3053880"/>
              <a:ext cx="3204356" cy="420128"/>
            </a:xfrm>
            <a:prstGeom prst="rect">
              <a:avLst/>
            </a:prstGeom>
          </p:spPr>
          <p:txBody>
            <a:bodyPr wrap="square">
              <a:spAutoFit/>
            </a:bodyPr>
            <a:lstStyle/>
            <a:p>
              <a:pPr algn="just">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6" name="矩形 27"/>
            <p:cNvSpPr/>
            <p:nvPr/>
          </p:nvSpPr>
          <p:spPr>
            <a:xfrm>
              <a:off x="497329" y="2770637"/>
              <a:ext cx="1318726" cy="284671"/>
            </a:xfrm>
            <a:prstGeom prst="rect">
              <a:avLst/>
            </a:prstGeom>
          </p:spPr>
          <p:txBody>
            <a:bodyPr wrap="none">
              <a:spAutoFit/>
            </a:bodyPr>
            <a:lstStyle/>
            <a:p>
              <a:pPr>
                <a:defRPr/>
              </a:pPr>
              <a:r>
                <a:rPr lang="zh-CN" altLang="en-US" sz="1865" dirty="0">
                  <a:solidFill>
                    <a:schemeClr val="accent4"/>
                  </a:solidFill>
                  <a:latin typeface="微软雅黑" panose="020B0503020204020204" pitchFamily="34" charset="-122"/>
                  <a:ea typeface="微软雅黑" panose="020B0503020204020204" pitchFamily="34" charset="-122"/>
                </a:rPr>
                <a:t>点击添加标题</a:t>
              </a:r>
              <a:endParaRPr lang="en-US" altLang="zh-CN" sz="1865" dirty="0">
                <a:solidFill>
                  <a:schemeClr val="accent4"/>
                </a:solidFill>
                <a:latin typeface="微软雅黑" panose="020B0503020204020204" pitchFamily="34" charset="-122"/>
                <a:ea typeface="微软雅黑" panose="020B0503020204020204" pitchFamily="34" charset="-122"/>
              </a:endParaRPr>
            </a:p>
          </p:txBody>
        </p:sp>
      </p:grpSp>
      <p:grpSp>
        <p:nvGrpSpPr>
          <p:cNvPr id="87" name="组合 25"/>
          <p:cNvGrpSpPr/>
          <p:nvPr/>
        </p:nvGrpSpPr>
        <p:grpSpPr>
          <a:xfrm>
            <a:off x="270685" y="2176200"/>
            <a:ext cx="3947073" cy="991770"/>
            <a:chOff x="503238" y="2729987"/>
            <a:chExt cx="3217497" cy="744021"/>
          </a:xfrm>
        </p:grpSpPr>
        <p:sp>
          <p:nvSpPr>
            <p:cNvPr id="88" name="矩形 26"/>
            <p:cNvSpPr/>
            <p:nvPr/>
          </p:nvSpPr>
          <p:spPr>
            <a:xfrm>
              <a:off x="503238" y="3053880"/>
              <a:ext cx="3204356" cy="420128"/>
            </a:xfrm>
            <a:prstGeom prst="rect">
              <a:avLst/>
            </a:prstGeom>
          </p:spPr>
          <p:txBody>
            <a:bodyPr wrap="square">
              <a:spAutoFit/>
            </a:bodyPr>
            <a:lstStyle/>
            <a:p>
              <a:pPr algn="r">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9" name="矩形 27"/>
            <p:cNvSpPr/>
            <p:nvPr/>
          </p:nvSpPr>
          <p:spPr>
            <a:xfrm>
              <a:off x="2402009" y="2729987"/>
              <a:ext cx="1318726" cy="284671"/>
            </a:xfrm>
            <a:prstGeom prst="rect">
              <a:avLst/>
            </a:prstGeom>
          </p:spPr>
          <p:txBody>
            <a:bodyPr wrap="none">
              <a:spAutoFit/>
            </a:bodyPr>
            <a:lstStyle/>
            <a:p>
              <a:pPr algn="r">
                <a:defRPr/>
              </a:pPr>
              <a:r>
                <a:rPr lang="zh-CN" altLang="en-US" sz="1865" dirty="0">
                  <a:solidFill>
                    <a:schemeClr val="accent1"/>
                  </a:solidFill>
                  <a:latin typeface="微软雅黑" panose="020B0503020204020204" pitchFamily="34" charset="-122"/>
                  <a:ea typeface="微软雅黑" panose="020B0503020204020204" pitchFamily="34" charset="-122"/>
                </a:rPr>
                <a:t>点击添加标题</a:t>
              </a:r>
              <a:endParaRPr lang="en-US" altLang="zh-CN" sz="1865" dirty="0">
                <a:solidFill>
                  <a:schemeClr val="accent1"/>
                </a:solidFill>
                <a:latin typeface="微软雅黑" panose="020B0503020204020204" pitchFamily="34" charset="-122"/>
                <a:ea typeface="微软雅黑" panose="020B0503020204020204" pitchFamily="34" charset="-122"/>
              </a:endParaRPr>
            </a:p>
          </p:txBody>
        </p:sp>
      </p:grpSp>
      <p:grpSp>
        <p:nvGrpSpPr>
          <p:cNvPr id="90" name="组合 25"/>
          <p:cNvGrpSpPr/>
          <p:nvPr/>
        </p:nvGrpSpPr>
        <p:grpSpPr>
          <a:xfrm>
            <a:off x="286805" y="3928446"/>
            <a:ext cx="3930952" cy="997140"/>
            <a:chOff x="503238" y="2725958"/>
            <a:chExt cx="3204356" cy="748050"/>
          </a:xfrm>
        </p:grpSpPr>
        <p:sp>
          <p:nvSpPr>
            <p:cNvPr id="91" name="矩形 26"/>
            <p:cNvSpPr/>
            <p:nvPr/>
          </p:nvSpPr>
          <p:spPr>
            <a:xfrm>
              <a:off x="503238" y="3053880"/>
              <a:ext cx="3204356" cy="420128"/>
            </a:xfrm>
            <a:prstGeom prst="rect">
              <a:avLst/>
            </a:prstGeom>
          </p:spPr>
          <p:txBody>
            <a:bodyPr wrap="square">
              <a:spAutoFit/>
            </a:bodyPr>
            <a:lstStyle/>
            <a:p>
              <a:pPr algn="r">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2" name="矩形 27"/>
            <p:cNvSpPr/>
            <p:nvPr/>
          </p:nvSpPr>
          <p:spPr>
            <a:xfrm>
              <a:off x="2375726" y="2725958"/>
              <a:ext cx="1318726" cy="284671"/>
            </a:xfrm>
            <a:prstGeom prst="rect">
              <a:avLst/>
            </a:prstGeom>
          </p:spPr>
          <p:txBody>
            <a:bodyPr wrap="none">
              <a:spAutoFit/>
            </a:bodyPr>
            <a:lstStyle/>
            <a:p>
              <a:pPr algn="r">
                <a:defRPr/>
              </a:pPr>
              <a:r>
                <a:rPr lang="zh-CN" altLang="en-US" sz="1865" dirty="0">
                  <a:solidFill>
                    <a:schemeClr val="accent3"/>
                  </a:solidFill>
                  <a:latin typeface="微软雅黑" panose="020B0503020204020204" pitchFamily="34" charset="-122"/>
                  <a:ea typeface="微软雅黑" panose="020B0503020204020204" pitchFamily="34" charset="-122"/>
                </a:rPr>
                <a:t>点击添加标题</a:t>
              </a:r>
              <a:endParaRPr lang="en-US" altLang="zh-CN" sz="1865" dirty="0">
                <a:solidFill>
                  <a:schemeClr val="accent3"/>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0-#ppt_w/2"/>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nodeType="after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additive="base">
                                        <p:cTn id="12" dur="500" fill="hold"/>
                                        <p:tgtEl>
                                          <p:spTgt spid="26"/>
                                        </p:tgtEl>
                                        <p:attrNameLst>
                                          <p:attrName>ppt_x</p:attrName>
                                        </p:attrNameLst>
                                      </p:cBhvr>
                                      <p:tavLst>
                                        <p:tav tm="0">
                                          <p:val>
                                            <p:strVal val="1+#ppt_w/2"/>
                                          </p:val>
                                        </p:tav>
                                        <p:tav tm="100000">
                                          <p:val>
                                            <p:strVal val="#ppt_x"/>
                                          </p:val>
                                        </p:tav>
                                      </p:tavLst>
                                    </p:anim>
                                    <p:anim calcmode="lin" valueType="num">
                                      <p:cBhvr additive="base">
                                        <p:cTn id="13" dur="500" fill="hold"/>
                                        <p:tgtEl>
                                          <p:spTgt spid="26"/>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1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0-#ppt_w/2"/>
                                          </p:val>
                                        </p:tav>
                                        <p:tav tm="100000">
                                          <p:val>
                                            <p:strVal val="#ppt_x"/>
                                          </p:val>
                                        </p:tav>
                                      </p:tavLst>
                                    </p:anim>
                                    <p:anim calcmode="lin" valueType="num">
                                      <p:cBhvr additive="base">
                                        <p:cTn id="18" dur="500" fill="hold"/>
                                        <p:tgtEl>
                                          <p:spTgt spid="2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6" fill="hold"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additive="base">
                                        <p:cTn id="22" dur="500" fill="hold"/>
                                        <p:tgtEl>
                                          <p:spTgt spid="29"/>
                                        </p:tgtEl>
                                        <p:attrNameLst>
                                          <p:attrName>ppt_x</p:attrName>
                                        </p:attrNameLst>
                                      </p:cBhvr>
                                      <p:tavLst>
                                        <p:tav tm="0">
                                          <p:val>
                                            <p:strVal val="1+#ppt_w/2"/>
                                          </p:val>
                                        </p:tav>
                                        <p:tav tm="100000">
                                          <p:val>
                                            <p:strVal val="#ppt_x"/>
                                          </p:val>
                                        </p:tav>
                                      </p:tavLst>
                                    </p:anim>
                                    <p:anim calcmode="lin" valueType="num">
                                      <p:cBhvr additive="base">
                                        <p:cTn id="23" dur="500" fill="hold"/>
                                        <p:tgtEl>
                                          <p:spTgt spid="2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2" decel="100000" fill="hold" nodeType="afterEffect">
                                  <p:stCondLst>
                                    <p:cond delay="0"/>
                                  </p:stCondLst>
                                  <p:childTnLst>
                                    <p:set>
                                      <p:cBhvr>
                                        <p:cTn id="26" dur="1" fill="hold">
                                          <p:stCondLst>
                                            <p:cond delay="0"/>
                                          </p:stCondLst>
                                        </p:cTn>
                                        <p:tgtEl>
                                          <p:spTgt spid="87"/>
                                        </p:tgtEl>
                                        <p:attrNameLst>
                                          <p:attrName>style.visibility</p:attrName>
                                        </p:attrNameLst>
                                      </p:cBhvr>
                                      <p:to>
                                        <p:strVal val="visible"/>
                                      </p:to>
                                    </p:set>
                                    <p:anim calcmode="lin" valueType="num">
                                      <p:cBhvr additive="base">
                                        <p:cTn id="27" dur="500" fill="hold"/>
                                        <p:tgtEl>
                                          <p:spTgt spid="87"/>
                                        </p:tgtEl>
                                        <p:attrNameLst>
                                          <p:attrName>ppt_x</p:attrName>
                                        </p:attrNameLst>
                                      </p:cBhvr>
                                      <p:tavLst>
                                        <p:tav tm="0">
                                          <p:val>
                                            <p:strVal val="1+#ppt_w/2"/>
                                          </p:val>
                                        </p:tav>
                                        <p:tav tm="100000">
                                          <p:val>
                                            <p:strVal val="#ppt_x"/>
                                          </p:val>
                                        </p:tav>
                                      </p:tavLst>
                                    </p:anim>
                                    <p:anim calcmode="lin" valueType="num">
                                      <p:cBhvr additive="base">
                                        <p:cTn id="28" dur="500" fill="hold"/>
                                        <p:tgtEl>
                                          <p:spTgt spid="87"/>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decel="100000" fill="hold" nodeType="afterEffect">
                                  <p:stCondLst>
                                    <p:cond delay="0"/>
                                  </p:stCondLst>
                                  <p:childTnLst>
                                    <p:set>
                                      <p:cBhvr>
                                        <p:cTn id="31" dur="1" fill="hold">
                                          <p:stCondLst>
                                            <p:cond delay="0"/>
                                          </p:stCondLst>
                                        </p:cTn>
                                        <p:tgtEl>
                                          <p:spTgt spid="90"/>
                                        </p:tgtEl>
                                        <p:attrNameLst>
                                          <p:attrName>style.visibility</p:attrName>
                                        </p:attrNameLst>
                                      </p:cBhvr>
                                      <p:to>
                                        <p:strVal val="visible"/>
                                      </p:to>
                                    </p:set>
                                    <p:anim calcmode="lin" valueType="num">
                                      <p:cBhvr additive="base">
                                        <p:cTn id="32" dur="500" fill="hold"/>
                                        <p:tgtEl>
                                          <p:spTgt spid="90"/>
                                        </p:tgtEl>
                                        <p:attrNameLst>
                                          <p:attrName>ppt_x</p:attrName>
                                        </p:attrNameLst>
                                      </p:cBhvr>
                                      <p:tavLst>
                                        <p:tav tm="0">
                                          <p:val>
                                            <p:strVal val="1+#ppt_w/2"/>
                                          </p:val>
                                        </p:tav>
                                        <p:tav tm="100000">
                                          <p:val>
                                            <p:strVal val="#ppt_x"/>
                                          </p:val>
                                        </p:tav>
                                      </p:tavLst>
                                    </p:anim>
                                    <p:anim calcmode="lin" valueType="num">
                                      <p:cBhvr additive="base">
                                        <p:cTn id="33" dur="500" fill="hold"/>
                                        <p:tgtEl>
                                          <p:spTgt spid="90"/>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decel="100000" fill="hold" nodeType="afterEffect">
                                  <p:stCondLst>
                                    <p:cond delay="0"/>
                                  </p:stCondLst>
                                  <p:childTnLst>
                                    <p:set>
                                      <p:cBhvr>
                                        <p:cTn id="36" dur="1" fill="hold">
                                          <p:stCondLst>
                                            <p:cond delay="0"/>
                                          </p:stCondLst>
                                        </p:cTn>
                                        <p:tgtEl>
                                          <p:spTgt spid="81"/>
                                        </p:tgtEl>
                                        <p:attrNameLst>
                                          <p:attrName>style.visibility</p:attrName>
                                        </p:attrNameLst>
                                      </p:cBhvr>
                                      <p:to>
                                        <p:strVal val="visible"/>
                                      </p:to>
                                    </p:set>
                                    <p:anim calcmode="lin" valueType="num">
                                      <p:cBhvr additive="base">
                                        <p:cTn id="37" dur="500" fill="hold"/>
                                        <p:tgtEl>
                                          <p:spTgt spid="81"/>
                                        </p:tgtEl>
                                        <p:attrNameLst>
                                          <p:attrName>ppt_x</p:attrName>
                                        </p:attrNameLst>
                                      </p:cBhvr>
                                      <p:tavLst>
                                        <p:tav tm="0">
                                          <p:val>
                                            <p:strVal val="0-#ppt_w/2"/>
                                          </p:val>
                                        </p:tav>
                                        <p:tav tm="100000">
                                          <p:val>
                                            <p:strVal val="#ppt_x"/>
                                          </p:val>
                                        </p:tav>
                                      </p:tavLst>
                                    </p:anim>
                                    <p:anim calcmode="lin" valueType="num">
                                      <p:cBhvr additive="base">
                                        <p:cTn id="38" dur="500" fill="hold"/>
                                        <p:tgtEl>
                                          <p:spTgt spid="81"/>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decel="100000" fill="hold" nodeType="afterEffect">
                                  <p:stCondLst>
                                    <p:cond delay="0"/>
                                  </p:stCondLst>
                                  <p:childTnLst>
                                    <p:set>
                                      <p:cBhvr>
                                        <p:cTn id="41" dur="1" fill="hold">
                                          <p:stCondLst>
                                            <p:cond delay="0"/>
                                          </p:stCondLst>
                                        </p:cTn>
                                        <p:tgtEl>
                                          <p:spTgt spid="84"/>
                                        </p:tgtEl>
                                        <p:attrNameLst>
                                          <p:attrName>style.visibility</p:attrName>
                                        </p:attrNameLst>
                                      </p:cBhvr>
                                      <p:to>
                                        <p:strVal val="visible"/>
                                      </p:to>
                                    </p:set>
                                    <p:anim calcmode="lin" valueType="num">
                                      <p:cBhvr additive="base">
                                        <p:cTn id="42" dur="500" fill="hold"/>
                                        <p:tgtEl>
                                          <p:spTgt spid="84"/>
                                        </p:tgtEl>
                                        <p:attrNameLst>
                                          <p:attrName>ppt_x</p:attrName>
                                        </p:attrNameLst>
                                      </p:cBhvr>
                                      <p:tavLst>
                                        <p:tav tm="0">
                                          <p:val>
                                            <p:strVal val="0-#ppt_w/2"/>
                                          </p:val>
                                        </p:tav>
                                        <p:tav tm="100000">
                                          <p:val>
                                            <p:strVal val="#ppt_x"/>
                                          </p:val>
                                        </p:tav>
                                      </p:tavLst>
                                    </p:anim>
                                    <p:anim calcmode="lin" valueType="num">
                                      <p:cBhvr additive="base">
                                        <p:cTn id="43" dur="500" fill="hold"/>
                                        <p:tgtEl>
                                          <p:spTgt spid="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 Box 41"/>
          <p:cNvSpPr txBox="1">
            <a:spLocks noChangeArrowheads="1"/>
          </p:cNvSpPr>
          <p:nvPr/>
        </p:nvSpPr>
        <p:spPr bwMode="auto">
          <a:xfrm>
            <a:off x="5773093" y="5730873"/>
            <a:ext cx="595035" cy="584775"/>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zh-CN" altLang="en-US" sz="1600" b="1" dirty="0">
                <a:solidFill>
                  <a:schemeClr val="bg1"/>
                </a:solidFill>
                <a:latin typeface="微软雅黑" panose="020B0503020204020204" pitchFamily="34" charset="-122"/>
                <a:ea typeface="微软雅黑" panose="020B0503020204020204" pitchFamily="34" charset="-122"/>
              </a:rPr>
              <a:t>添加</a:t>
            </a:r>
            <a:endParaRPr lang="en-US" altLang="zh-CN" sz="1600" b="1" dirty="0">
              <a:solidFill>
                <a:schemeClr val="bg1"/>
              </a:solidFill>
              <a:latin typeface="微软雅黑" panose="020B0503020204020204" pitchFamily="34" charset="-122"/>
              <a:ea typeface="微软雅黑" panose="020B0503020204020204" pitchFamily="34" charset="-122"/>
            </a:endParaRPr>
          </a:p>
          <a:p>
            <a:pPr algn="ctr"/>
            <a:r>
              <a:rPr lang="zh-CN" altLang="en-US" sz="1600" b="1" dirty="0">
                <a:solidFill>
                  <a:schemeClr val="bg1"/>
                </a:solidFill>
                <a:latin typeface="微软雅黑" panose="020B0503020204020204" pitchFamily="34" charset="-122"/>
                <a:ea typeface="微软雅黑" panose="020B0503020204020204" pitchFamily="34" charset="-122"/>
              </a:rPr>
              <a:t>内容</a:t>
            </a:r>
            <a:endParaRPr lang="en-US" altLang="ko-KR" sz="1600" b="1" dirty="0">
              <a:solidFill>
                <a:schemeClr val="bg1"/>
              </a:solidFill>
              <a:latin typeface="微软雅黑" panose="020B0503020204020204" pitchFamily="34" charset="-122"/>
              <a:ea typeface="微软雅黑" panose="020B0503020204020204" pitchFamily="34" charset="-122"/>
            </a:endParaRPr>
          </a:p>
        </p:txBody>
      </p:sp>
      <p:grpSp>
        <p:nvGrpSpPr>
          <p:cNvPr id="115" name="Group 114"/>
          <p:cNvGrpSpPr/>
          <p:nvPr/>
        </p:nvGrpSpPr>
        <p:grpSpPr>
          <a:xfrm>
            <a:off x="1360135" y="1794777"/>
            <a:ext cx="2282203" cy="2016983"/>
            <a:chOff x="1057275" y="1583888"/>
            <a:chExt cx="1712098" cy="1513131"/>
          </a:xfrm>
        </p:grpSpPr>
        <p:sp>
          <p:nvSpPr>
            <p:cNvPr id="50" name="圆角矩形 9"/>
            <p:cNvSpPr/>
            <p:nvPr/>
          </p:nvSpPr>
          <p:spPr>
            <a:xfrm>
              <a:off x="1057275" y="1583888"/>
              <a:ext cx="1712098" cy="1513131"/>
            </a:xfrm>
            <a:prstGeom prst="roundRect">
              <a:avLst>
                <a:gd name="adj" fmla="val 637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Light" pitchFamily="34" charset="-122"/>
                <a:ea typeface="微软雅黑 Light" pitchFamily="34" charset="-122"/>
              </a:endParaRPr>
            </a:p>
          </p:txBody>
        </p:sp>
        <p:sp>
          <p:nvSpPr>
            <p:cNvPr id="51" name="圆角矩形 10"/>
            <p:cNvSpPr/>
            <p:nvPr/>
          </p:nvSpPr>
          <p:spPr>
            <a:xfrm>
              <a:off x="1097436" y="1622223"/>
              <a:ext cx="1620675" cy="1172170"/>
            </a:xfrm>
            <a:prstGeom prst="roundRect">
              <a:avLst>
                <a:gd name="adj" fmla="val 63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Light" pitchFamily="34" charset="-122"/>
                <a:ea typeface="微软雅黑 Light" pitchFamily="34" charset="-122"/>
              </a:endParaRPr>
            </a:p>
          </p:txBody>
        </p:sp>
        <p:sp>
          <p:nvSpPr>
            <p:cNvPr id="62" name="Text Box 41"/>
            <p:cNvSpPr txBox="1">
              <a:spLocks noChangeArrowheads="1"/>
            </p:cNvSpPr>
            <p:nvPr/>
          </p:nvSpPr>
          <p:spPr bwMode="auto">
            <a:xfrm>
              <a:off x="1097436" y="1815163"/>
              <a:ext cx="1620675" cy="770988"/>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14000"/>
                </a:lnSpc>
              </a:pPr>
              <a:r>
                <a:rPr lang="zh-CN" altLang="en-US" sz="1335" dirty="0">
                  <a:latin typeface="微软雅黑" panose="020B0503020204020204" pitchFamily="34" charset="-122"/>
                  <a:ea typeface="微软雅黑" panose="020B0503020204020204" pitchFamily="34" charset="-122"/>
                </a:rPr>
                <a:t>轻点此处输入文字内容，</a:t>
              </a:r>
              <a:r>
                <a:rPr lang="en-US" altLang="zh-CN" sz="1335" dirty="0">
                  <a:latin typeface="微软雅黑" panose="020B0503020204020204" pitchFamily="34" charset="-122"/>
                  <a:ea typeface="微软雅黑" panose="020B0503020204020204" pitchFamily="34" charset="-122"/>
                </a:rPr>
                <a:t>PPT</a:t>
              </a:r>
              <a:r>
                <a:rPr lang="zh-CN" altLang="en-US" sz="1335" dirty="0">
                  <a:latin typeface="微软雅黑" panose="020B0503020204020204" pitchFamily="34" charset="-122"/>
                  <a:ea typeface="微软雅黑" panose="020B0503020204020204" pitchFamily="34" charset="-122"/>
                </a:rPr>
                <a:t>模板所有文字图片都可编辑，数据图表都可以修改颜色大小形状</a:t>
              </a:r>
              <a:endParaRPr lang="zh-CN" altLang="en-US" sz="1335" dirty="0">
                <a:latin typeface="微软雅黑" panose="020B0503020204020204" pitchFamily="34" charset="-122"/>
                <a:ea typeface="微软雅黑" panose="020B0503020204020204" pitchFamily="34" charset="-122"/>
              </a:endParaRPr>
            </a:p>
          </p:txBody>
        </p:sp>
        <p:sp>
          <p:nvSpPr>
            <p:cNvPr id="66" name="矩形 27"/>
            <p:cNvSpPr/>
            <p:nvPr/>
          </p:nvSpPr>
          <p:spPr>
            <a:xfrm>
              <a:off x="1545053" y="2806203"/>
              <a:ext cx="754249" cy="253982"/>
            </a:xfrm>
            <a:prstGeom prst="rect">
              <a:avLst/>
            </a:prstGeom>
          </p:spPr>
          <p:txBody>
            <a:bodyPr wrap="none">
              <a:spAutoFit/>
            </a:bodyPr>
            <a:lstStyle/>
            <a:p>
              <a:pPr algn="ctr"/>
              <a:r>
                <a:rPr lang="zh-CN" altLang="en-US" sz="1600" b="1" dirty="0">
                  <a:solidFill>
                    <a:schemeClr val="bg1"/>
                  </a:solidFill>
                  <a:latin typeface="微软雅黑 Light" pitchFamily="34" charset="-122"/>
                  <a:ea typeface="微软雅黑 Light" pitchFamily="34" charset="-122"/>
                </a:rPr>
                <a:t>添加内容</a:t>
              </a:r>
              <a:endParaRPr lang="en-US" altLang="ko-KR" sz="1600" b="1" dirty="0">
                <a:solidFill>
                  <a:schemeClr val="bg1"/>
                </a:solidFill>
                <a:latin typeface="微软雅黑 Light" pitchFamily="34" charset="-122"/>
                <a:ea typeface="微软雅黑 Light" pitchFamily="34" charset="-122"/>
              </a:endParaRPr>
            </a:p>
          </p:txBody>
        </p:sp>
      </p:grpSp>
      <p:grpSp>
        <p:nvGrpSpPr>
          <p:cNvPr id="116" name="Group 115"/>
          <p:cNvGrpSpPr/>
          <p:nvPr/>
        </p:nvGrpSpPr>
        <p:grpSpPr>
          <a:xfrm>
            <a:off x="3723846" y="1804659"/>
            <a:ext cx="2282203" cy="2016982"/>
            <a:chOff x="2830520" y="1591301"/>
            <a:chExt cx="1712098" cy="1513131"/>
          </a:xfrm>
        </p:grpSpPr>
        <p:sp>
          <p:nvSpPr>
            <p:cNvPr id="52" name="圆角矩形 11"/>
            <p:cNvSpPr/>
            <p:nvPr/>
          </p:nvSpPr>
          <p:spPr>
            <a:xfrm>
              <a:off x="2830520" y="1591301"/>
              <a:ext cx="1712098" cy="1513131"/>
            </a:xfrm>
            <a:prstGeom prst="roundRect">
              <a:avLst>
                <a:gd name="adj" fmla="val 637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Light" pitchFamily="34" charset="-122"/>
                <a:ea typeface="微软雅黑 Light" pitchFamily="34" charset="-122"/>
              </a:endParaRPr>
            </a:p>
          </p:txBody>
        </p:sp>
        <p:sp>
          <p:nvSpPr>
            <p:cNvPr id="53" name="圆角矩形 12"/>
            <p:cNvSpPr/>
            <p:nvPr/>
          </p:nvSpPr>
          <p:spPr>
            <a:xfrm>
              <a:off x="2870680" y="1629636"/>
              <a:ext cx="1620675" cy="1172170"/>
            </a:xfrm>
            <a:prstGeom prst="roundRect">
              <a:avLst>
                <a:gd name="adj" fmla="val 63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Light" pitchFamily="34" charset="-122"/>
                <a:ea typeface="微软雅黑 Light" pitchFamily="34" charset="-122"/>
              </a:endParaRPr>
            </a:p>
          </p:txBody>
        </p:sp>
        <p:sp>
          <p:nvSpPr>
            <p:cNvPr id="67" name="矩形 28"/>
            <p:cNvSpPr/>
            <p:nvPr/>
          </p:nvSpPr>
          <p:spPr>
            <a:xfrm>
              <a:off x="3316512" y="2806203"/>
              <a:ext cx="754249" cy="253982"/>
            </a:xfrm>
            <a:prstGeom prst="rect">
              <a:avLst/>
            </a:prstGeom>
          </p:spPr>
          <p:txBody>
            <a:bodyPr wrap="none">
              <a:spAutoFit/>
            </a:bodyPr>
            <a:lstStyle/>
            <a:p>
              <a:pPr algn="ctr"/>
              <a:r>
                <a:rPr lang="zh-CN" altLang="en-US" sz="1600" b="1" dirty="0">
                  <a:solidFill>
                    <a:schemeClr val="bg1"/>
                  </a:solidFill>
                  <a:latin typeface="微软雅黑 Light" pitchFamily="34" charset="-122"/>
                  <a:ea typeface="微软雅黑 Light" pitchFamily="34" charset="-122"/>
                </a:rPr>
                <a:t>添加内容</a:t>
              </a:r>
              <a:endParaRPr lang="en-US" altLang="ko-KR" sz="1600" b="1" dirty="0">
                <a:solidFill>
                  <a:schemeClr val="bg1"/>
                </a:solidFill>
                <a:latin typeface="微软雅黑 Light" pitchFamily="34" charset="-122"/>
                <a:ea typeface="微软雅黑 Light" pitchFamily="34" charset="-122"/>
              </a:endParaRPr>
            </a:p>
          </p:txBody>
        </p:sp>
        <p:sp>
          <p:nvSpPr>
            <p:cNvPr id="70" name="Text Box 41"/>
            <p:cNvSpPr txBox="1">
              <a:spLocks noChangeArrowheads="1"/>
            </p:cNvSpPr>
            <p:nvPr/>
          </p:nvSpPr>
          <p:spPr bwMode="auto">
            <a:xfrm>
              <a:off x="2870511" y="1815163"/>
              <a:ext cx="1620675" cy="770989"/>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14000"/>
                </a:lnSpc>
              </a:pPr>
              <a:r>
                <a:rPr lang="zh-CN" altLang="en-US" sz="1335" dirty="0">
                  <a:latin typeface="微软雅黑" panose="020B0503020204020204" pitchFamily="34" charset="-122"/>
                  <a:ea typeface="微软雅黑" panose="020B0503020204020204" pitchFamily="34" charset="-122"/>
                </a:rPr>
                <a:t>轻点此处输入文字内容，</a:t>
              </a:r>
              <a:r>
                <a:rPr lang="en-US" altLang="zh-CN" sz="1335" dirty="0">
                  <a:latin typeface="微软雅黑" panose="020B0503020204020204" pitchFamily="34" charset="-122"/>
                  <a:ea typeface="微软雅黑" panose="020B0503020204020204" pitchFamily="34" charset="-122"/>
                </a:rPr>
                <a:t>PPT</a:t>
              </a:r>
              <a:r>
                <a:rPr lang="zh-CN" altLang="en-US" sz="1335" dirty="0">
                  <a:latin typeface="微软雅黑" panose="020B0503020204020204" pitchFamily="34" charset="-122"/>
                  <a:ea typeface="微软雅黑" panose="020B0503020204020204" pitchFamily="34" charset="-122"/>
                </a:rPr>
                <a:t>模板所有文字图片都可编辑，数据图表都可以修改颜色大小形状</a:t>
              </a:r>
              <a:endParaRPr lang="zh-CN" altLang="en-US" sz="1335" dirty="0">
                <a:latin typeface="微软雅黑" panose="020B0503020204020204" pitchFamily="34" charset="-122"/>
                <a:ea typeface="微软雅黑" panose="020B0503020204020204" pitchFamily="34" charset="-122"/>
              </a:endParaRPr>
            </a:p>
          </p:txBody>
        </p:sp>
      </p:grpSp>
      <p:grpSp>
        <p:nvGrpSpPr>
          <p:cNvPr id="118" name="Group 117"/>
          <p:cNvGrpSpPr/>
          <p:nvPr/>
        </p:nvGrpSpPr>
        <p:grpSpPr>
          <a:xfrm>
            <a:off x="6087555" y="1808622"/>
            <a:ext cx="2282203" cy="2016983"/>
            <a:chOff x="4603764" y="1594274"/>
            <a:chExt cx="1712098" cy="1513131"/>
          </a:xfrm>
        </p:grpSpPr>
        <p:sp>
          <p:nvSpPr>
            <p:cNvPr id="54" name="圆角矩形 13"/>
            <p:cNvSpPr/>
            <p:nvPr/>
          </p:nvSpPr>
          <p:spPr>
            <a:xfrm>
              <a:off x="4603764" y="1594274"/>
              <a:ext cx="1712098" cy="1513131"/>
            </a:xfrm>
            <a:prstGeom prst="roundRect">
              <a:avLst>
                <a:gd name="adj" fmla="val 637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Light" pitchFamily="34" charset="-122"/>
                <a:ea typeface="微软雅黑 Light" pitchFamily="34" charset="-122"/>
              </a:endParaRPr>
            </a:p>
          </p:txBody>
        </p:sp>
        <p:sp>
          <p:nvSpPr>
            <p:cNvPr id="55" name="圆角矩形 14"/>
            <p:cNvSpPr/>
            <p:nvPr/>
          </p:nvSpPr>
          <p:spPr>
            <a:xfrm>
              <a:off x="4643925" y="1632610"/>
              <a:ext cx="1620675" cy="1172170"/>
            </a:xfrm>
            <a:prstGeom prst="roundRect">
              <a:avLst>
                <a:gd name="adj" fmla="val 63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Light" pitchFamily="34" charset="-122"/>
                <a:ea typeface="微软雅黑 Light" pitchFamily="34" charset="-122"/>
              </a:endParaRPr>
            </a:p>
          </p:txBody>
        </p:sp>
        <p:sp>
          <p:nvSpPr>
            <p:cNvPr id="68" name="矩形 29"/>
            <p:cNvSpPr/>
            <p:nvPr/>
          </p:nvSpPr>
          <p:spPr>
            <a:xfrm>
              <a:off x="5057955" y="2806203"/>
              <a:ext cx="754249" cy="253982"/>
            </a:xfrm>
            <a:prstGeom prst="rect">
              <a:avLst/>
            </a:prstGeom>
          </p:spPr>
          <p:txBody>
            <a:bodyPr wrap="none">
              <a:spAutoFit/>
            </a:bodyPr>
            <a:lstStyle/>
            <a:p>
              <a:pPr algn="ctr"/>
              <a:r>
                <a:rPr lang="zh-CN" altLang="en-US" sz="1600" b="1" dirty="0">
                  <a:solidFill>
                    <a:schemeClr val="bg1"/>
                  </a:solidFill>
                  <a:latin typeface="微软雅黑 Light" pitchFamily="34" charset="-122"/>
                  <a:ea typeface="微软雅黑 Light" pitchFamily="34" charset="-122"/>
                </a:rPr>
                <a:t>添加内容</a:t>
              </a:r>
              <a:endParaRPr lang="en-US" altLang="ko-KR" sz="1600" b="1" dirty="0">
                <a:solidFill>
                  <a:schemeClr val="bg1"/>
                </a:solidFill>
                <a:latin typeface="微软雅黑 Light" pitchFamily="34" charset="-122"/>
                <a:ea typeface="微软雅黑 Light" pitchFamily="34" charset="-122"/>
              </a:endParaRPr>
            </a:p>
          </p:txBody>
        </p:sp>
        <p:sp>
          <p:nvSpPr>
            <p:cNvPr id="71" name="Text Box 41"/>
            <p:cNvSpPr txBox="1">
              <a:spLocks noChangeArrowheads="1"/>
            </p:cNvSpPr>
            <p:nvPr/>
          </p:nvSpPr>
          <p:spPr bwMode="auto">
            <a:xfrm>
              <a:off x="4632636" y="1824688"/>
              <a:ext cx="1620675" cy="770989"/>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14000"/>
                </a:lnSpc>
              </a:pPr>
              <a:r>
                <a:rPr lang="zh-CN" altLang="en-US" sz="1335" dirty="0">
                  <a:latin typeface="微软雅黑" panose="020B0503020204020204" pitchFamily="34" charset="-122"/>
                  <a:ea typeface="微软雅黑" panose="020B0503020204020204" pitchFamily="34" charset="-122"/>
                </a:rPr>
                <a:t>轻点此处输入文字内容，</a:t>
              </a:r>
              <a:r>
                <a:rPr lang="en-US" altLang="zh-CN" sz="1335" dirty="0">
                  <a:latin typeface="微软雅黑" panose="020B0503020204020204" pitchFamily="34" charset="-122"/>
                  <a:ea typeface="微软雅黑" panose="020B0503020204020204" pitchFamily="34" charset="-122"/>
                </a:rPr>
                <a:t>PPT</a:t>
              </a:r>
              <a:r>
                <a:rPr lang="zh-CN" altLang="en-US" sz="1335" dirty="0">
                  <a:latin typeface="微软雅黑" panose="020B0503020204020204" pitchFamily="34" charset="-122"/>
                  <a:ea typeface="微软雅黑" panose="020B0503020204020204" pitchFamily="34" charset="-122"/>
                </a:rPr>
                <a:t>模板所有文字图片都可编辑，数据图表都可以修改颜色大小形状</a:t>
              </a:r>
              <a:endParaRPr lang="zh-CN" altLang="en-US" sz="1335" dirty="0">
                <a:latin typeface="微软雅黑" panose="020B0503020204020204" pitchFamily="34" charset="-122"/>
                <a:ea typeface="微软雅黑" panose="020B0503020204020204" pitchFamily="34" charset="-122"/>
              </a:endParaRPr>
            </a:p>
          </p:txBody>
        </p:sp>
      </p:grpSp>
      <p:grpSp>
        <p:nvGrpSpPr>
          <p:cNvPr id="119" name="Group 118"/>
          <p:cNvGrpSpPr/>
          <p:nvPr/>
        </p:nvGrpSpPr>
        <p:grpSpPr>
          <a:xfrm>
            <a:off x="8438092" y="1808622"/>
            <a:ext cx="2282203" cy="2016983"/>
            <a:chOff x="6367126" y="1594274"/>
            <a:chExt cx="1712098" cy="1513131"/>
          </a:xfrm>
        </p:grpSpPr>
        <p:sp>
          <p:nvSpPr>
            <p:cNvPr id="56" name="圆角矩形 15"/>
            <p:cNvSpPr/>
            <p:nvPr/>
          </p:nvSpPr>
          <p:spPr>
            <a:xfrm>
              <a:off x="6367126" y="1594274"/>
              <a:ext cx="1712098" cy="1513131"/>
            </a:xfrm>
            <a:prstGeom prst="roundRect">
              <a:avLst>
                <a:gd name="adj" fmla="val 637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Light" pitchFamily="34" charset="-122"/>
                <a:ea typeface="微软雅黑 Light" pitchFamily="34" charset="-122"/>
              </a:endParaRPr>
            </a:p>
          </p:txBody>
        </p:sp>
        <p:sp>
          <p:nvSpPr>
            <p:cNvPr id="57" name="圆角矩形 16"/>
            <p:cNvSpPr/>
            <p:nvPr/>
          </p:nvSpPr>
          <p:spPr>
            <a:xfrm>
              <a:off x="6407286" y="1632610"/>
              <a:ext cx="1620675" cy="1172170"/>
            </a:xfrm>
            <a:prstGeom prst="roundRect">
              <a:avLst>
                <a:gd name="adj" fmla="val 63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latin typeface="微软雅黑 Light" pitchFamily="34" charset="-122"/>
                <a:ea typeface="微软雅黑 Light" pitchFamily="34" charset="-122"/>
              </a:endParaRPr>
            </a:p>
          </p:txBody>
        </p:sp>
        <p:sp>
          <p:nvSpPr>
            <p:cNvPr id="69" name="矩形 30"/>
            <p:cNvSpPr/>
            <p:nvPr/>
          </p:nvSpPr>
          <p:spPr>
            <a:xfrm>
              <a:off x="6846050" y="2806203"/>
              <a:ext cx="754249" cy="253982"/>
            </a:xfrm>
            <a:prstGeom prst="rect">
              <a:avLst/>
            </a:prstGeom>
          </p:spPr>
          <p:txBody>
            <a:bodyPr wrap="none">
              <a:spAutoFit/>
            </a:bodyPr>
            <a:lstStyle/>
            <a:p>
              <a:pPr algn="ctr"/>
              <a:r>
                <a:rPr lang="zh-CN" altLang="en-US" sz="1600" b="1" dirty="0">
                  <a:solidFill>
                    <a:schemeClr val="bg1"/>
                  </a:solidFill>
                  <a:latin typeface="微软雅黑 Light" pitchFamily="34" charset="-122"/>
                  <a:ea typeface="微软雅黑 Light" pitchFamily="34" charset="-122"/>
                </a:rPr>
                <a:t>添加内容</a:t>
              </a:r>
              <a:endParaRPr lang="en-US" altLang="ko-KR" sz="1600" b="1" dirty="0">
                <a:solidFill>
                  <a:schemeClr val="bg1"/>
                </a:solidFill>
                <a:latin typeface="微软雅黑 Light" pitchFamily="34" charset="-122"/>
                <a:ea typeface="微软雅黑 Light" pitchFamily="34" charset="-122"/>
              </a:endParaRPr>
            </a:p>
          </p:txBody>
        </p:sp>
        <p:sp>
          <p:nvSpPr>
            <p:cNvPr id="72" name="Text Box 41"/>
            <p:cNvSpPr txBox="1">
              <a:spLocks noChangeArrowheads="1"/>
            </p:cNvSpPr>
            <p:nvPr/>
          </p:nvSpPr>
          <p:spPr bwMode="auto">
            <a:xfrm>
              <a:off x="6458549" y="1834213"/>
              <a:ext cx="1620675" cy="770988"/>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lnSpc>
                  <a:spcPct val="114000"/>
                </a:lnSpc>
              </a:pPr>
              <a:r>
                <a:rPr lang="zh-CN" altLang="en-US" sz="1335" dirty="0">
                  <a:latin typeface="微软雅黑" panose="020B0503020204020204" pitchFamily="34" charset="-122"/>
                  <a:ea typeface="微软雅黑" panose="020B0503020204020204" pitchFamily="34" charset="-122"/>
                </a:rPr>
                <a:t>轻点此处输入文字内容，</a:t>
              </a:r>
              <a:r>
                <a:rPr lang="en-US" altLang="zh-CN" sz="1335" dirty="0">
                  <a:latin typeface="微软雅黑" panose="020B0503020204020204" pitchFamily="34" charset="-122"/>
                  <a:ea typeface="微软雅黑" panose="020B0503020204020204" pitchFamily="34" charset="-122"/>
                </a:rPr>
                <a:t>PPT</a:t>
              </a:r>
              <a:r>
                <a:rPr lang="zh-CN" altLang="en-US" sz="1335" dirty="0">
                  <a:latin typeface="微软雅黑" panose="020B0503020204020204" pitchFamily="34" charset="-122"/>
                  <a:ea typeface="微软雅黑" panose="020B0503020204020204" pitchFamily="34" charset="-122"/>
                </a:rPr>
                <a:t>模板所有文字图片都可编辑，数据图表都可以修改颜色大小形状</a:t>
              </a:r>
              <a:endParaRPr lang="zh-CN" altLang="en-US" sz="1335" dirty="0">
                <a:latin typeface="微软雅黑" panose="020B0503020204020204" pitchFamily="34" charset="-122"/>
                <a:ea typeface="微软雅黑" panose="020B0503020204020204" pitchFamily="34" charset="-122"/>
              </a:endParaRPr>
            </a:p>
          </p:txBody>
        </p:sp>
      </p:grpSp>
      <p:grpSp>
        <p:nvGrpSpPr>
          <p:cNvPr id="120" name="Group 119"/>
          <p:cNvGrpSpPr/>
          <p:nvPr/>
        </p:nvGrpSpPr>
        <p:grpSpPr>
          <a:xfrm>
            <a:off x="3938713" y="4465739"/>
            <a:ext cx="4164077" cy="4121777"/>
            <a:chOff x="2953610" y="3349505"/>
            <a:chExt cx="3123871" cy="3092138"/>
          </a:xfrm>
        </p:grpSpPr>
        <p:grpSp>
          <p:nvGrpSpPr>
            <p:cNvPr id="110" name="Group 109"/>
            <p:cNvGrpSpPr/>
            <p:nvPr/>
          </p:nvGrpSpPr>
          <p:grpSpPr>
            <a:xfrm>
              <a:off x="2953610" y="3349506"/>
              <a:ext cx="3123870" cy="3092137"/>
              <a:chOff x="2953610" y="3349506"/>
              <a:chExt cx="3123870" cy="3092137"/>
            </a:xfrm>
          </p:grpSpPr>
          <p:sp>
            <p:nvSpPr>
              <p:cNvPr id="49" name="空心弧 6"/>
              <p:cNvSpPr/>
              <p:nvPr/>
            </p:nvSpPr>
            <p:spPr>
              <a:xfrm rot="13253830">
                <a:off x="2953610" y="3349506"/>
                <a:ext cx="3123870" cy="3092137"/>
              </a:xfrm>
              <a:prstGeom prst="blockArc">
                <a:avLst>
                  <a:gd name="adj1" fmla="val 19149915"/>
                  <a:gd name="adj2" fmla="val 0"/>
                  <a:gd name="adj3" fmla="val 25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Light" pitchFamily="34" charset="-122"/>
                  <a:ea typeface="微软雅黑 Light" pitchFamily="34" charset="-122"/>
                </a:endParaRPr>
              </a:p>
            </p:txBody>
          </p:sp>
          <p:grpSp>
            <p:nvGrpSpPr>
              <p:cNvPr id="73" name="组合 41"/>
              <p:cNvGrpSpPr/>
              <p:nvPr/>
            </p:nvGrpSpPr>
            <p:grpSpPr>
              <a:xfrm>
                <a:off x="3241207" y="4327342"/>
                <a:ext cx="366085" cy="301752"/>
                <a:chOff x="5146675" y="766763"/>
                <a:chExt cx="1590676" cy="1338263"/>
              </a:xfrm>
              <a:solidFill>
                <a:schemeClr val="bg1"/>
              </a:solidFill>
            </p:grpSpPr>
            <p:sp>
              <p:nvSpPr>
                <p:cNvPr id="74" name="Oval 18"/>
                <p:cNvSpPr>
                  <a:spLocks noChangeArrowheads="1"/>
                </p:cNvSpPr>
                <p:nvPr/>
              </p:nvSpPr>
              <p:spPr bwMode="auto">
                <a:xfrm>
                  <a:off x="5675313" y="766763"/>
                  <a:ext cx="533400" cy="534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75" name="Freeform 19"/>
                <p:cNvSpPr/>
                <p:nvPr/>
              </p:nvSpPr>
              <p:spPr bwMode="auto">
                <a:xfrm>
                  <a:off x="5511800" y="1344613"/>
                  <a:ext cx="860425" cy="760413"/>
                </a:xfrm>
                <a:custGeom>
                  <a:avLst/>
                  <a:gdLst>
                    <a:gd name="T0" fmla="*/ 201 w 301"/>
                    <a:gd name="T1" fmla="*/ 0 h 266"/>
                    <a:gd name="T2" fmla="*/ 151 w 301"/>
                    <a:gd name="T3" fmla="*/ 67 h 266"/>
                    <a:gd name="T4" fmla="*/ 101 w 301"/>
                    <a:gd name="T5" fmla="*/ 0 h 266"/>
                    <a:gd name="T6" fmla="*/ 0 w 301"/>
                    <a:gd name="T7" fmla="*/ 144 h 266"/>
                    <a:gd name="T8" fmla="*/ 0 w 301"/>
                    <a:gd name="T9" fmla="*/ 235 h 266"/>
                    <a:gd name="T10" fmla="*/ 0 w 301"/>
                    <a:gd name="T11" fmla="*/ 235 h 266"/>
                    <a:gd name="T12" fmla="*/ 151 w 301"/>
                    <a:gd name="T13" fmla="*/ 266 h 266"/>
                    <a:gd name="T14" fmla="*/ 301 w 301"/>
                    <a:gd name="T15" fmla="*/ 235 h 266"/>
                    <a:gd name="T16" fmla="*/ 301 w 301"/>
                    <a:gd name="T17" fmla="*/ 235 h 266"/>
                    <a:gd name="T18" fmla="*/ 301 w 301"/>
                    <a:gd name="T19" fmla="*/ 144 h 266"/>
                    <a:gd name="T20" fmla="*/ 201 w 301"/>
                    <a:gd name="T21" fmla="*/ 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1" h="266">
                      <a:moveTo>
                        <a:pt x="201" y="0"/>
                      </a:moveTo>
                      <a:cubicBezTo>
                        <a:pt x="151" y="67"/>
                        <a:pt x="151" y="67"/>
                        <a:pt x="151" y="67"/>
                      </a:cubicBezTo>
                      <a:cubicBezTo>
                        <a:pt x="101" y="0"/>
                        <a:pt x="101" y="0"/>
                        <a:pt x="101" y="0"/>
                      </a:cubicBezTo>
                      <a:cubicBezTo>
                        <a:pt x="42" y="21"/>
                        <a:pt x="0" y="78"/>
                        <a:pt x="0" y="144"/>
                      </a:cubicBezTo>
                      <a:cubicBezTo>
                        <a:pt x="0" y="235"/>
                        <a:pt x="0" y="235"/>
                        <a:pt x="0" y="235"/>
                      </a:cubicBezTo>
                      <a:cubicBezTo>
                        <a:pt x="0" y="235"/>
                        <a:pt x="0" y="235"/>
                        <a:pt x="0" y="235"/>
                      </a:cubicBezTo>
                      <a:cubicBezTo>
                        <a:pt x="3" y="252"/>
                        <a:pt x="69" y="266"/>
                        <a:pt x="151" y="266"/>
                      </a:cubicBezTo>
                      <a:cubicBezTo>
                        <a:pt x="232" y="266"/>
                        <a:pt x="298" y="252"/>
                        <a:pt x="301" y="235"/>
                      </a:cubicBezTo>
                      <a:cubicBezTo>
                        <a:pt x="301" y="235"/>
                        <a:pt x="301" y="235"/>
                        <a:pt x="301" y="235"/>
                      </a:cubicBezTo>
                      <a:cubicBezTo>
                        <a:pt x="301" y="144"/>
                        <a:pt x="301" y="144"/>
                        <a:pt x="301" y="144"/>
                      </a:cubicBezTo>
                      <a:cubicBezTo>
                        <a:pt x="301" y="78"/>
                        <a:pt x="259" y="21"/>
                        <a:pt x="201"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76" name="Freeform 20"/>
                <p:cNvSpPr/>
                <p:nvPr/>
              </p:nvSpPr>
              <p:spPr bwMode="auto">
                <a:xfrm>
                  <a:off x="5900738" y="1319213"/>
                  <a:ext cx="85725" cy="50800"/>
                </a:xfrm>
                <a:custGeom>
                  <a:avLst/>
                  <a:gdLst>
                    <a:gd name="T0" fmla="*/ 30 w 30"/>
                    <a:gd name="T1" fmla="*/ 1 h 18"/>
                    <a:gd name="T2" fmla="*/ 15 w 30"/>
                    <a:gd name="T3" fmla="*/ 0 h 18"/>
                    <a:gd name="T4" fmla="*/ 1 w 30"/>
                    <a:gd name="T5" fmla="*/ 1 h 18"/>
                    <a:gd name="T6" fmla="*/ 7 w 30"/>
                    <a:gd name="T7" fmla="*/ 18 h 18"/>
                    <a:gd name="T8" fmla="*/ 24 w 30"/>
                    <a:gd name="T9" fmla="*/ 18 h 18"/>
                    <a:gd name="T10" fmla="*/ 30 w 30"/>
                    <a:gd name="T11" fmla="*/ 1 h 18"/>
                  </a:gdLst>
                  <a:ahLst/>
                  <a:cxnLst>
                    <a:cxn ang="0">
                      <a:pos x="T0" y="T1"/>
                    </a:cxn>
                    <a:cxn ang="0">
                      <a:pos x="T2" y="T3"/>
                    </a:cxn>
                    <a:cxn ang="0">
                      <a:pos x="T4" y="T5"/>
                    </a:cxn>
                    <a:cxn ang="0">
                      <a:pos x="T6" y="T7"/>
                    </a:cxn>
                    <a:cxn ang="0">
                      <a:pos x="T8" y="T9"/>
                    </a:cxn>
                    <a:cxn ang="0">
                      <a:pos x="T10" y="T11"/>
                    </a:cxn>
                  </a:cxnLst>
                  <a:rect l="0" t="0" r="r" b="b"/>
                  <a:pathLst>
                    <a:path w="30" h="18">
                      <a:moveTo>
                        <a:pt x="30" y="1"/>
                      </a:moveTo>
                      <a:cubicBezTo>
                        <a:pt x="25" y="0"/>
                        <a:pt x="20" y="0"/>
                        <a:pt x="15" y="0"/>
                      </a:cubicBezTo>
                      <a:cubicBezTo>
                        <a:pt x="10" y="0"/>
                        <a:pt x="6" y="0"/>
                        <a:pt x="1" y="1"/>
                      </a:cubicBezTo>
                      <a:cubicBezTo>
                        <a:pt x="1" y="1"/>
                        <a:pt x="0" y="11"/>
                        <a:pt x="7" y="18"/>
                      </a:cubicBezTo>
                      <a:cubicBezTo>
                        <a:pt x="7" y="18"/>
                        <a:pt x="18" y="18"/>
                        <a:pt x="24" y="18"/>
                      </a:cubicBezTo>
                      <a:cubicBezTo>
                        <a:pt x="24" y="18"/>
                        <a:pt x="30" y="12"/>
                        <a:pt x="30"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77" name="Freeform 21"/>
                <p:cNvSpPr/>
                <p:nvPr/>
              </p:nvSpPr>
              <p:spPr bwMode="auto">
                <a:xfrm>
                  <a:off x="5894388" y="1377951"/>
                  <a:ext cx="95250" cy="130175"/>
                </a:xfrm>
                <a:custGeom>
                  <a:avLst/>
                  <a:gdLst>
                    <a:gd name="T0" fmla="*/ 15 w 60"/>
                    <a:gd name="T1" fmla="*/ 0 h 82"/>
                    <a:gd name="T2" fmla="*/ 47 w 60"/>
                    <a:gd name="T3" fmla="*/ 0 h 82"/>
                    <a:gd name="T4" fmla="*/ 60 w 60"/>
                    <a:gd name="T5" fmla="*/ 47 h 82"/>
                    <a:gd name="T6" fmla="*/ 31 w 60"/>
                    <a:gd name="T7" fmla="*/ 82 h 82"/>
                    <a:gd name="T8" fmla="*/ 0 w 60"/>
                    <a:gd name="T9" fmla="*/ 47 h 82"/>
                    <a:gd name="T10" fmla="*/ 15 w 60"/>
                    <a:gd name="T11" fmla="*/ 0 h 82"/>
                  </a:gdLst>
                  <a:ahLst/>
                  <a:cxnLst>
                    <a:cxn ang="0">
                      <a:pos x="T0" y="T1"/>
                    </a:cxn>
                    <a:cxn ang="0">
                      <a:pos x="T2" y="T3"/>
                    </a:cxn>
                    <a:cxn ang="0">
                      <a:pos x="T4" y="T5"/>
                    </a:cxn>
                    <a:cxn ang="0">
                      <a:pos x="T6" y="T7"/>
                    </a:cxn>
                    <a:cxn ang="0">
                      <a:pos x="T8" y="T9"/>
                    </a:cxn>
                    <a:cxn ang="0">
                      <a:pos x="T10" y="T11"/>
                    </a:cxn>
                  </a:cxnLst>
                  <a:rect l="0" t="0" r="r" b="b"/>
                  <a:pathLst>
                    <a:path w="60" h="82">
                      <a:moveTo>
                        <a:pt x="15" y="0"/>
                      </a:moveTo>
                      <a:lnTo>
                        <a:pt x="47" y="0"/>
                      </a:lnTo>
                      <a:lnTo>
                        <a:pt x="60" y="47"/>
                      </a:lnTo>
                      <a:lnTo>
                        <a:pt x="31" y="82"/>
                      </a:lnTo>
                      <a:lnTo>
                        <a:pt x="0" y="47"/>
                      </a:lnTo>
                      <a:lnTo>
                        <a:pt x="1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78" name="Freeform 22"/>
                <p:cNvSpPr/>
                <p:nvPr/>
              </p:nvSpPr>
              <p:spPr bwMode="auto">
                <a:xfrm>
                  <a:off x="5432425" y="1427163"/>
                  <a:ext cx="71438" cy="96838"/>
                </a:xfrm>
                <a:custGeom>
                  <a:avLst/>
                  <a:gdLst>
                    <a:gd name="T0" fmla="*/ 23 w 45"/>
                    <a:gd name="T1" fmla="*/ 61 h 61"/>
                    <a:gd name="T2" fmla="*/ 45 w 45"/>
                    <a:gd name="T3" fmla="*/ 34 h 61"/>
                    <a:gd name="T4" fmla="*/ 34 w 45"/>
                    <a:gd name="T5" fmla="*/ 0 h 61"/>
                    <a:gd name="T6" fmla="*/ 11 w 45"/>
                    <a:gd name="T7" fmla="*/ 0 h 61"/>
                    <a:gd name="T8" fmla="*/ 0 w 45"/>
                    <a:gd name="T9" fmla="*/ 34 h 61"/>
                    <a:gd name="T10" fmla="*/ 23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3" y="61"/>
                      </a:moveTo>
                      <a:lnTo>
                        <a:pt x="45" y="34"/>
                      </a:lnTo>
                      <a:lnTo>
                        <a:pt x="34" y="0"/>
                      </a:lnTo>
                      <a:lnTo>
                        <a:pt x="11" y="0"/>
                      </a:lnTo>
                      <a:lnTo>
                        <a:pt x="0" y="34"/>
                      </a:lnTo>
                      <a:lnTo>
                        <a:pt x="23"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79" name="Freeform 23"/>
                <p:cNvSpPr/>
                <p:nvPr/>
              </p:nvSpPr>
              <p:spPr bwMode="auto">
                <a:xfrm>
                  <a:off x="5146675" y="1401763"/>
                  <a:ext cx="465138" cy="568325"/>
                </a:xfrm>
                <a:custGeom>
                  <a:avLst/>
                  <a:gdLst>
                    <a:gd name="T0" fmla="*/ 150 w 163"/>
                    <a:gd name="T1" fmla="*/ 0 h 199"/>
                    <a:gd name="T2" fmla="*/ 113 w 163"/>
                    <a:gd name="T3" fmla="*/ 50 h 199"/>
                    <a:gd name="T4" fmla="*/ 75 w 163"/>
                    <a:gd name="T5" fmla="*/ 0 h 199"/>
                    <a:gd name="T6" fmla="*/ 0 w 163"/>
                    <a:gd name="T7" fmla="*/ 108 h 199"/>
                    <a:gd name="T8" fmla="*/ 0 w 163"/>
                    <a:gd name="T9" fmla="*/ 176 h 199"/>
                    <a:gd name="T10" fmla="*/ 0 w 163"/>
                    <a:gd name="T11" fmla="*/ 176 h 199"/>
                    <a:gd name="T12" fmla="*/ 113 w 163"/>
                    <a:gd name="T13" fmla="*/ 199 h 199"/>
                    <a:gd name="T14" fmla="*/ 114 w 163"/>
                    <a:gd name="T15" fmla="*/ 199 h 199"/>
                    <a:gd name="T16" fmla="*/ 114 w 163"/>
                    <a:gd name="T17" fmla="*/ 124 h 199"/>
                    <a:gd name="T18" fmla="*/ 163 w 163"/>
                    <a:gd name="T19" fmla="*/ 6 h 199"/>
                    <a:gd name="T20" fmla="*/ 150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150" y="0"/>
                      </a:moveTo>
                      <a:cubicBezTo>
                        <a:pt x="113" y="50"/>
                        <a:pt x="113" y="50"/>
                        <a:pt x="113" y="50"/>
                      </a:cubicBezTo>
                      <a:cubicBezTo>
                        <a:pt x="75" y="0"/>
                        <a:pt x="75" y="0"/>
                        <a:pt x="75" y="0"/>
                      </a:cubicBezTo>
                      <a:cubicBezTo>
                        <a:pt x="31" y="16"/>
                        <a:pt x="0" y="58"/>
                        <a:pt x="0" y="108"/>
                      </a:cubicBezTo>
                      <a:cubicBezTo>
                        <a:pt x="0" y="176"/>
                        <a:pt x="0" y="176"/>
                        <a:pt x="0" y="176"/>
                      </a:cubicBezTo>
                      <a:cubicBezTo>
                        <a:pt x="0" y="176"/>
                        <a:pt x="0" y="176"/>
                        <a:pt x="0" y="176"/>
                      </a:cubicBezTo>
                      <a:cubicBezTo>
                        <a:pt x="2" y="189"/>
                        <a:pt x="52" y="199"/>
                        <a:pt x="113" y="199"/>
                      </a:cubicBezTo>
                      <a:cubicBezTo>
                        <a:pt x="113" y="199"/>
                        <a:pt x="114" y="199"/>
                        <a:pt x="114" y="199"/>
                      </a:cubicBezTo>
                      <a:cubicBezTo>
                        <a:pt x="114" y="124"/>
                        <a:pt x="114" y="124"/>
                        <a:pt x="114" y="124"/>
                      </a:cubicBezTo>
                      <a:cubicBezTo>
                        <a:pt x="114" y="78"/>
                        <a:pt x="133" y="36"/>
                        <a:pt x="163" y="6"/>
                      </a:cubicBezTo>
                      <a:cubicBezTo>
                        <a:pt x="159" y="3"/>
                        <a:pt x="155" y="2"/>
                        <a:pt x="15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0" name="Freeform 24"/>
                <p:cNvSpPr/>
                <p:nvPr/>
              </p:nvSpPr>
              <p:spPr bwMode="auto">
                <a:xfrm>
                  <a:off x="5438775" y="1381126"/>
                  <a:ext cx="61913" cy="41275"/>
                </a:xfrm>
                <a:custGeom>
                  <a:avLst/>
                  <a:gdLst>
                    <a:gd name="T0" fmla="*/ 18 w 22"/>
                    <a:gd name="T1" fmla="*/ 14 h 14"/>
                    <a:gd name="T2" fmla="*/ 22 w 22"/>
                    <a:gd name="T3" fmla="*/ 1 h 14"/>
                    <a:gd name="T4" fmla="*/ 11 w 22"/>
                    <a:gd name="T5" fmla="*/ 0 h 14"/>
                    <a:gd name="T6" fmla="*/ 0 w 22"/>
                    <a:gd name="T7" fmla="*/ 1 h 14"/>
                    <a:gd name="T8" fmla="*/ 5 w 22"/>
                    <a:gd name="T9" fmla="*/ 14 h 14"/>
                    <a:gd name="T10" fmla="*/ 18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8" y="14"/>
                      </a:moveTo>
                      <a:cubicBezTo>
                        <a:pt x="18" y="14"/>
                        <a:pt x="22" y="9"/>
                        <a:pt x="22" y="1"/>
                      </a:cubicBezTo>
                      <a:cubicBezTo>
                        <a:pt x="18" y="0"/>
                        <a:pt x="15" y="0"/>
                        <a:pt x="11" y="0"/>
                      </a:cubicBezTo>
                      <a:cubicBezTo>
                        <a:pt x="7" y="0"/>
                        <a:pt x="4" y="0"/>
                        <a:pt x="0" y="1"/>
                      </a:cubicBezTo>
                      <a:cubicBezTo>
                        <a:pt x="0" y="1"/>
                        <a:pt x="0" y="8"/>
                        <a:pt x="5" y="14"/>
                      </a:cubicBezTo>
                      <a:cubicBezTo>
                        <a:pt x="5" y="14"/>
                        <a:pt x="13" y="14"/>
                        <a:pt x="18"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1" name="Oval 25"/>
                <p:cNvSpPr>
                  <a:spLocks noChangeArrowheads="1"/>
                </p:cNvSpPr>
                <p:nvPr/>
              </p:nvSpPr>
              <p:spPr bwMode="auto">
                <a:xfrm>
                  <a:off x="5267325" y="966788"/>
                  <a:ext cx="401638" cy="403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2" name="Freeform 26"/>
                <p:cNvSpPr/>
                <p:nvPr/>
              </p:nvSpPr>
              <p:spPr bwMode="auto">
                <a:xfrm>
                  <a:off x="6386513" y="1381126"/>
                  <a:ext cx="61913" cy="41275"/>
                </a:xfrm>
                <a:custGeom>
                  <a:avLst/>
                  <a:gdLst>
                    <a:gd name="T0" fmla="*/ 17 w 22"/>
                    <a:gd name="T1" fmla="*/ 14 h 14"/>
                    <a:gd name="T2" fmla="*/ 22 w 22"/>
                    <a:gd name="T3" fmla="*/ 1 h 14"/>
                    <a:gd name="T4" fmla="*/ 11 w 22"/>
                    <a:gd name="T5" fmla="*/ 0 h 14"/>
                    <a:gd name="T6" fmla="*/ 0 w 22"/>
                    <a:gd name="T7" fmla="*/ 1 h 14"/>
                    <a:gd name="T8" fmla="*/ 5 w 22"/>
                    <a:gd name="T9" fmla="*/ 14 h 14"/>
                    <a:gd name="T10" fmla="*/ 17 w 22"/>
                    <a:gd name="T11" fmla="*/ 14 h 14"/>
                  </a:gdLst>
                  <a:ahLst/>
                  <a:cxnLst>
                    <a:cxn ang="0">
                      <a:pos x="T0" y="T1"/>
                    </a:cxn>
                    <a:cxn ang="0">
                      <a:pos x="T2" y="T3"/>
                    </a:cxn>
                    <a:cxn ang="0">
                      <a:pos x="T4" y="T5"/>
                    </a:cxn>
                    <a:cxn ang="0">
                      <a:pos x="T6" y="T7"/>
                    </a:cxn>
                    <a:cxn ang="0">
                      <a:pos x="T8" y="T9"/>
                    </a:cxn>
                    <a:cxn ang="0">
                      <a:pos x="T10" y="T11"/>
                    </a:cxn>
                  </a:cxnLst>
                  <a:rect l="0" t="0" r="r" b="b"/>
                  <a:pathLst>
                    <a:path w="22" h="14">
                      <a:moveTo>
                        <a:pt x="17" y="14"/>
                      </a:moveTo>
                      <a:cubicBezTo>
                        <a:pt x="17" y="14"/>
                        <a:pt x="22" y="9"/>
                        <a:pt x="22" y="1"/>
                      </a:cubicBezTo>
                      <a:cubicBezTo>
                        <a:pt x="18" y="0"/>
                        <a:pt x="15" y="0"/>
                        <a:pt x="11" y="0"/>
                      </a:cubicBezTo>
                      <a:cubicBezTo>
                        <a:pt x="7" y="0"/>
                        <a:pt x="4" y="0"/>
                        <a:pt x="0" y="1"/>
                      </a:cubicBezTo>
                      <a:cubicBezTo>
                        <a:pt x="0" y="1"/>
                        <a:pt x="0" y="8"/>
                        <a:pt x="5" y="14"/>
                      </a:cubicBezTo>
                      <a:cubicBezTo>
                        <a:pt x="5" y="14"/>
                        <a:pt x="13" y="14"/>
                        <a:pt x="17" y="1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3" name="Freeform 27"/>
                <p:cNvSpPr/>
                <p:nvPr/>
              </p:nvSpPr>
              <p:spPr bwMode="auto">
                <a:xfrm>
                  <a:off x="6380163" y="1427163"/>
                  <a:ext cx="71438" cy="96838"/>
                </a:xfrm>
                <a:custGeom>
                  <a:avLst/>
                  <a:gdLst>
                    <a:gd name="T0" fmla="*/ 24 w 45"/>
                    <a:gd name="T1" fmla="*/ 61 h 61"/>
                    <a:gd name="T2" fmla="*/ 45 w 45"/>
                    <a:gd name="T3" fmla="*/ 34 h 61"/>
                    <a:gd name="T4" fmla="*/ 34 w 45"/>
                    <a:gd name="T5" fmla="*/ 0 h 61"/>
                    <a:gd name="T6" fmla="*/ 11 w 45"/>
                    <a:gd name="T7" fmla="*/ 0 h 61"/>
                    <a:gd name="T8" fmla="*/ 0 w 45"/>
                    <a:gd name="T9" fmla="*/ 34 h 61"/>
                    <a:gd name="T10" fmla="*/ 24 w 45"/>
                    <a:gd name="T11" fmla="*/ 61 h 61"/>
                  </a:gdLst>
                  <a:ahLst/>
                  <a:cxnLst>
                    <a:cxn ang="0">
                      <a:pos x="T0" y="T1"/>
                    </a:cxn>
                    <a:cxn ang="0">
                      <a:pos x="T2" y="T3"/>
                    </a:cxn>
                    <a:cxn ang="0">
                      <a:pos x="T4" y="T5"/>
                    </a:cxn>
                    <a:cxn ang="0">
                      <a:pos x="T6" y="T7"/>
                    </a:cxn>
                    <a:cxn ang="0">
                      <a:pos x="T8" y="T9"/>
                    </a:cxn>
                    <a:cxn ang="0">
                      <a:pos x="T10" y="T11"/>
                    </a:cxn>
                  </a:cxnLst>
                  <a:rect l="0" t="0" r="r" b="b"/>
                  <a:pathLst>
                    <a:path w="45" h="61">
                      <a:moveTo>
                        <a:pt x="24" y="61"/>
                      </a:moveTo>
                      <a:lnTo>
                        <a:pt x="45" y="34"/>
                      </a:lnTo>
                      <a:lnTo>
                        <a:pt x="34" y="0"/>
                      </a:lnTo>
                      <a:lnTo>
                        <a:pt x="11" y="0"/>
                      </a:lnTo>
                      <a:lnTo>
                        <a:pt x="0" y="34"/>
                      </a:lnTo>
                      <a:lnTo>
                        <a:pt x="24" y="6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4" name="Oval 28"/>
                <p:cNvSpPr>
                  <a:spLocks noChangeArrowheads="1"/>
                </p:cNvSpPr>
                <p:nvPr/>
              </p:nvSpPr>
              <p:spPr bwMode="auto">
                <a:xfrm>
                  <a:off x="6215063" y="966788"/>
                  <a:ext cx="403225" cy="403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85" name="Freeform 29"/>
                <p:cNvSpPr/>
                <p:nvPr/>
              </p:nvSpPr>
              <p:spPr bwMode="auto">
                <a:xfrm>
                  <a:off x="6272213" y="1401763"/>
                  <a:ext cx="465138" cy="568325"/>
                </a:xfrm>
                <a:custGeom>
                  <a:avLst/>
                  <a:gdLst>
                    <a:gd name="T0" fmla="*/ 88 w 163"/>
                    <a:gd name="T1" fmla="*/ 0 h 199"/>
                    <a:gd name="T2" fmla="*/ 51 w 163"/>
                    <a:gd name="T3" fmla="*/ 50 h 199"/>
                    <a:gd name="T4" fmla="*/ 13 w 163"/>
                    <a:gd name="T5" fmla="*/ 0 h 199"/>
                    <a:gd name="T6" fmla="*/ 0 w 163"/>
                    <a:gd name="T7" fmla="*/ 6 h 199"/>
                    <a:gd name="T8" fmla="*/ 49 w 163"/>
                    <a:gd name="T9" fmla="*/ 124 h 199"/>
                    <a:gd name="T10" fmla="*/ 49 w 163"/>
                    <a:gd name="T11" fmla="*/ 199 h 199"/>
                    <a:gd name="T12" fmla="*/ 51 w 163"/>
                    <a:gd name="T13" fmla="*/ 199 h 199"/>
                    <a:gd name="T14" fmla="*/ 163 w 163"/>
                    <a:gd name="T15" fmla="*/ 176 h 199"/>
                    <a:gd name="T16" fmla="*/ 163 w 163"/>
                    <a:gd name="T17" fmla="*/ 176 h 199"/>
                    <a:gd name="T18" fmla="*/ 163 w 163"/>
                    <a:gd name="T19" fmla="*/ 108 h 199"/>
                    <a:gd name="T20" fmla="*/ 88 w 163"/>
                    <a:gd name="T21" fmla="*/ 0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3" h="199">
                      <a:moveTo>
                        <a:pt x="88" y="0"/>
                      </a:moveTo>
                      <a:cubicBezTo>
                        <a:pt x="51" y="50"/>
                        <a:pt x="51" y="50"/>
                        <a:pt x="51" y="50"/>
                      </a:cubicBezTo>
                      <a:cubicBezTo>
                        <a:pt x="13" y="0"/>
                        <a:pt x="13" y="0"/>
                        <a:pt x="13" y="0"/>
                      </a:cubicBezTo>
                      <a:cubicBezTo>
                        <a:pt x="9" y="2"/>
                        <a:pt x="4" y="3"/>
                        <a:pt x="0" y="6"/>
                      </a:cubicBezTo>
                      <a:cubicBezTo>
                        <a:pt x="30" y="36"/>
                        <a:pt x="49" y="78"/>
                        <a:pt x="49" y="124"/>
                      </a:cubicBezTo>
                      <a:cubicBezTo>
                        <a:pt x="49" y="199"/>
                        <a:pt x="49" y="199"/>
                        <a:pt x="49" y="199"/>
                      </a:cubicBezTo>
                      <a:cubicBezTo>
                        <a:pt x="50" y="199"/>
                        <a:pt x="50" y="199"/>
                        <a:pt x="51" y="199"/>
                      </a:cubicBezTo>
                      <a:cubicBezTo>
                        <a:pt x="112" y="199"/>
                        <a:pt x="161" y="189"/>
                        <a:pt x="163" y="176"/>
                      </a:cubicBezTo>
                      <a:cubicBezTo>
                        <a:pt x="163" y="176"/>
                        <a:pt x="163" y="176"/>
                        <a:pt x="163" y="176"/>
                      </a:cubicBezTo>
                      <a:cubicBezTo>
                        <a:pt x="163" y="108"/>
                        <a:pt x="163" y="108"/>
                        <a:pt x="163" y="108"/>
                      </a:cubicBezTo>
                      <a:cubicBezTo>
                        <a:pt x="163" y="58"/>
                        <a:pt x="132" y="16"/>
                        <a:pt x="8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grpSp>
          <p:nvGrpSpPr>
            <p:cNvPr id="111" name="Group 110"/>
            <p:cNvGrpSpPr/>
            <p:nvPr/>
          </p:nvGrpSpPr>
          <p:grpSpPr>
            <a:xfrm>
              <a:off x="2953611" y="3349505"/>
              <a:ext cx="3123870" cy="3092137"/>
              <a:chOff x="2953611" y="3349505"/>
              <a:chExt cx="3123870" cy="3092137"/>
            </a:xfrm>
          </p:grpSpPr>
          <p:sp>
            <p:nvSpPr>
              <p:cNvPr id="48" name="空心弧 5"/>
              <p:cNvSpPr/>
              <p:nvPr/>
            </p:nvSpPr>
            <p:spPr>
              <a:xfrm rot="16200000">
                <a:off x="2969477" y="3333639"/>
                <a:ext cx="3092137" cy="3123870"/>
              </a:xfrm>
              <a:prstGeom prst="blockArc">
                <a:avLst>
                  <a:gd name="adj1" fmla="val 18701236"/>
                  <a:gd name="adj2" fmla="val 0"/>
                  <a:gd name="adj3" fmla="val 25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Light" pitchFamily="34" charset="-122"/>
                  <a:ea typeface="微软雅黑 Light" pitchFamily="34" charset="-122"/>
                </a:endParaRPr>
              </a:p>
            </p:txBody>
          </p:sp>
          <p:grpSp>
            <p:nvGrpSpPr>
              <p:cNvPr id="86" name="组合 55"/>
              <p:cNvGrpSpPr/>
              <p:nvPr/>
            </p:nvGrpSpPr>
            <p:grpSpPr>
              <a:xfrm>
                <a:off x="3878384" y="3722355"/>
                <a:ext cx="309455" cy="281349"/>
                <a:chOff x="5278438" y="2973388"/>
                <a:chExt cx="1344613" cy="1247775"/>
              </a:xfrm>
              <a:solidFill>
                <a:schemeClr val="bg1"/>
              </a:solidFill>
            </p:grpSpPr>
            <p:sp>
              <p:nvSpPr>
                <p:cNvPr id="87" name="Freeform 67"/>
                <p:cNvSpPr>
                  <a:spLocks noEditPoints="1"/>
                </p:cNvSpPr>
                <p:nvPr/>
              </p:nvSpPr>
              <p:spPr bwMode="auto">
                <a:xfrm>
                  <a:off x="5821363" y="2973388"/>
                  <a:ext cx="801688" cy="806450"/>
                </a:xfrm>
                <a:custGeom>
                  <a:avLst/>
                  <a:gdLst>
                    <a:gd name="T0" fmla="*/ 256 w 281"/>
                    <a:gd name="T1" fmla="*/ 26 h 282"/>
                    <a:gd name="T2" fmla="*/ 163 w 281"/>
                    <a:gd name="T3" fmla="*/ 26 h 282"/>
                    <a:gd name="T4" fmla="*/ 0 w 281"/>
                    <a:gd name="T5" fmla="*/ 190 h 282"/>
                    <a:gd name="T6" fmla="*/ 92 w 281"/>
                    <a:gd name="T7" fmla="*/ 282 h 282"/>
                    <a:gd name="T8" fmla="*/ 256 w 281"/>
                    <a:gd name="T9" fmla="*/ 119 h 282"/>
                    <a:gd name="T10" fmla="*/ 256 w 281"/>
                    <a:gd name="T11" fmla="*/ 26 h 282"/>
                    <a:gd name="T12" fmla="*/ 55 w 281"/>
                    <a:gd name="T13" fmla="*/ 192 h 282"/>
                    <a:gd name="T14" fmla="*/ 44 w 281"/>
                    <a:gd name="T15" fmla="*/ 181 h 282"/>
                    <a:gd name="T16" fmla="*/ 183 w 281"/>
                    <a:gd name="T17" fmla="*/ 42 h 282"/>
                    <a:gd name="T18" fmla="*/ 194 w 281"/>
                    <a:gd name="T19" fmla="*/ 42 h 282"/>
                    <a:gd name="T20" fmla="*/ 194 w 281"/>
                    <a:gd name="T21" fmla="*/ 53 h 282"/>
                    <a:gd name="T22" fmla="*/ 55 w 281"/>
                    <a:gd name="T23" fmla="*/ 192 h 282"/>
                    <a:gd name="T24" fmla="*/ 78 w 281"/>
                    <a:gd name="T25" fmla="*/ 215 h 282"/>
                    <a:gd name="T26" fmla="*/ 67 w 281"/>
                    <a:gd name="T27" fmla="*/ 204 h 282"/>
                    <a:gd name="T28" fmla="*/ 217 w 281"/>
                    <a:gd name="T29" fmla="*/ 54 h 282"/>
                    <a:gd name="T30" fmla="*/ 228 w 281"/>
                    <a:gd name="T31" fmla="*/ 54 h 282"/>
                    <a:gd name="T32" fmla="*/ 228 w 281"/>
                    <a:gd name="T33" fmla="*/ 65 h 282"/>
                    <a:gd name="T34" fmla="*/ 78 w 281"/>
                    <a:gd name="T35" fmla="*/ 215 h 282"/>
                    <a:gd name="T36" fmla="*/ 101 w 281"/>
                    <a:gd name="T37" fmla="*/ 238 h 282"/>
                    <a:gd name="T38" fmla="*/ 90 w 281"/>
                    <a:gd name="T39" fmla="*/ 227 h 282"/>
                    <a:gd name="T40" fmla="*/ 229 w 281"/>
                    <a:gd name="T41" fmla="*/ 88 h 282"/>
                    <a:gd name="T42" fmla="*/ 240 w 281"/>
                    <a:gd name="T43" fmla="*/ 88 h 282"/>
                    <a:gd name="T44" fmla="*/ 240 w 281"/>
                    <a:gd name="T45" fmla="*/ 99 h 282"/>
                    <a:gd name="T46" fmla="*/ 101 w 281"/>
                    <a:gd name="T47" fmla="*/ 238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81" h="282">
                      <a:moveTo>
                        <a:pt x="256" y="26"/>
                      </a:moveTo>
                      <a:cubicBezTo>
                        <a:pt x="230" y="0"/>
                        <a:pt x="189" y="0"/>
                        <a:pt x="163" y="26"/>
                      </a:cubicBezTo>
                      <a:cubicBezTo>
                        <a:pt x="0" y="190"/>
                        <a:pt x="0" y="190"/>
                        <a:pt x="0" y="190"/>
                      </a:cubicBezTo>
                      <a:cubicBezTo>
                        <a:pt x="92" y="282"/>
                        <a:pt x="92" y="282"/>
                        <a:pt x="92" y="282"/>
                      </a:cubicBezTo>
                      <a:cubicBezTo>
                        <a:pt x="256" y="119"/>
                        <a:pt x="256" y="119"/>
                        <a:pt x="256" y="119"/>
                      </a:cubicBezTo>
                      <a:cubicBezTo>
                        <a:pt x="281" y="93"/>
                        <a:pt x="281"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rgbClr val="78A6B6"/>
                    </a:solidFill>
                  </a:endParaRPr>
                </a:p>
              </p:txBody>
            </p:sp>
            <p:sp>
              <p:nvSpPr>
                <p:cNvPr id="88" name="Freeform 68"/>
                <p:cNvSpPr/>
                <p:nvPr/>
              </p:nvSpPr>
              <p:spPr bwMode="auto">
                <a:xfrm>
                  <a:off x="5375275" y="3662363"/>
                  <a:ext cx="554038" cy="558800"/>
                </a:xfrm>
                <a:custGeom>
                  <a:avLst/>
                  <a:gdLst>
                    <a:gd name="T0" fmla="*/ 227 w 349"/>
                    <a:gd name="T1" fmla="*/ 209 h 352"/>
                    <a:gd name="T2" fmla="*/ 210 w 349"/>
                    <a:gd name="T3" fmla="*/ 193 h 352"/>
                    <a:gd name="T4" fmla="*/ 349 w 349"/>
                    <a:gd name="T5" fmla="*/ 54 h 352"/>
                    <a:gd name="T6" fmla="*/ 295 w 349"/>
                    <a:gd name="T7" fmla="*/ 0 h 352"/>
                    <a:gd name="T8" fmla="*/ 156 w 349"/>
                    <a:gd name="T9" fmla="*/ 139 h 352"/>
                    <a:gd name="T10" fmla="*/ 142 w 349"/>
                    <a:gd name="T11" fmla="*/ 125 h 352"/>
                    <a:gd name="T12" fmla="*/ 110 w 349"/>
                    <a:gd name="T13" fmla="*/ 141 h 352"/>
                    <a:gd name="T14" fmla="*/ 0 w 349"/>
                    <a:gd name="T15" fmla="*/ 317 h 352"/>
                    <a:gd name="T16" fmla="*/ 32 w 349"/>
                    <a:gd name="T17" fmla="*/ 352 h 352"/>
                    <a:gd name="T18" fmla="*/ 207 w 349"/>
                    <a:gd name="T19" fmla="*/ 242 h 352"/>
                    <a:gd name="T20" fmla="*/ 227 w 349"/>
                    <a:gd name="T21" fmla="*/ 209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49" h="352">
                      <a:moveTo>
                        <a:pt x="227" y="209"/>
                      </a:moveTo>
                      <a:lnTo>
                        <a:pt x="210" y="193"/>
                      </a:lnTo>
                      <a:lnTo>
                        <a:pt x="349" y="54"/>
                      </a:lnTo>
                      <a:lnTo>
                        <a:pt x="295" y="0"/>
                      </a:lnTo>
                      <a:lnTo>
                        <a:pt x="156" y="139"/>
                      </a:lnTo>
                      <a:lnTo>
                        <a:pt x="142" y="125"/>
                      </a:lnTo>
                      <a:lnTo>
                        <a:pt x="110" y="141"/>
                      </a:lnTo>
                      <a:lnTo>
                        <a:pt x="0" y="317"/>
                      </a:lnTo>
                      <a:lnTo>
                        <a:pt x="32" y="352"/>
                      </a:lnTo>
                      <a:lnTo>
                        <a:pt x="207" y="242"/>
                      </a:lnTo>
                      <a:lnTo>
                        <a:pt x="227" y="20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rgbClr val="78A6B6"/>
                    </a:solidFill>
                  </a:endParaRPr>
                </a:p>
              </p:txBody>
            </p:sp>
            <p:sp>
              <p:nvSpPr>
                <p:cNvPr id="89" name="Freeform 69"/>
                <p:cNvSpPr/>
                <p:nvPr/>
              </p:nvSpPr>
              <p:spPr bwMode="auto">
                <a:xfrm>
                  <a:off x="5278438" y="2986088"/>
                  <a:ext cx="590550" cy="590550"/>
                </a:xfrm>
                <a:custGeom>
                  <a:avLst/>
                  <a:gdLst>
                    <a:gd name="T0" fmla="*/ 104 w 207"/>
                    <a:gd name="T1" fmla="*/ 0 h 207"/>
                    <a:gd name="T2" fmla="*/ 78 w 207"/>
                    <a:gd name="T3" fmla="*/ 3 h 207"/>
                    <a:gd name="T4" fmla="*/ 81 w 207"/>
                    <a:gd name="T5" fmla="*/ 5 h 207"/>
                    <a:gd name="T6" fmla="*/ 118 w 207"/>
                    <a:gd name="T7" fmla="*/ 43 h 207"/>
                    <a:gd name="T8" fmla="*/ 118 w 207"/>
                    <a:gd name="T9" fmla="*/ 112 h 207"/>
                    <a:gd name="T10" fmla="*/ 49 w 207"/>
                    <a:gd name="T11" fmla="*/ 112 h 207"/>
                    <a:gd name="T12" fmla="*/ 12 w 207"/>
                    <a:gd name="T13" fmla="*/ 74 h 207"/>
                    <a:gd name="T14" fmla="*/ 7 w 207"/>
                    <a:gd name="T15" fmla="*/ 68 h 207"/>
                    <a:gd name="T16" fmla="*/ 0 w 207"/>
                    <a:gd name="T17" fmla="*/ 103 h 207"/>
                    <a:gd name="T18" fmla="*/ 104 w 207"/>
                    <a:gd name="T19" fmla="*/ 207 h 207"/>
                    <a:gd name="T20" fmla="*/ 207 w 207"/>
                    <a:gd name="T21" fmla="*/ 103 h 207"/>
                    <a:gd name="T22" fmla="*/ 104 w 207"/>
                    <a:gd name="T23" fmla="*/ 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7" h="207">
                      <a:moveTo>
                        <a:pt x="104" y="0"/>
                      </a:moveTo>
                      <a:cubicBezTo>
                        <a:pt x="95" y="0"/>
                        <a:pt x="86" y="1"/>
                        <a:pt x="78" y="3"/>
                      </a:cubicBezTo>
                      <a:cubicBezTo>
                        <a:pt x="79" y="4"/>
                        <a:pt x="80" y="5"/>
                        <a:pt x="81" y="5"/>
                      </a:cubicBezTo>
                      <a:cubicBezTo>
                        <a:pt x="118" y="43"/>
                        <a:pt x="118" y="43"/>
                        <a:pt x="118" y="43"/>
                      </a:cubicBezTo>
                      <a:cubicBezTo>
                        <a:pt x="137" y="62"/>
                        <a:pt x="137" y="93"/>
                        <a:pt x="118" y="112"/>
                      </a:cubicBezTo>
                      <a:cubicBezTo>
                        <a:pt x="99" y="131"/>
                        <a:pt x="68" y="131"/>
                        <a:pt x="49" y="112"/>
                      </a:cubicBezTo>
                      <a:cubicBezTo>
                        <a:pt x="12" y="74"/>
                        <a:pt x="12" y="74"/>
                        <a:pt x="12" y="74"/>
                      </a:cubicBezTo>
                      <a:cubicBezTo>
                        <a:pt x="10" y="72"/>
                        <a:pt x="8" y="70"/>
                        <a:pt x="7" y="68"/>
                      </a:cubicBezTo>
                      <a:cubicBezTo>
                        <a:pt x="3" y="79"/>
                        <a:pt x="0" y="91"/>
                        <a:pt x="0" y="103"/>
                      </a:cubicBezTo>
                      <a:cubicBezTo>
                        <a:pt x="0" y="161"/>
                        <a:pt x="47" y="207"/>
                        <a:pt x="104" y="207"/>
                      </a:cubicBezTo>
                      <a:cubicBezTo>
                        <a:pt x="161" y="207"/>
                        <a:pt x="207" y="161"/>
                        <a:pt x="207" y="103"/>
                      </a:cubicBezTo>
                      <a:cubicBezTo>
                        <a:pt x="207" y="46"/>
                        <a:pt x="161" y="0"/>
                        <a:pt x="10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rgbClr val="78A6B6"/>
                    </a:solidFill>
                  </a:endParaRPr>
                </a:p>
              </p:txBody>
            </p:sp>
            <p:sp>
              <p:nvSpPr>
                <p:cNvPr id="90" name="Freeform 70"/>
                <p:cNvSpPr>
                  <a:spLocks noEditPoints="1"/>
                </p:cNvSpPr>
                <p:nvPr/>
              </p:nvSpPr>
              <p:spPr bwMode="auto">
                <a:xfrm>
                  <a:off x="6008688" y="3686176"/>
                  <a:ext cx="531813" cy="531813"/>
                </a:xfrm>
                <a:custGeom>
                  <a:avLst/>
                  <a:gdLst>
                    <a:gd name="T0" fmla="*/ 164 w 186"/>
                    <a:gd name="T1" fmla="*/ 164 h 186"/>
                    <a:gd name="T2" fmla="*/ 164 w 186"/>
                    <a:gd name="T3" fmla="*/ 83 h 186"/>
                    <a:gd name="T4" fmla="*/ 81 w 186"/>
                    <a:gd name="T5" fmla="*/ 0 h 186"/>
                    <a:gd name="T6" fmla="*/ 0 w 186"/>
                    <a:gd name="T7" fmla="*/ 81 h 186"/>
                    <a:gd name="T8" fmla="*/ 82 w 186"/>
                    <a:gd name="T9" fmla="*/ 164 h 186"/>
                    <a:gd name="T10" fmla="*/ 164 w 186"/>
                    <a:gd name="T11" fmla="*/ 164 h 186"/>
                    <a:gd name="T12" fmla="*/ 109 w 186"/>
                    <a:gd name="T13" fmla="*/ 109 h 186"/>
                    <a:gd name="T14" fmla="*/ 142 w 186"/>
                    <a:gd name="T15" fmla="*/ 109 h 186"/>
                    <a:gd name="T16" fmla="*/ 142 w 186"/>
                    <a:gd name="T17" fmla="*/ 143 h 186"/>
                    <a:gd name="T18" fmla="*/ 109 w 186"/>
                    <a:gd name="T19" fmla="*/ 143 h 186"/>
                    <a:gd name="T20" fmla="*/ 109 w 186"/>
                    <a:gd name="T21" fmla="*/ 109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6" h="186">
                      <a:moveTo>
                        <a:pt x="164" y="164"/>
                      </a:moveTo>
                      <a:cubicBezTo>
                        <a:pt x="186" y="142"/>
                        <a:pt x="186" y="105"/>
                        <a:pt x="164" y="83"/>
                      </a:cubicBezTo>
                      <a:cubicBezTo>
                        <a:pt x="81" y="0"/>
                        <a:pt x="81" y="0"/>
                        <a:pt x="81" y="0"/>
                      </a:cubicBezTo>
                      <a:cubicBezTo>
                        <a:pt x="0" y="81"/>
                        <a:pt x="0" y="81"/>
                        <a:pt x="0" y="81"/>
                      </a:cubicBezTo>
                      <a:cubicBezTo>
                        <a:pt x="82" y="164"/>
                        <a:pt x="82" y="164"/>
                        <a:pt x="82" y="164"/>
                      </a:cubicBezTo>
                      <a:cubicBezTo>
                        <a:pt x="105" y="186"/>
                        <a:pt x="141" y="186"/>
                        <a:pt x="164" y="164"/>
                      </a:cubicBezTo>
                      <a:close/>
                      <a:moveTo>
                        <a:pt x="109" y="109"/>
                      </a:moveTo>
                      <a:cubicBezTo>
                        <a:pt x="118" y="100"/>
                        <a:pt x="133" y="100"/>
                        <a:pt x="142" y="109"/>
                      </a:cubicBezTo>
                      <a:cubicBezTo>
                        <a:pt x="152" y="118"/>
                        <a:pt x="152" y="133"/>
                        <a:pt x="142" y="143"/>
                      </a:cubicBezTo>
                      <a:cubicBezTo>
                        <a:pt x="133" y="152"/>
                        <a:pt x="118" y="152"/>
                        <a:pt x="109" y="143"/>
                      </a:cubicBezTo>
                      <a:cubicBezTo>
                        <a:pt x="99" y="133"/>
                        <a:pt x="99" y="118"/>
                        <a:pt x="109" y="10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solidFill>
                      <a:srgbClr val="78A6B6"/>
                    </a:solidFill>
                  </a:endParaRPr>
                </a:p>
              </p:txBody>
            </p:sp>
          </p:grpSp>
        </p:grpSp>
        <p:grpSp>
          <p:nvGrpSpPr>
            <p:cNvPr id="112" name="Group 111"/>
            <p:cNvGrpSpPr/>
            <p:nvPr/>
          </p:nvGrpSpPr>
          <p:grpSpPr>
            <a:xfrm>
              <a:off x="2953610" y="3349506"/>
              <a:ext cx="3123870" cy="3092137"/>
              <a:chOff x="2953610" y="3349506"/>
              <a:chExt cx="3123870" cy="3092137"/>
            </a:xfrm>
          </p:grpSpPr>
          <p:sp>
            <p:nvSpPr>
              <p:cNvPr id="47" name="空心弧 4"/>
              <p:cNvSpPr/>
              <p:nvPr/>
            </p:nvSpPr>
            <p:spPr>
              <a:xfrm rot="19070819">
                <a:off x="2953610" y="3349506"/>
                <a:ext cx="3123870" cy="3092137"/>
              </a:xfrm>
              <a:prstGeom prst="blockArc">
                <a:avLst>
                  <a:gd name="adj1" fmla="val 18792979"/>
                  <a:gd name="adj2" fmla="val 0"/>
                  <a:gd name="adj3" fmla="val 25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Light" pitchFamily="34" charset="-122"/>
                  <a:ea typeface="微软雅黑 Light" pitchFamily="34" charset="-122"/>
                </a:endParaRPr>
              </a:p>
            </p:txBody>
          </p:sp>
          <p:grpSp>
            <p:nvGrpSpPr>
              <p:cNvPr id="91" name="组合 60"/>
              <p:cNvGrpSpPr/>
              <p:nvPr/>
            </p:nvGrpSpPr>
            <p:grpSpPr>
              <a:xfrm>
                <a:off x="4881163" y="3654428"/>
                <a:ext cx="271828" cy="348560"/>
                <a:chOff x="2951163" y="2495550"/>
                <a:chExt cx="1208088" cy="1581150"/>
              </a:xfrm>
              <a:solidFill>
                <a:schemeClr val="bg1"/>
              </a:solidFill>
            </p:grpSpPr>
            <p:sp>
              <p:nvSpPr>
                <p:cNvPr id="92" name="Freeform 29"/>
                <p:cNvSpPr/>
                <p:nvPr/>
              </p:nvSpPr>
              <p:spPr bwMode="auto">
                <a:xfrm>
                  <a:off x="2978150" y="2911475"/>
                  <a:ext cx="230188" cy="306388"/>
                </a:xfrm>
                <a:custGeom>
                  <a:avLst/>
                  <a:gdLst>
                    <a:gd name="T0" fmla="*/ 69 w 79"/>
                    <a:gd name="T1" fmla="*/ 40 h 105"/>
                    <a:gd name="T2" fmla="*/ 70 w 79"/>
                    <a:gd name="T3" fmla="*/ 3 h 105"/>
                    <a:gd name="T4" fmla="*/ 52 w 79"/>
                    <a:gd name="T5" fmla="*/ 0 h 105"/>
                    <a:gd name="T6" fmla="*/ 0 w 79"/>
                    <a:gd name="T7" fmla="*/ 52 h 105"/>
                    <a:gd name="T8" fmla="*/ 52 w 79"/>
                    <a:gd name="T9" fmla="*/ 105 h 105"/>
                    <a:gd name="T10" fmla="*/ 79 w 79"/>
                    <a:gd name="T11" fmla="*/ 97 h 105"/>
                    <a:gd name="T12" fmla="*/ 69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69" y="40"/>
                      </a:moveTo>
                      <a:cubicBezTo>
                        <a:pt x="69" y="25"/>
                        <a:pt x="62" y="15"/>
                        <a:pt x="70" y="3"/>
                      </a:cubicBezTo>
                      <a:cubicBezTo>
                        <a:pt x="65" y="1"/>
                        <a:pt x="59" y="0"/>
                        <a:pt x="52" y="0"/>
                      </a:cubicBezTo>
                      <a:cubicBezTo>
                        <a:pt x="23" y="0"/>
                        <a:pt x="0" y="24"/>
                        <a:pt x="0" y="52"/>
                      </a:cubicBezTo>
                      <a:cubicBezTo>
                        <a:pt x="0" y="81"/>
                        <a:pt x="23" y="105"/>
                        <a:pt x="52" y="105"/>
                      </a:cubicBezTo>
                      <a:cubicBezTo>
                        <a:pt x="62" y="105"/>
                        <a:pt x="71" y="102"/>
                        <a:pt x="79" y="97"/>
                      </a:cubicBezTo>
                      <a:cubicBezTo>
                        <a:pt x="75" y="84"/>
                        <a:pt x="69" y="60"/>
                        <a:pt x="69"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3" name="Freeform 30"/>
                <p:cNvSpPr/>
                <p:nvPr/>
              </p:nvSpPr>
              <p:spPr bwMode="auto">
                <a:xfrm>
                  <a:off x="3900488" y="2911475"/>
                  <a:ext cx="228600" cy="306388"/>
                </a:xfrm>
                <a:custGeom>
                  <a:avLst/>
                  <a:gdLst>
                    <a:gd name="T0" fmla="*/ 10 w 79"/>
                    <a:gd name="T1" fmla="*/ 40 h 105"/>
                    <a:gd name="T2" fmla="*/ 9 w 79"/>
                    <a:gd name="T3" fmla="*/ 3 h 105"/>
                    <a:gd name="T4" fmla="*/ 27 w 79"/>
                    <a:gd name="T5" fmla="*/ 0 h 105"/>
                    <a:gd name="T6" fmla="*/ 79 w 79"/>
                    <a:gd name="T7" fmla="*/ 52 h 105"/>
                    <a:gd name="T8" fmla="*/ 27 w 79"/>
                    <a:gd name="T9" fmla="*/ 105 h 105"/>
                    <a:gd name="T10" fmla="*/ 0 w 79"/>
                    <a:gd name="T11" fmla="*/ 97 h 105"/>
                    <a:gd name="T12" fmla="*/ 10 w 79"/>
                    <a:gd name="T13" fmla="*/ 40 h 105"/>
                  </a:gdLst>
                  <a:ahLst/>
                  <a:cxnLst>
                    <a:cxn ang="0">
                      <a:pos x="T0" y="T1"/>
                    </a:cxn>
                    <a:cxn ang="0">
                      <a:pos x="T2" y="T3"/>
                    </a:cxn>
                    <a:cxn ang="0">
                      <a:pos x="T4" y="T5"/>
                    </a:cxn>
                    <a:cxn ang="0">
                      <a:pos x="T6" y="T7"/>
                    </a:cxn>
                    <a:cxn ang="0">
                      <a:pos x="T8" y="T9"/>
                    </a:cxn>
                    <a:cxn ang="0">
                      <a:pos x="T10" y="T11"/>
                    </a:cxn>
                    <a:cxn ang="0">
                      <a:pos x="T12" y="T13"/>
                    </a:cxn>
                  </a:cxnLst>
                  <a:rect l="0" t="0" r="r" b="b"/>
                  <a:pathLst>
                    <a:path w="79" h="105">
                      <a:moveTo>
                        <a:pt x="10" y="40"/>
                      </a:moveTo>
                      <a:cubicBezTo>
                        <a:pt x="10" y="25"/>
                        <a:pt x="17" y="15"/>
                        <a:pt x="9" y="3"/>
                      </a:cubicBezTo>
                      <a:cubicBezTo>
                        <a:pt x="15" y="1"/>
                        <a:pt x="21" y="0"/>
                        <a:pt x="27" y="0"/>
                      </a:cubicBezTo>
                      <a:cubicBezTo>
                        <a:pt x="56" y="0"/>
                        <a:pt x="79" y="24"/>
                        <a:pt x="79" y="52"/>
                      </a:cubicBezTo>
                      <a:cubicBezTo>
                        <a:pt x="79" y="81"/>
                        <a:pt x="56" y="105"/>
                        <a:pt x="27" y="105"/>
                      </a:cubicBezTo>
                      <a:cubicBezTo>
                        <a:pt x="17" y="105"/>
                        <a:pt x="8" y="102"/>
                        <a:pt x="0" y="97"/>
                      </a:cubicBezTo>
                      <a:cubicBezTo>
                        <a:pt x="4" y="84"/>
                        <a:pt x="10" y="60"/>
                        <a:pt x="10"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4" name="Freeform 31"/>
                <p:cNvSpPr/>
                <p:nvPr/>
              </p:nvSpPr>
              <p:spPr bwMode="auto">
                <a:xfrm>
                  <a:off x="3481388" y="3570288"/>
                  <a:ext cx="147638" cy="328613"/>
                </a:xfrm>
                <a:custGeom>
                  <a:avLst/>
                  <a:gdLst>
                    <a:gd name="T0" fmla="*/ 25 w 93"/>
                    <a:gd name="T1" fmla="*/ 0 h 207"/>
                    <a:gd name="T2" fmla="*/ 0 w 93"/>
                    <a:gd name="T3" fmla="*/ 145 h 207"/>
                    <a:gd name="T4" fmla="*/ 47 w 93"/>
                    <a:gd name="T5" fmla="*/ 207 h 207"/>
                    <a:gd name="T6" fmla="*/ 93 w 93"/>
                    <a:gd name="T7" fmla="*/ 143 h 207"/>
                    <a:gd name="T8" fmla="*/ 68 w 93"/>
                    <a:gd name="T9" fmla="*/ 0 h 207"/>
                    <a:gd name="T10" fmla="*/ 25 w 93"/>
                    <a:gd name="T11" fmla="*/ 0 h 207"/>
                  </a:gdLst>
                  <a:ahLst/>
                  <a:cxnLst>
                    <a:cxn ang="0">
                      <a:pos x="T0" y="T1"/>
                    </a:cxn>
                    <a:cxn ang="0">
                      <a:pos x="T2" y="T3"/>
                    </a:cxn>
                    <a:cxn ang="0">
                      <a:pos x="T4" y="T5"/>
                    </a:cxn>
                    <a:cxn ang="0">
                      <a:pos x="T6" y="T7"/>
                    </a:cxn>
                    <a:cxn ang="0">
                      <a:pos x="T8" y="T9"/>
                    </a:cxn>
                    <a:cxn ang="0">
                      <a:pos x="T10" y="T11"/>
                    </a:cxn>
                  </a:cxnLst>
                  <a:rect l="0" t="0" r="r" b="b"/>
                  <a:pathLst>
                    <a:path w="93" h="207">
                      <a:moveTo>
                        <a:pt x="25" y="0"/>
                      </a:moveTo>
                      <a:lnTo>
                        <a:pt x="0" y="145"/>
                      </a:lnTo>
                      <a:lnTo>
                        <a:pt x="47" y="207"/>
                      </a:lnTo>
                      <a:lnTo>
                        <a:pt x="93" y="143"/>
                      </a:lnTo>
                      <a:lnTo>
                        <a:pt x="68" y="0"/>
                      </a:lnTo>
                      <a:lnTo>
                        <a:pt x="25"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5" name="Freeform 32"/>
                <p:cNvSpPr/>
                <p:nvPr/>
              </p:nvSpPr>
              <p:spPr bwMode="auto">
                <a:xfrm>
                  <a:off x="3471863" y="3433763"/>
                  <a:ext cx="166688" cy="115888"/>
                </a:xfrm>
                <a:custGeom>
                  <a:avLst/>
                  <a:gdLst>
                    <a:gd name="T0" fmla="*/ 21 w 57"/>
                    <a:gd name="T1" fmla="*/ 7 h 40"/>
                    <a:gd name="T2" fmla="*/ 0 w 57"/>
                    <a:gd name="T3" fmla="*/ 5 h 40"/>
                    <a:gd name="T4" fmla="*/ 0 w 57"/>
                    <a:gd name="T5" fmla="*/ 14 h 40"/>
                    <a:gd name="T6" fmla="*/ 1 w 57"/>
                    <a:gd name="T7" fmla="*/ 13 h 40"/>
                    <a:gd name="T8" fmla="*/ 18 w 57"/>
                    <a:gd name="T9" fmla="*/ 40 h 40"/>
                    <a:gd name="T10" fmla="*/ 40 w 57"/>
                    <a:gd name="T11" fmla="*/ 40 h 40"/>
                    <a:gd name="T12" fmla="*/ 56 w 57"/>
                    <a:gd name="T13" fmla="*/ 15 h 40"/>
                    <a:gd name="T14" fmla="*/ 57 w 57"/>
                    <a:gd name="T15" fmla="*/ 0 h 40"/>
                    <a:gd name="T16" fmla="*/ 21 w 57"/>
                    <a:gd name="T17"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40">
                      <a:moveTo>
                        <a:pt x="21" y="7"/>
                      </a:moveTo>
                      <a:cubicBezTo>
                        <a:pt x="14" y="7"/>
                        <a:pt x="7" y="7"/>
                        <a:pt x="0" y="5"/>
                      </a:cubicBezTo>
                      <a:cubicBezTo>
                        <a:pt x="0" y="8"/>
                        <a:pt x="0" y="11"/>
                        <a:pt x="0" y="14"/>
                      </a:cubicBezTo>
                      <a:cubicBezTo>
                        <a:pt x="0" y="13"/>
                        <a:pt x="1" y="13"/>
                        <a:pt x="1" y="13"/>
                      </a:cubicBezTo>
                      <a:cubicBezTo>
                        <a:pt x="18" y="40"/>
                        <a:pt x="18" y="40"/>
                        <a:pt x="18" y="40"/>
                      </a:cubicBezTo>
                      <a:cubicBezTo>
                        <a:pt x="40" y="40"/>
                        <a:pt x="40" y="40"/>
                        <a:pt x="40" y="40"/>
                      </a:cubicBezTo>
                      <a:cubicBezTo>
                        <a:pt x="56" y="15"/>
                        <a:pt x="56" y="15"/>
                        <a:pt x="56" y="15"/>
                      </a:cubicBezTo>
                      <a:cubicBezTo>
                        <a:pt x="56" y="10"/>
                        <a:pt x="56" y="5"/>
                        <a:pt x="57" y="0"/>
                      </a:cubicBezTo>
                      <a:cubicBezTo>
                        <a:pt x="46" y="5"/>
                        <a:pt x="34" y="7"/>
                        <a:pt x="21"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6" name="Freeform 33"/>
                <p:cNvSpPr>
                  <a:spLocks noEditPoints="1"/>
                </p:cNvSpPr>
                <p:nvPr/>
              </p:nvSpPr>
              <p:spPr bwMode="auto">
                <a:xfrm>
                  <a:off x="3140075" y="2582863"/>
                  <a:ext cx="827088" cy="827088"/>
                </a:xfrm>
                <a:custGeom>
                  <a:avLst/>
                  <a:gdLst>
                    <a:gd name="T0" fmla="*/ 0 w 284"/>
                    <a:gd name="T1" fmla="*/ 142 h 284"/>
                    <a:gd name="T2" fmla="*/ 142 w 284"/>
                    <a:gd name="T3" fmla="*/ 0 h 284"/>
                    <a:gd name="T4" fmla="*/ 142 w 284"/>
                    <a:gd name="T5" fmla="*/ 0 h 284"/>
                    <a:gd name="T6" fmla="*/ 284 w 284"/>
                    <a:gd name="T7" fmla="*/ 142 h 284"/>
                    <a:gd name="T8" fmla="*/ 284 w 284"/>
                    <a:gd name="T9" fmla="*/ 142 h 284"/>
                    <a:gd name="T10" fmla="*/ 142 w 284"/>
                    <a:gd name="T11" fmla="*/ 284 h 284"/>
                    <a:gd name="T12" fmla="*/ 142 w 284"/>
                    <a:gd name="T13" fmla="*/ 284 h 284"/>
                    <a:gd name="T14" fmla="*/ 0 w 284"/>
                    <a:gd name="T15" fmla="*/ 142 h 284"/>
                    <a:gd name="T16" fmla="*/ 25 w 284"/>
                    <a:gd name="T17" fmla="*/ 142 h 284"/>
                    <a:gd name="T18" fmla="*/ 142 w 284"/>
                    <a:gd name="T19" fmla="*/ 260 h 284"/>
                    <a:gd name="T20" fmla="*/ 142 w 284"/>
                    <a:gd name="T21" fmla="*/ 260 h 284"/>
                    <a:gd name="T22" fmla="*/ 260 w 284"/>
                    <a:gd name="T23" fmla="*/ 142 h 284"/>
                    <a:gd name="T24" fmla="*/ 260 w 284"/>
                    <a:gd name="T25" fmla="*/ 142 h 284"/>
                    <a:gd name="T26" fmla="*/ 142 w 284"/>
                    <a:gd name="T27" fmla="*/ 24 h 284"/>
                    <a:gd name="T28" fmla="*/ 142 w 284"/>
                    <a:gd name="T29" fmla="*/ 24 h 284"/>
                    <a:gd name="T30" fmla="*/ 25 w 284"/>
                    <a:gd name="T31" fmla="*/ 142 h 284"/>
                    <a:gd name="T32" fmla="*/ 25 w 284"/>
                    <a:gd name="T33" fmla="*/ 142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84" h="284">
                      <a:moveTo>
                        <a:pt x="0" y="142"/>
                      </a:moveTo>
                      <a:cubicBezTo>
                        <a:pt x="0" y="63"/>
                        <a:pt x="64" y="0"/>
                        <a:pt x="142" y="0"/>
                      </a:cubicBezTo>
                      <a:cubicBezTo>
                        <a:pt x="142" y="0"/>
                        <a:pt x="142" y="0"/>
                        <a:pt x="142" y="0"/>
                      </a:cubicBezTo>
                      <a:cubicBezTo>
                        <a:pt x="221" y="0"/>
                        <a:pt x="284" y="63"/>
                        <a:pt x="284" y="142"/>
                      </a:cubicBezTo>
                      <a:cubicBezTo>
                        <a:pt x="284" y="142"/>
                        <a:pt x="284" y="142"/>
                        <a:pt x="284" y="142"/>
                      </a:cubicBezTo>
                      <a:cubicBezTo>
                        <a:pt x="284" y="220"/>
                        <a:pt x="221" y="284"/>
                        <a:pt x="142" y="284"/>
                      </a:cubicBezTo>
                      <a:cubicBezTo>
                        <a:pt x="142" y="284"/>
                        <a:pt x="142" y="284"/>
                        <a:pt x="142" y="284"/>
                      </a:cubicBezTo>
                      <a:cubicBezTo>
                        <a:pt x="64" y="284"/>
                        <a:pt x="0" y="220"/>
                        <a:pt x="0" y="142"/>
                      </a:cubicBezTo>
                      <a:close/>
                      <a:moveTo>
                        <a:pt x="25" y="142"/>
                      </a:moveTo>
                      <a:cubicBezTo>
                        <a:pt x="25" y="207"/>
                        <a:pt x="77" y="259"/>
                        <a:pt x="142" y="260"/>
                      </a:cubicBezTo>
                      <a:cubicBezTo>
                        <a:pt x="142" y="260"/>
                        <a:pt x="142" y="260"/>
                        <a:pt x="142" y="260"/>
                      </a:cubicBezTo>
                      <a:cubicBezTo>
                        <a:pt x="207" y="259"/>
                        <a:pt x="260" y="207"/>
                        <a:pt x="260" y="142"/>
                      </a:cubicBezTo>
                      <a:cubicBezTo>
                        <a:pt x="260" y="142"/>
                        <a:pt x="260" y="142"/>
                        <a:pt x="260" y="142"/>
                      </a:cubicBezTo>
                      <a:cubicBezTo>
                        <a:pt x="260" y="77"/>
                        <a:pt x="207" y="24"/>
                        <a:pt x="142" y="24"/>
                      </a:cubicBezTo>
                      <a:cubicBezTo>
                        <a:pt x="142" y="24"/>
                        <a:pt x="142" y="24"/>
                        <a:pt x="142" y="24"/>
                      </a:cubicBezTo>
                      <a:cubicBezTo>
                        <a:pt x="77" y="24"/>
                        <a:pt x="25" y="77"/>
                        <a:pt x="25" y="142"/>
                      </a:cubicBezTo>
                      <a:cubicBezTo>
                        <a:pt x="25" y="142"/>
                        <a:pt x="25" y="142"/>
                        <a:pt x="25" y="14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7" name="Freeform 34"/>
                <p:cNvSpPr/>
                <p:nvPr/>
              </p:nvSpPr>
              <p:spPr bwMode="auto">
                <a:xfrm>
                  <a:off x="3068638" y="2495550"/>
                  <a:ext cx="971550" cy="454025"/>
                </a:xfrm>
                <a:custGeom>
                  <a:avLst/>
                  <a:gdLst>
                    <a:gd name="T0" fmla="*/ 0 w 334"/>
                    <a:gd name="T1" fmla="*/ 155 h 156"/>
                    <a:gd name="T2" fmla="*/ 167 w 334"/>
                    <a:gd name="T3" fmla="*/ 0 h 156"/>
                    <a:gd name="T4" fmla="*/ 167 w 334"/>
                    <a:gd name="T5" fmla="*/ 0 h 156"/>
                    <a:gd name="T6" fmla="*/ 334 w 334"/>
                    <a:gd name="T7" fmla="*/ 155 h 156"/>
                    <a:gd name="T8" fmla="*/ 334 w 334"/>
                    <a:gd name="T9" fmla="*/ 155 h 156"/>
                    <a:gd name="T10" fmla="*/ 322 w 334"/>
                    <a:gd name="T11" fmla="*/ 155 h 156"/>
                    <a:gd name="T12" fmla="*/ 167 w 334"/>
                    <a:gd name="T13" fmla="*/ 12 h 156"/>
                    <a:gd name="T14" fmla="*/ 167 w 334"/>
                    <a:gd name="T15" fmla="*/ 12 h 156"/>
                    <a:gd name="T16" fmla="*/ 12 w 334"/>
                    <a:gd name="T17" fmla="*/ 156 h 156"/>
                    <a:gd name="T18" fmla="*/ 12 w 334"/>
                    <a:gd name="T19" fmla="*/ 156 h 156"/>
                    <a:gd name="T20" fmla="*/ 0 w 334"/>
                    <a:gd name="T21" fmla="*/ 15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4" h="156">
                      <a:moveTo>
                        <a:pt x="0" y="155"/>
                      </a:moveTo>
                      <a:cubicBezTo>
                        <a:pt x="7" y="68"/>
                        <a:pt x="79" y="0"/>
                        <a:pt x="167" y="0"/>
                      </a:cubicBezTo>
                      <a:cubicBezTo>
                        <a:pt x="167" y="0"/>
                        <a:pt x="167" y="0"/>
                        <a:pt x="167" y="0"/>
                      </a:cubicBezTo>
                      <a:cubicBezTo>
                        <a:pt x="255" y="0"/>
                        <a:pt x="328" y="68"/>
                        <a:pt x="334" y="155"/>
                      </a:cubicBezTo>
                      <a:cubicBezTo>
                        <a:pt x="334" y="155"/>
                        <a:pt x="334" y="155"/>
                        <a:pt x="334" y="155"/>
                      </a:cubicBezTo>
                      <a:cubicBezTo>
                        <a:pt x="322" y="155"/>
                        <a:pt x="322" y="155"/>
                        <a:pt x="322" y="155"/>
                      </a:cubicBezTo>
                      <a:cubicBezTo>
                        <a:pt x="316" y="75"/>
                        <a:pt x="249" y="12"/>
                        <a:pt x="167" y="12"/>
                      </a:cubicBezTo>
                      <a:cubicBezTo>
                        <a:pt x="167" y="12"/>
                        <a:pt x="167" y="12"/>
                        <a:pt x="167" y="12"/>
                      </a:cubicBezTo>
                      <a:cubicBezTo>
                        <a:pt x="85" y="12"/>
                        <a:pt x="18" y="75"/>
                        <a:pt x="12" y="156"/>
                      </a:cubicBezTo>
                      <a:cubicBezTo>
                        <a:pt x="12" y="156"/>
                        <a:pt x="12" y="156"/>
                        <a:pt x="12" y="156"/>
                      </a:cubicBezTo>
                      <a:cubicBezTo>
                        <a:pt x="0" y="155"/>
                        <a:pt x="0" y="155"/>
                        <a:pt x="0" y="15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8" name="Freeform 35"/>
                <p:cNvSpPr/>
                <p:nvPr/>
              </p:nvSpPr>
              <p:spPr bwMode="auto">
                <a:xfrm>
                  <a:off x="2951163" y="3378200"/>
                  <a:ext cx="1208088" cy="698500"/>
                </a:xfrm>
                <a:custGeom>
                  <a:avLst/>
                  <a:gdLst>
                    <a:gd name="T0" fmla="*/ 382 w 415"/>
                    <a:gd name="T1" fmla="*/ 223 h 240"/>
                    <a:gd name="T2" fmla="*/ 326 w 415"/>
                    <a:gd name="T3" fmla="*/ 80 h 240"/>
                    <a:gd name="T4" fmla="*/ 326 w 415"/>
                    <a:gd name="T5" fmla="*/ 80 h 240"/>
                    <a:gd name="T6" fmla="*/ 207 w 415"/>
                    <a:gd name="T7" fmla="*/ 33 h 240"/>
                    <a:gd name="T8" fmla="*/ 207 w 415"/>
                    <a:gd name="T9" fmla="*/ 33 h 240"/>
                    <a:gd name="T10" fmla="*/ 161 w 415"/>
                    <a:gd name="T11" fmla="*/ 39 h 240"/>
                    <a:gd name="T12" fmla="*/ 161 w 415"/>
                    <a:gd name="T13" fmla="*/ 39 h 240"/>
                    <a:gd name="T14" fmla="*/ 60 w 415"/>
                    <a:gd name="T15" fmla="*/ 114 h 240"/>
                    <a:gd name="T16" fmla="*/ 60 w 415"/>
                    <a:gd name="T17" fmla="*/ 114 h 240"/>
                    <a:gd name="T18" fmla="*/ 33 w 415"/>
                    <a:gd name="T19" fmla="*/ 223 h 240"/>
                    <a:gd name="T20" fmla="*/ 33 w 415"/>
                    <a:gd name="T21" fmla="*/ 223 h 240"/>
                    <a:gd name="T22" fmla="*/ 16 w 415"/>
                    <a:gd name="T23" fmla="*/ 240 h 240"/>
                    <a:gd name="T24" fmla="*/ 16 w 415"/>
                    <a:gd name="T25" fmla="*/ 240 h 240"/>
                    <a:gd name="T26" fmla="*/ 0 w 415"/>
                    <a:gd name="T27" fmla="*/ 223 h 240"/>
                    <a:gd name="T28" fmla="*/ 0 w 415"/>
                    <a:gd name="T29" fmla="*/ 223 h 240"/>
                    <a:gd name="T30" fmla="*/ 32 w 415"/>
                    <a:gd name="T31" fmla="*/ 97 h 240"/>
                    <a:gd name="T32" fmla="*/ 32 w 415"/>
                    <a:gd name="T33" fmla="*/ 97 h 240"/>
                    <a:gd name="T34" fmla="*/ 152 w 415"/>
                    <a:gd name="T35" fmla="*/ 8 h 240"/>
                    <a:gd name="T36" fmla="*/ 152 w 415"/>
                    <a:gd name="T37" fmla="*/ 8 h 240"/>
                    <a:gd name="T38" fmla="*/ 207 w 415"/>
                    <a:gd name="T39" fmla="*/ 0 h 240"/>
                    <a:gd name="T40" fmla="*/ 207 w 415"/>
                    <a:gd name="T41" fmla="*/ 0 h 240"/>
                    <a:gd name="T42" fmla="*/ 349 w 415"/>
                    <a:gd name="T43" fmla="*/ 56 h 240"/>
                    <a:gd name="T44" fmla="*/ 349 w 415"/>
                    <a:gd name="T45" fmla="*/ 56 h 240"/>
                    <a:gd name="T46" fmla="*/ 414 w 415"/>
                    <a:gd name="T47" fmla="*/ 223 h 240"/>
                    <a:gd name="T48" fmla="*/ 414 w 415"/>
                    <a:gd name="T49" fmla="*/ 223 h 240"/>
                    <a:gd name="T50" fmla="*/ 398 w 415"/>
                    <a:gd name="T51" fmla="*/ 240 h 240"/>
                    <a:gd name="T52" fmla="*/ 398 w 415"/>
                    <a:gd name="T53" fmla="*/ 240 h 240"/>
                    <a:gd name="T54" fmla="*/ 382 w 415"/>
                    <a:gd name="T55" fmla="*/ 223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15" h="240">
                      <a:moveTo>
                        <a:pt x="382" y="223"/>
                      </a:moveTo>
                      <a:cubicBezTo>
                        <a:pt x="382" y="167"/>
                        <a:pt x="367" y="118"/>
                        <a:pt x="326" y="80"/>
                      </a:cubicBezTo>
                      <a:cubicBezTo>
                        <a:pt x="326" y="80"/>
                        <a:pt x="326" y="80"/>
                        <a:pt x="326" y="80"/>
                      </a:cubicBezTo>
                      <a:cubicBezTo>
                        <a:pt x="294" y="49"/>
                        <a:pt x="250" y="33"/>
                        <a:pt x="207" y="33"/>
                      </a:cubicBezTo>
                      <a:cubicBezTo>
                        <a:pt x="207" y="33"/>
                        <a:pt x="207" y="33"/>
                        <a:pt x="207" y="33"/>
                      </a:cubicBezTo>
                      <a:cubicBezTo>
                        <a:pt x="191" y="33"/>
                        <a:pt x="176" y="35"/>
                        <a:pt x="161" y="39"/>
                      </a:cubicBezTo>
                      <a:cubicBezTo>
                        <a:pt x="161" y="39"/>
                        <a:pt x="161" y="39"/>
                        <a:pt x="161" y="39"/>
                      </a:cubicBezTo>
                      <a:cubicBezTo>
                        <a:pt x="119" y="51"/>
                        <a:pt x="83" y="78"/>
                        <a:pt x="60" y="114"/>
                      </a:cubicBezTo>
                      <a:cubicBezTo>
                        <a:pt x="60" y="114"/>
                        <a:pt x="60" y="114"/>
                        <a:pt x="60" y="114"/>
                      </a:cubicBezTo>
                      <a:cubicBezTo>
                        <a:pt x="39" y="147"/>
                        <a:pt x="33" y="183"/>
                        <a:pt x="33" y="223"/>
                      </a:cubicBezTo>
                      <a:cubicBezTo>
                        <a:pt x="33" y="223"/>
                        <a:pt x="33" y="223"/>
                        <a:pt x="33" y="223"/>
                      </a:cubicBezTo>
                      <a:cubicBezTo>
                        <a:pt x="33" y="232"/>
                        <a:pt x="25" y="240"/>
                        <a:pt x="16" y="240"/>
                      </a:cubicBezTo>
                      <a:cubicBezTo>
                        <a:pt x="16" y="240"/>
                        <a:pt x="16" y="240"/>
                        <a:pt x="16" y="240"/>
                      </a:cubicBezTo>
                      <a:cubicBezTo>
                        <a:pt x="7" y="240"/>
                        <a:pt x="0" y="232"/>
                        <a:pt x="0" y="223"/>
                      </a:cubicBezTo>
                      <a:cubicBezTo>
                        <a:pt x="0" y="223"/>
                        <a:pt x="0" y="223"/>
                        <a:pt x="0" y="223"/>
                      </a:cubicBezTo>
                      <a:cubicBezTo>
                        <a:pt x="0" y="180"/>
                        <a:pt x="7" y="136"/>
                        <a:pt x="32" y="97"/>
                      </a:cubicBezTo>
                      <a:cubicBezTo>
                        <a:pt x="32" y="97"/>
                        <a:pt x="32" y="97"/>
                        <a:pt x="32" y="97"/>
                      </a:cubicBezTo>
                      <a:cubicBezTo>
                        <a:pt x="59" y="53"/>
                        <a:pt x="102" y="21"/>
                        <a:pt x="152" y="8"/>
                      </a:cubicBezTo>
                      <a:cubicBezTo>
                        <a:pt x="152" y="8"/>
                        <a:pt x="152" y="8"/>
                        <a:pt x="152" y="8"/>
                      </a:cubicBezTo>
                      <a:cubicBezTo>
                        <a:pt x="170" y="3"/>
                        <a:pt x="188" y="0"/>
                        <a:pt x="207" y="0"/>
                      </a:cubicBezTo>
                      <a:cubicBezTo>
                        <a:pt x="207" y="0"/>
                        <a:pt x="207" y="0"/>
                        <a:pt x="207" y="0"/>
                      </a:cubicBezTo>
                      <a:cubicBezTo>
                        <a:pt x="259" y="0"/>
                        <a:pt x="310" y="20"/>
                        <a:pt x="349" y="56"/>
                      </a:cubicBezTo>
                      <a:cubicBezTo>
                        <a:pt x="349" y="56"/>
                        <a:pt x="349" y="56"/>
                        <a:pt x="349" y="56"/>
                      </a:cubicBezTo>
                      <a:cubicBezTo>
                        <a:pt x="397" y="101"/>
                        <a:pt x="415" y="161"/>
                        <a:pt x="414" y="223"/>
                      </a:cubicBezTo>
                      <a:cubicBezTo>
                        <a:pt x="414" y="223"/>
                        <a:pt x="414" y="223"/>
                        <a:pt x="414" y="223"/>
                      </a:cubicBezTo>
                      <a:cubicBezTo>
                        <a:pt x="414" y="232"/>
                        <a:pt x="407" y="240"/>
                        <a:pt x="398" y="240"/>
                      </a:cubicBezTo>
                      <a:cubicBezTo>
                        <a:pt x="398" y="240"/>
                        <a:pt x="398" y="240"/>
                        <a:pt x="398" y="240"/>
                      </a:cubicBezTo>
                      <a:cubicBezTo>
                        <a:pt x="389" y="240"/>
                        <a:pt x="382" y="232"/>
                        <a:pt x="382" y="22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99" name="Freeform 36"/>
                <p:cNvSpPr/>
                <p:nvPr/>
              </p:nvSpPr>
              <p:spPr bwMode="auto">
                <a:xfrm>
                  <a:off x="3446463" y="3189288"/>
                  <a:ext cx="165100" cy="88900"/>
                </a:xfrm>
                <a:custGeom>
                  <a:avLst/>
                  <a:gdLst>
                    <a:gd name="T0" fmla="*/ 57 w 57"/>
                    <a:gd name="T1" fmla="*/ 15 h 31"/>
                    <a:gd name="T2" fmla="*/ 41 w 57"/>
                    <a:gd name="T3" fmla="*/ 31 h 31"/>
                    <a:gd name="T4" fmla="*/ 16 w 57"/>
                    <a:gd name="T5" fmla="*/ 31 h 31"/>
                    <a:gd name="T6" fmla="*/ 0 w 57"/>
                    <a:gd name="T7" fmla="*/ 15 h 31"/>
                    <a:gd name="T8" fmla="*/ 0 w 57"/>
                    <a:gd name="T9" fmla="*/ 15 h 31"/>
                    <a:gd name="T10" fmla="*/ 16 w 57"/>
                    <a:gd name="T11" fmla="*/ 0 h 31"/>
                    <a:gd name="T12" fmla="*/ 41 w 57"/>
                    <a:gd name="T13" fmla="*/ 0 h 31"/>
                    <a:gd name="T14" fmla="*/ 57 w 57"/>
                    <a:gd name="T15" fmla="*/ 15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31">
                      <a:moveTo>
                        <a:pt x="57" y="15"/>
                      </a:moveTo>
                      <a:cubicBezTo>
                        <a:pt x="57" y="24"/>
                        <a:pt x="50" y="31"/>
                        <a:pt x="41" y="31"/>
                      </a:cubicBezTo>
                      <a:cubicBezTo>
                        <a:pt x="16" y="31"/>
                        <a:pt x="16" y="31"/>
                        <a:pt x="16" y="31"/>
                      </a:cubicBezTo>
                      <a:cubicBezTo>
                        <a:pt x="7" y="31"/>
                        <a:pt x="0" y="24"/>
                        <a:pt x="0" y="15"/>
                      </a:cubicBezTo>
                      <a:cubicBezTo>
                        <a:pt x="0" y="15"/>
                        <a:pt x="0" y="15"/>
                        <a:pt x="0" y="15"/>
                      </a:cubicBezTo>
                      <a:cubicBezTo>
                        <a:pt x="0" y="7"/>
                        <a:pt x="7" y="0"/>
                        <a:pt x="16" y="0"/>
                      </a:cubicBezTo>
                      <a:cubicBezTo>
                        <a:pt x="41" y="0"/>
                        <a:pt x="41" y="0"/>
                        <a:pt x="41" y="0"/>
                      </a:cubicBezTo>
                      <a:cubicBezTo>
                        <a:pt x="50" y="0"/>
                        <a:pt x="57" y="7"/>
                        <a:pt x="57"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00" name="Freeform 37"/>
                <p:cNvSpPr/>
                <p:nvPr/>
              </p:nvSpPr>
              <p:spPr bwMode="auto">
                <a:xfrm>
                  <a:off x="3117850" y="3168650"/>
                  <a:ext cx="349250" cy="92075"/>
                </a:xfrm>
                <a:custGeom>
                  <a:avLst/>
                  <a:gdLst>
                    <a:gd name="T0" fmla="*/ 34 w 120"/>
                    <a:gd name="T1" fmla="*/ 32 h 32"/>
                    <a:gd name="T2" fmla="*/ 0 w 120"/>
                    <a:gd name="T3" fmla="*/ 2 h 32"/>
                    <a:gd name="T4" fmla="*/ 0 w 120"/>
                    <a:gd name="T5" fmla="*/ 2 h 32"/>
                    <a:gd name="T6" fmla="*/ 12 w 120"/>
                    <a:gd name="T7" fmla="*/ 0 h 32"/>
                    <a:gd name="T8" fmla="*/ 34 w 120"/>
                    <a:gd name="T9" fmla="*/ 20 h 32"/>
                    <a:gd name="T10" fmla="*/ 34 w 120"/>
                    <a:gd name="T11" fmla="*/ 20 h 32"/>
                    <a:gd name="T12" fmla="*/ 120 w 120"/>
                    <a:gd name="T13" fmla="*/ 20 h 32"/>
                    <a:gd name="T14" fmla="*/ 120 w 120"/>
                    <a:gd name="T15" fmla="*/ 20 h 32"/>
                    <a:gd name="T16" fmla="*/ 120 w 120"/>
                    <a:gd name="T17" fmla="*/ 32 h 32"/>
                    <a:gd name="T18" fmla="*/ 34 w 120"/>
                    <a:gd name="T19" fmla="*/ 32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0" h="32">
                      <a:moveTo>
                        <a:pt x="34" y="32"/>
                      </a:moveTo>
                      <a:cubicBezTo>
                        <a:pt x="16" y="32"/>
                        <a:pt x="2" y="19"/>
                        <a:pt x="0" y="2"/>
                      </a:cubicBezTo>
                      <a:cubicBezTo>
                        <a:pt x="0" y="2"/>
                        <a:pt x="0" y="2"/>
                        <a:pt x="0" y="2"/>
                      </a:cubicBezTo>
                      <a:cubicBezTo>
                        <a:pt x="12" y="0"/>
                        <a:pt x="12" y="0"/>
                        <a:pt x="12" y="0"/>
                      </a:cubicBezTo>
                      <a:cubicBezTo>
                        <a:pt x="13" y="11"/>
                        <a:pt x="22" y="20"/>
                        <a:pt x="34" y="20"/>
                      </a:cubicBezTo>
                      <a:cubicBezTo>
                        <a:pt x="34" y="20"/>
                        <a:pt x="34" y="20"/>
                        <a:pt x="34" y="20"/>
                      </a:cubicBezTo>
                      <a:cubicBezTo>
                        <a:pt x="120" y="20"/>
                        <a:pt x="120" y="20"/>
                        <a:pt x="120" y="20"/>
                      </a:cubicBezTo>
                      <a:cubicBezTo>
                        <a:pt x="120" y="20"/>
                        <a:pt x="120" y="20"/>
                        <a:pt x="120" y="20"/>
                      </a:cubicBezTo>
                      <a:cubicBezTo>
                        <a:pt x="120" y="32"/>
                        <a:pt x="120" y="32"/>
                        <a:pt x="120" y="32"/>
                      </a:cubicBezTo>
                      <a:cubicBezTo>
                        <a:pt x="34" y="32"/>
                        <a:pt x="34" y="32"/>
                        <a:pt x="34" y="3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grpSp>
          <p:nvGrpSpPr>
            <p:cNvPr id="113" name="Group 112"/>
            <p:cNvGrpSpPr/>
            <p:nvPr/>
          </p:nvGrpSpPr>
          <p:grpSpPr>
            <a:xfrm>
              <a:off x="2953610" y="3349506"/>
              <a:ext cx="3123870" cy="3092137"/>
              <a:chOff x="2953610" y="3349506"/>
              <a:chExt cx="3123870" cy="3092137"/>
            </a:xfrm>
          </p:grpSpPr>
          <p:sp>
            <p:nvSpPr>
              <p:cNvPr id="46" name="空心弧 3"/>
              <p:cNvSpPr/>
              <p:nvPr/>
            </p:nvSpPr>
            <p:spPr>
              <a:xfrm>
                <a:off x="2953610" y="3349506"/>
                <a:ext cx="3123870" cy="3092137"/>
              </a:xfrm>
              <a:prstGeom prst="blockArc">
                <a:avLst>
                  <a:gd name="adj1" fmla="val 19121810"/>
                  <a:gd name="adj2" fmla="val 0"/>
                  <a:gd name="adj3" fmla="val 25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Light" pitchFamily="34" charset="-122"/>
                  <a:ea typeface="微软雅黑 Light" pitchFamily="34" charset="-122"/>
                </a:endParaRPr>
              </a:p>
            </p:txBody>
          </p:sp>
          <p:grpSp>
            <p:nvGrpSpPr>
              <p:cNvPr id="101" name="组合 75"/>
              <p:cNvGrpSpPr/>
              <p:nvPr/>
            </p:nvGrpSpPr>
            <p:grpSpPr>
              <a:xfrm>
                <a:off x="5448768" y="4312063"/>
                <a:ext cx="337639" cy="371790"/>
                <a:chOff x="279401" y="2698750"/>
                <a:chExt cx="1473200" cy="1655763"/>
              </a:xfrm>
              <a:solidFill>
                <a:schemeClr val="bg1"/>
              </a:solidFill>
            </p:grpSpPr>
            <p:sp>
              <p:nvSpPr>
                <p:cNvPr id="102" name="Freeform 45"/>
                <p:cNvSpPr>
                  <a:spLocks noEditPoints="1"/>
                </p:cNvSpPr>
                <p:nvPr/>
              </p:nvSpPr>
              <p:spPr bwMode="auto">
                <a:xfrm>
                  <a:off x="279401" y="2884488"/>
                  <a:ext cx="1473200" cy="1470025"/>
                </a:xfrm>
                <a:custGeom>
                  <a:avLst/>
                  <a:gdLst>
                    <a:gd name="T0" fmla="*/ 250 w 501"/>
                    <a:gd name="T1" fmla="*/ 0 h 501"/>
                    <a:gd name="T2" fmla="*/ 0 w 501"/>
                    <a:gd name="T3" fmla="*/ 251 h 501"/>
                    <a:gd name="T4" fmla="*/ 250 w 501"/>
                    <a:gd name="T5" fmla="*/ 501 h 501"/>
                    <a:gd name="T6" fmla="*/ 501 w 501"/>
                    <a:gd name="T7" fmla="*/ 251 h 501"/>
                    <a:gd name="T8" fmla="*/ 250 w 501"/>
                    <a:gd name="T9" fmla="*/ 0 h 501"/>
                    <a:gd name="T10" fmla="*/ 455 w 501"/>
                    <a:gd name="T11" fmla="*/ 267 h 501"/>
                    <a:gd name="T12" fmla="*/ 446 w 501"/>
                    <a:gd name="T13" fmla="*/ 267 h 501"/>
                    <a:gd name="T14" fmla="*/ 389 w 501"/>
                    <a:gd name="T15" fmla="*/ 390 h 501"/>
                    <a:gd name="T16" fmla="*/ 267 w 501"/>
                    <a:gd name="T17" fmla="*/ 447 h 501"/>
                    <a:gd name="T18" fmla="*/ 267 w 501"/>
                    <a:gd name="T19" fmla="*/ 455 h 501"/>
                    <a:gd name="T20" fmla="*/ 250 w 501"/>
                    <a:gd name="T21" fmla="*/ 471 h 501"/>
                    <a:gd name="T22" fmla="*/ 234 w 501"/>
                    <a:gd name="T23" fmla="*/ 455 h 501"/>
                    <a:gd name="T24" fmla="*/ 234 w 501"/>
                    <a:gd name="T25" fmla="*/ 447 h 501"/>
                    <a:gd name="T26" fmla="*/ 111 w 501"/>
                    <a:gd name="T27" fmla="*/ 390 h 501"/>
                    <a:gd name="T28" fmla="*/ 54 w 501"/>
                    <a:gd name="T29" fmla="*/ 267 h 501"/>
                    <a:gd name="T30" fmla="*/ 46 w 501"/>
                    <a:gd name="T31" fmla="*/ 267 h 501"/>
                    <a:gd name="T32" fmla="*/ 30 w 501"/>
                    <a:gd name="T33" fmla="*/ 251 h 501"/>
                    <a:gd name="T34" fmla="*/ 46 w 501"/>
                    <a:gd name="T35" fmla="*/ 234 h 501"/>
                    <a:gd name="T36" fmla="*/ 54 w 501"/>
                    <a:gd name="T37" fmla="*/ 234 h 501"/>
                    <a:gd name="T38" fmla="*/ 111 w 501"/>
                    <a:gd name="T39" fmla="*/ 111 h 501"/>
                    <a:gd name="T40" fmla="*/ 234 w 501"/>
                    <a:gd name="T41" fmla="*/ 54 h 501"/>
                    <a:gd name="T42" fmla="*/ 234 w 501"/>
                    <a:gd name="T43" fmla="*/ 46 h 501"/>
                    <a:gd name="T44" fmla="*/ 250 w 501"/>
                    <a:gd name="T45" fmla="*/ 30 h 501"/>
                    <a:gd name="T46" fmla="*/ 267 w 501"/>
                    <a:gd name="T47" fmla="*/ 46 h 501"/>
                    <a:gd name="T48" fmla="*/ 267 w 501"/>
                    <a:gd name="T49" fmla="*/ 54 h 501"/>
                    <a:gd name="T50" fmla="*/ 389 w 501"/>
                    <a:gd name="T51" fmla="*/ 111 h 501"/>
                    <a:gd name="T52" fmla="*/ 446 w 501"/>
                    <a:gd name="T53" fmla="*/ 234 h 501"/>
                    <a:gd name="T54" fmla="*/ 455 w 501"/>
                    <a:gd name="T55" fmla="*/ 234 h 501"/>
                    <a:gd name="T56" fmla="*/ 471 w 501"/>
                    <a:gd name="T57" fmla="*/ 251 h 501"/>
                    <a:gd name="T58" fmla="*/ 455 w 501"/>
                    <a:gd name="T59" fmla="*/ 267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01" h="501">
                      <a:moveTo>
                        <a:pt x="250" y="0"/>
                      </a:moveTo>
                      <a:cubicBezTo>
                        <a:pt x="112" y="0"/>
                        <a:pt x="0" y="112"/>
                        <a:pt x="0" y="251"/>
                      </a:cubicBezTo>
                      <a:cubicBezTo>
                        <a:pt x="0" y="389"/>
                        <a:pt x="112" y="501"/>
                        <a:pt x="250" y="501"/>
                      </a:cubicBezTo>
                      <a:cubicBezTo>
                        <a:pt x="389" y="501"/>
                        <a:pt x="501" y="389"/>
                        <a:pt x="501" y="251"/>
                      </a:cubicBezTo>
                      <a:cubicBezTo>
                        <a:pt x="501" y="112"/>
                        <a:pt x="389" y="0"/>
                        <a:pt x="250" y="0"/>
                      </a:cubicBezTo>
                      <a:close/>
                      <a:moveTo>
                        <a:pt x="455" y="267"/>
                      </a:moveTo>
                      <a:cubicBezTo>
                        <a:pt x="446" y="267"/>
                        <a:pt x="446" y="267"/>
                        <a:pt x="446" y="267"/>
                      </a:cubicBezTo>
                      <a:cubicBezTo>
                        <a:pt x="442" y="315"/>
                        <a:pt x="421" y="358"/>
                        <a:pt x="389" y="390"/>
                      </a:cubicBezTo>
                      <a:cubicBezTo>
                        <a:pt x="357" y="422"/>
                        <a:pt x="315" y="443"/>
                        <a:pt x="267" y="447"/>
                      </a:cubicBezTo>
                      <a:cubicBezTo>
                        <a:pt x="267" y="455"/>
                        <a:pt x="267" y="455"/>
                        <a:pt x="267" y="455"/>
                      </a:cubicBezTo>
                      <a:cubicBezTo>
                        <a:pt x="267" y="464"/>
                        <a:pt x="259" y="471"/>
                        <a:pt x="250" y="471"/>
                      </a:cubicBezTo>
                      <a:cubicBezTo>
                        <a:pt x="241" y="471"/>
                        <a:pt x="234" y="464"/>
                        <a:pt x="234" y="455"/>
                      </a:cubicBezTo>
                      <a:cubicBezTo>
                        <a:pt x="234" y="447"/>
                        <a:pt x="234" y="447"/>
                        <a:pt x="234" y="447"/>
                      </a:cubicBezTo>
                      <a:cubicBezTo>
                        <a:pt x="186" y="443"/>
                        <a:pt x="143" y="422"/>
                        <a:pt x="111" y="390"/>
                      </a:cubicBezTo>
                      <a:cubicBezTo>
                        <a:pt x="79" y="358"/>
                        <a:pt x="58" y="315"/>
                        <a:pt x="54" y="267"/>
                      </a:cubicBezTo>
                      <a:cubicBezTo>
                        <a:pt x="46" y="267"/>
                        <a:pt x="46" y="267"/>
                        <a:pt x="46" y="267"/>
                      </a:cubicBezTo>
                      <a:cubicBezTo>
                        <a:pt x="37" y="267"/>
                        <a:pt x="30" y="260"/>
                        <a:pt x="30" y="251"/>
                      </a:cubicBezTo>
                      <a:cubicBezTo>
                        <a:pt x="30" y="241"/>
                        <a:pt x="37" y="234"/>
                        <a:pt x="46" y="234"/>
                      </a:cubicBezTo>
                      <a:cubicBezTo>
                        <a:pt x="54" y="234"/>
                        <a:pt x="54" y="234"/>
                        <a:pt x="54" y="234"/>
                      </a:cubicBezTo>
                      <a:cubicBezTo>
                        <a:pt x="58" y="186"/>
                        <a:pt x="79" y="143"/>
                        <a:pt x="111" y="111"/>
                      </a:cubicBezTo>
                      <a:cubicBezTo>
                        <a:pt x="143" y="79"/>
                        <a:pt x="186" y="58"/>
                        <a:pt x="234" y="54"/>
                      </a:cubicBezTo>
                      <a:cubicBezTo>
                        <a:pt x="234" y="46"/>
                        <a:pt x="234" y="46"/>
                        <a:pt x="234" y="46"/>
                      </a:cubicBezTo>
                      <a:cubicBezTo>
                        <a:pt x="234" y="37"/>
                        <a:pt x="241" y="30"/>
                        <a:pt x="250" y="30"/>
                      </a:cubicBezTo>
                      <a:cubicBezTo>
                        <a:pt x="259" y="30"/>
                        <a:pt x="267" y="37"/>
                        <a:pt x="267" y="46"/>
                      </a:cubicBezTo>
                      <a:cubicBezTo>
                        <a:pt x="267" y="54"/>
                        <a:pt x="267" y="54"/>
                        <a:pt x="267" y="54"/>
                      </a:cubicBezTo>
                      <a:cubicBezTo>
                        <a:pt x="315" y="58"/>
                        <a:pt x="357" y="79"/>
                        <a:pt x="389" y="111"/>
                      </a:cubicBezTo>
                      <a:cubicBezTo>
                        <a:pt x="421" y="143"/>
                        <a:pt x="442" y="186"/>
                        <a:pt x="446" y="234"/>
                      </a:cubicBezTo>
                      <a:cubicBezTo>
                        <a:pt x="455" y="234"/>
                        <a:pt x="455" y="234"/>
                        <a:pt x="455" y="234"/>
                      </a:cubicBezTo>
                      <a:cubicBezTo>
                        <a:pt x="464" y="234"/>
                        <a:pt x="471" y="241"/>
                        <a:pt x="471" y="251"/>
                      </a:cubicBezTo>
                      <a:cubicBezTo>
                        <a:pt x="471" y="260"/>
                        <a:pt x="464" y="267"/>
                        <a:pt x="455" y="26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03" name="Freeform 46"/>
                <p:cNvSpPr/>
                <p:nvPr/>
              </p:nvSpPr>
              <p:spPr bwMode="auto">
                <a:xfrm>
                  <a:off x="966788" y="3043238"/>
                  <a:ext cx="96838" cy="117475"/>
                </a:xfrm>
                <a:custGeom>
                  <a:avLst/>
                  <a:gdLst>
                    <a:gd name="T0" fmla="*/ 16 w 33"/>
                    <a:gd name="T1" fmla="*/ 40 h 40"/>
                    <a:gd name="T2" fmla="*/ 33 w 33"/>
                    <a:gd name="T3" fmla="*/ 24 h 40"/>
                    <a:gd name="T4" fmla="*/ 33 w 33"/>
                    <a:gd name="T5" fmla="*/ 0 h 40"/>
                    <a:gd name="T6" fmla="*/ 16 w 33"/>
                    <a:gd name="T7" fmla="*/ 0 h 40"/>
                    <a:gd name="T8" fmla="*/ 0 w 33"/>
                    <a:gd name="T9" fmla="*/ 0 h 40"/>
                    <a:gd name="T10" fmla="*/ 0 w 33"/>
                    <a:gd name="T11" fmla="*/ 24 h 40"/>
                    <a:gd name="T12" fmla="*/ 16 w 33"/>
                    <a:gd name="T13" fmla="*/ 4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40"/>
                      </a:moveTo>
                      <a:cubicBezTo>
                        <a:pt x="25" y="40"/>
                        <a:pt x="33" y="33"/>
                        <a:pt x="33" y="24"/>
                      </a:cubicBezTo>
                      <a:cubicBezTo>
                        <a:pt x="33" y="0"/>
                        <a:pt x="33" y="0"/>
                        <a:pt x="33" y="0"/>
                      </a:cubicBezTo>
                      <a:cubicBezTo>
                        <a:pt x="27" y="0"/>
                        <a:pt x="22" y="0"/>
                        <a:pt x="16" y="0"/>
                      </a:cubicBezTo>
                      <a:cubicBezTo>
                        <a:pt x="11" y="0"/>
                        <a:pt x="5" y="0"/>
                        <a:pt x="0" y="0"/>
                      </a:cubicBezTo>
                      <a:cubicBezTo>
                        <a:pt x="0" y="24"/>
                        <a:pt x="0" y="24"/>
                        <a:pt x="0" y="24"/>
                      </a:cubicBezTo>
                      <a:cubicBezTo>
                        <a:pt x="0" y="33"/>
                        <a:pt x="7" y="40"/>
                        <a:pt x="16" y="4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04" name="Freeform 47"/>
                <p:cNvSpPr/>
                <p:nvPr/>
              </p:nvSpPr>
              <p:spPr bwMode="auto">
                <a:xfrm>
                  <a:off x="966788" y="4079875"/>
                  <a:ext cx="96838" cy="115888"/>
                </a:xfrm>
                <a:custGeom>
                  <a:avLst/>
                  <a:gdLst>
                    <a:gd name="T0" fmla="*/ 16 w 33"/>
                    <a:gd name="T1" fmla="*/ 0 h 40"/>
                    <a:gd name="T2" fmla="*/ 0 w 33"/>
                    <a:gd name="T3" fmla="*/ 17 h 40"/>
                    <a:gd name="T4" fmla="*/ 0 w 33"/>
                    <a:gd name="T5" fmla="*/ 40 h 40"/>
                    <a:gd name="T6" fmla="*/ 16 w 33"/>
                    <a:gd name="T7" fmla="*/ 40 h 40"/>
                    <a:gd name="T8" fmla="*/ 33 w 33"/>
                    <a:gd name="T9" fmla="*/ 40 h 40"/>
                    <a:gd name="T10" fmla="*/ 33 w 33"/>
                    <a:gd name="T11" fmla="*/ 17 h 40"/>
                    <a:gd name="T12" fmla="*/ 16 w 33"/>
                    <a:gd name="T13" fmla="*/ 0 h 40"/>
                  </a:gdLst>
                  <a:ahLst/>
                  <a:cxnLst>
                    <a:cxn ang="0">
                      <a:pos x="T0" y="T1"/>
                    </a:cxn>
                    <a:cxn ang="0">
                      <a:pos x="T2" y="T3"/>
                    </a:cxn>
                    <a:cxn ang="0">
                      <a:pos x="T4" y="T5"/>
                    </a:cxn>
                    <a:cxn ang="0">
                      <a:pos x="T6" y="T7"/>
                    </a:cxn>
                    <a:cxn ang="0">
                      <a:pos x="T8" y="T9"/>
                    </a:cxn>
                    <a:cxn ang="0">
                      <a:pos x="T10" y="T11"/>
                    </a:cxn>
                    <a:cxn ang="0">
                      <a:pos x="T12" y="T13"/>
                    </a:cxn>
                  </a:cxnLst>
                  <a:rect l="0" t="0" r="r" b="b"/>
                  <a:pathLst>
                    <a:path w="33" h="40">
                      <a:moveTo>
                        <a:pt x="16" y="0"/>
                      </a:moveTo>
                      <a:cubicBezTo>
                        <a:pt x="7" y="0"/>
                        <a:pt x="0" y="7"/>
                        <a:pt x="0" y="17"/>
                      </a:cubicBezTo>
                      <a:cubicBezTo>
                        <a:pt x="0" y="40"/>
                        <a:pt x="0" y="40"/>
                        <a:pt x="0" y="40"/>
                      </a:cubicBezTo>
                      <a:cubicBezTo>
                        <a:pt x="5" y="40"/>
                        <a:pt x="11" y="40"/>
                        <a:pt x="16" y="40"/>
                      </a:cubicBezTo>
                      <a:cubicBezTo>
                        <a:pt x="22" y="40"/>
                        <a:pt x="27" y="40"/>
                        <a:pt x="33" y="40"/>
                      </a:cubicBezTo>
                      <a:cubicBezTo>
                        <a:pt x="33" y="17"/>
                        <a:pt x="33" y="17"/>
                        <a:pt x="33" y="17"/>
                      </a:cubicBezTo>
                      <a:cubicBezTo>
                        <a:pt x="33" y="7"/>
                        <a:pt x="25"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05" name="Freeform 48"/>
                <p:cNvSpPr/>
                <p:nvPr/>
              </p:nvSpPr>
              <p:spPr bwMode="auto">
                <a:xfrm>
                  <a:off x="434976" y="3571875"/>
                  <a:ext cx="120650" cy="96838"/>
                </a:xfrm>
                <a:custGeom>
                  <a:avLst/>
                  <a:gdLst>
                    <a:gd name="T0" fmla="*/ 41 w 41"/>
                    <a:gd name="T1" fmla="*/ 17 h 33"/>
                    <a:gd name="T2" fmla="*/ 24 w 41"/>
                    <a:gd name="T3" fmla="*/ 0 h 33"/>
                    <a:gd name="T4" fmla="*/ 1 w 41"/>
                    <a:gd name="T5" fmla="*/ 0 h 33"/>
                    <a:gd name="T6" fmla="*/ 0 w 41"/>
                    <a:gd name="T7" fmla="*/ 17 h 33"/>
                    <a:gd name="T8" fmla="*/ 1 w 41"/>
                    <a:gd name="T9" fmla="*/ 33 h 33"/>
                    <a:gd name="T10" fmla="*/ 24 w 41"/>
                    <a:gd name="T11" fmla="*/ 33 h 33"/>
                    <a:gd name="T12" fmla="*/ 41 w 41"/>
                    <a:gd name="T13" fmla="*/ 17 h 33"/>
                  </a:gdLst>
                  <a:ahLst/>
                  <a:cxnLst>
                    <a:cxn ang="0">
                      <a:pos x="T0" y="T1"/>
                    </a:cxn>
                    <a:cxn ang="0">
                      <a:pos x="T2" y="T3"/>
                    </a:cxn>
                    <a:cxn ang="0">
                      <a:pos x="T4" y="T5"/>
                    </a:cxn>
                    <a:cxn ang="0">
                      <a:pos x="T6" y="T7"/>
                    </a:cxn>
                    <a:cxn ang="0">
                      <a:pos x="T8" y="T9"/>
                    </a:cxn>
                    <a:cxn ang="0">
                      <a:pos x="T10" y="T11"/>
                    </a:cxn>
                    <a:cxn ang="0">
                      <a:pos x="T12" y="T13"/>
                    </a:cxn>
                  </a:cxnLst>
                  <a:rect l="0" t="0" r="r" b="b"/>
                  <a:pathLst>
                    <a:path w="41" h="33">
                      <a:moveTo>
                        <a:pt x="41" y="17"/>
                      </a:moveTo>
                      <a:cubicBezTo>
                        <a:pt x="41" y="7"/>
                        <a:pt x="33" y="0"/>
                        <a:pt x="24" y="0"/>
                      </a:cubicBezTo>
                      <a:cubicBezTo>
                        <a:pt x="1" y="0"/>
                        <a:pt x="1" y="0"/>
                        <a:pt x="1" y="0"/>
                      </a:cubicBezTo>
                      <a:cubicBezTo>
                        <a:pt x="1" y="6"/>
                        <a:pt x="0" y="11"/>
                        <a:pt x="0" y="17"/>
                      </a:cubicBezTo>
                      <a:cubicBezTo>
                        <a:pt x="0" y="22"/>
                        <a:pt x="1" y="28"/>
                        <a:pt x="1" y="33"/>
                      </a:cubicBezTo>
                      <a:cubicBezTo>
                        <a:pt x="24" y="33"/>
                        <a:pt x="24" y="33"/>
                        <a:pt x="24" y="33"/>
                      </a:cubicBezTo>
                      <a:cubicBezTo>
                        <a:pt x="33" y="33"/>
                        <a:pt x="41" y="26"/>
                        <a:pt x="41"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06" name="Freeform 49"/>
                <p:cNvSpPr/>
                <p:nvPr/>
              </p:nvSpPr>
              <p:spPr bwMode="auto">
                <a:xfrm>
                  <a:off x="1474788" y="3571875"/>
                  <a:ext cx="119063" cy="96838"/>
                </a:xfrm>
                <a:custGeom>
                  <a:avLst/>
                  <a:gdLst>
                    <a:gd name="T0" fmla="*/ 39 w 40"/>
                    <a:gd name="T1" fmla="*/ 0 h 33"/>
                    <a:gd name="T2" fmla="*/ 16 w 40"/>
                    <a:gd name="T3" fmla="*/ 0 h 33"/>
                    <a:gd name="T4" fmla="*/ 0 w 40"/>
                    <a:gd name="T5" fmla="*/ 17 h 33"/>
                    <a:gd name="T6" fmla="*/ 16 w 40"/>
                    <a:gd name="T7" fmla="*/ 33 h 33"/>
                    <a:gd name="T8" fmla="*/ 39 w 40"/>
                    <a:gd name="T9" fmla="*/ 33 h 33"/>
                    <a:gd name="T10" fmla="*/ 40 w 40"/>
                    <a:gd name="T11" fmla="*/ 17 h 33"/>
                    <a:gd name="T12" fmla="*/ 39 w 40"/>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40" h="33">
                      <a:moveTo>
                        <a:pt x="39" y="0"/>
                      </a:moveTo>
                      <a:cubicBezTo>
                        <a:pt x="16" y="0"/>
                        <a:pt x="16" y="0"/>
                        <a:pt x="16" y="0"/>
                      </a:cubicBezTo>
                      <a:cubicBezTo>
                        <a:pt x="7" y="0"/>
                        <a:pt x="0" y="7"/>
                        <a:pt x="0" y="17"/>
                      </a:cubicBezTo>
                      <a:cubicBezTo>
                        <a:pt x="0" y="26"/>
                        <a:pt x="7" y="33"/>
                        <a:pt x="16" y="33"/>
                      </a:cubicBezTo>
                      <a:cubicBezTo>
                        <a:pt x="39" y="33"/>
                        <a:pt x="39" y="33"/>
                        <a:pt x="39" y="33"/>
                      </a:cubicBezTo>
                      <a:cubicBezTo>
                        <a:pt x="40" y="28"/>
                        <a:pt x="40" y="22"/>
                        <a:pt x="40" y="17"/>
                      </a:cubicBezTo>
                      <a:cubicBezTo>
                        <a:pt x="40" y="11"/>
                        <a:pt x="40" y="6"/>
                        <a:pt x="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07" name="Oval 50"/>
                <p:cNvSpPr>
                  <a:spLocks noChangeArrowheads="1"/>
                </p:cNvSpPr>
                <p:nvPr/>
              </p:nvSpPr>
              <p:spPr bwMode="auto">
                <a:xfrm>
                  <a:off x="925513" y="3532188"/>
                  <a:ext cx="176213" cy="174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08" name="Freeform 51"/>
                <p:cNvSpPr>
                  <a:spLocks noEditPoints="1"/>
                </p:cNvSpPr>
                <p:nvPr/>
              </p:nvSpPr>
              <p:spPr bwMode="auto">
                <a:xfrm>
                  <a:off x="652463" y="3254375"/>
                  <a:ext cx="723900" cy="730250"/>
                </a:xfrm>
                <a:custGeom>
                  <a:avLst/>
                  <a:gdLst>
                    <a:gd name="T0" fmla="*/ 106 w 246"/>
                    <a:gd name="T1" fmla="*/ 86 h 249"/>
                    <a:gd name="T2" fmla="*/ 109 w 246"/>
                    <a:gd name="T3" fmla="*/ 89 h 249"/>
                    <a:gd name="T4" fmla="*/ 123 w 246"/>
                    <a:gd name="T5" fmla="*/ 86 h 249"/>
                    <a:gd name="T6" fmla="*/ 162 w 246"/>
                    <a:gd name="T7" fmla="*/ 125 h 249"/>
                    <a:gd name="T8" fmla="*/ 159 w 246"/>
                    <a:gd name="T9" fmla="*/ 139 h 249"/>
                    <a:gd name="T10" fmla="*/ 162 w 246"/>
                    <a:gd name="T11" fmla="*/ 142 h 249"/>
                    <a:gd name="T12" fmla="*/ 246 w 246"/>
                    <a:gd name="T13" fmla="*/ 0 h 249"/>
                    <a:gd name="T14" fmla="*/ 106 w 246"/>
                    <a:gd name="T15" fmla="*/ 86 h 249"/>
                    <a:gd name="T16" fmla="*/ 123 w 246"/>
                    <a:gd name="T17" fmla="*/ 163 h 249"/>
                    <a:gd name="T18" fmla="*/ 84 w 246"/>
                    <a:gd name="T19" fmla="*/ 125 h 249"/>
                    <a:gd name="T20" fmla="*/ 87 w 246"/>
                    <a:gd name="T21" fmla="*/ 110 h 249"/>
                    <a:gd name="T22" fmla="*/ 85 w 246"/>
                    <a:gd name="T23" fmla="*/ 107 h 249"/>
                    <a:gd name="T24" fmla="*/ 0 w 246"/>
                    <a:gd name="T25" fmla="*/ 249 h 249"/>
                    <a:gd name="T26" fmla="*/ 140 w 246"/>
                    <a:gd name="T27" fmla="*/ 163 h 249"/>
                    <a:gd name="T28" fmla="*/ 138 w 246"/>
                    <a:gd name="T29" fmla="*/ 160 h 249"/>
                    <a:gd name="T30" fmla="*/ 123 w 246"/>
                    <a:gd name="T31" fmla="*/ 163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6" h="249">
                      <a:moveTo>
                        <a:pt x="106" y="86"/>
                      </a:moveTo>
                      <a:cubicBezTo>
                        <a:pt x="109" y="89"/>
                        <a:pt x="109" y="89"/>
                        <a:pt x="109" y="89"/>
                      </a:cubicBezTo>
                      <a:cubicBezTo>
                        <a:pt x="113" y="87"/>
                        <a:pt x="118" y="86"/>
                        <a:pt x="123" y="86"/>
                      </a:cubicBezTo>
                      <a:cubicBezTo>
                        <a:pt x="145" y="86"/>
                        <a:pt x="162" y="103"/>
                        <a:pt x="162" y="125"/>
                      </a:cubicBezTo>
                      <a:cubicBezTo>
                        <a:pt x="162" y="130"/>
                        <a:pt x="161" y="135"/>
                        <a:pt x="159" y="139"/>
                      </a:cubicBezTo>
                      <a:cubicBezTo>
                        <a:pt x="162" y="142"/>
                        <a:pt x="162" y="142"/>
                        <a:pt x="162" y="142"/>
                      </a:cubicBezTo>
                      <a:cubicBezTo>
                        <a:pt x="246" y="0"/>
                        <a:pt x="246" y="0"/>
                        <a:pt x="246" y="0"/>
                      </a:cubicBezTo>
                      <a:lnTo>
                        <a:pt x="106" y="86"/>
                      </a:lnTo>
                      <a:close/>
                      <a:moveTo>
                        <a:pt x="123" y="163"/>
                      </a:moveTo>
                      <a:cubicBezTo>
                        <a:pt x="102" y="163"/>
                        <a:pt x="84" y="146"/>
                        <a:pt x="84" y="125"/>
                      </a:cubicBezTo>
                      <a:cubicBezTo>
                        <a:pt x="84" y="119"/>
                        <a:pt x="86" y="114"/>
                        <a:pt x="87" y="110"/>
                      </a:cubicBezTo>
                      <a:cubicBezTo>
                        <a:pt x="85" y="107"/>
                        <a:pt x="85" y="107"/>
                        <a:pt x="85" y="107"/>
                      </a:cubicBezTo>
                      <a:cubicBezTo>
                        <a:pt x="0" y="249"/>
                        <a:pt x="0" y="249"/>
                        <a:pt x="0" y="249"/>
                      </a:cubicBezTo>
                      <a:cubicBezTo>
                        <a:pt x="140" y="163"/>
                        <a:pt x="140" y="163"/>
                        <a:pt x="140" y="163"/>
                      </a:cubicBezTo>
                      <a:cubicBezTo>
                        <a:pt x="138" y="160"/>
                        <a:pt x="138" y="160"/>
                        <a:pt x="138" y="160"/>
                      </a:cubicBezTo>
                      <a:cubicBezTo>
                        <a:pt x="133" y="162"/>
                        <a:pt x="128" y="163"/>
                        <a:pt x="123" y="1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sp>
              <p:nvSpPr>
                <p:cNvPr id="109" name="Freeform 52"/>
                <p:cNvSpPr/>
                <p:nvPr/>
              </p:nvSpPr>
              <p:spPr bwMode="auto">
                <a:xfrm>
                  <a:off x="935038" y="2698750"/>
                  <a:ext cx="158750" cy="158750"/>
                </a:xfrm>
                <a:custGeom>
                  <a:avLst/>
                  <a:gdLst>
                    <a:gd name="T0" fmla="*/ 27 w 54"/>
                    <a:gd name="T1" fmla="*/ 0 h 54"/>
                    <a:gd name="T2" fmla="*/ 0 w 54"/>
                    <a:gd name="T3" fmla="*/ 27 h 54"/>
                    <a:gd name="T4" fmla="*/ 0 w 54"/>
                    <a:gd name="T5" fmla="*/ 54 h 54"/>
                    <a:gd name="T6" fmla="*/ 29 w 54"/>
                    <a:gd name="T7" fmla="*/ 52 h 54"/>
                    <a:gd name="T8" fmla="*/ 29 w 54"/>
                    <a:gd name="T9" fmla="*/ 52 h 54"/>
                    <a:gd name="T10" fmla="*/ 54 w 54"/>
                    <a:gd name="T11" fmla="*/ 53 h 54"/>
                    <a:gd name="T12" fmla="*/ 54 w 54"/>
                    <a:gd name="T13" fmla="*/ 27 h 54"/>
                    <a:gd name="T14" fmla="*/ 27 w 54"/>
                    <a:gd name="T15" fmla="*/ 0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54">
                      <a:moveTo>
                        <a:pt x="27" y="0"/>
                      </a:moveTo>
                      <a:cubicBezTo>
                        <a:pt x="12" y="0"/>
                        <a:pt x="0" y="12"/>
                        <a:pt x="0" y="27"/>
                      </a:cubicBezTo>
                      <a:cubicBezTo>
                        <a:pt x="0" y="54"/>
                        <a:pt x="0" y="54"/>
                        <a:pt x="0" y="54"/>
                      </a:cubicBezTo>
                      <a:cubicBezTo>
                        <a:pt x="10" y="53"/>
                        <a:pt x="19" y="52"/>
                        <a:pt x="29" y="52"/>
                      </a:cubicBezTo>
                      <a:cubicBezTo>
                        <a:pt x="29" y="52"/>
                        <a:pt x="29" y="52"/>
                        <a:pt x="29" y="52"/>
                      </a:cubicBezTo>
                      <a:cubicBezTo>
                        <a:pt x="38" y="52"/>
                        <a:pt x="46" y="52"/>
                        <a:pt x="54" y="53"/>
                      </a:cubicBezTo>
                      <a:cubicBezTo>
                        <a:pt x="54" y="27"/>
                        <a:pt x="54" y="27"/>
                        <a:pt x="54" y="27"/>
                      </a:cubicBezTo>
                      <a:cubicBezTo>
                        <a:pt x="54" y="12"/>
                        <a:pt x="42" y="0"/>
                        <a:pt x="2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121888" tIns="60944" rIns="121888" bIns="60944" numCol="1" anchor="t" anchorCtr="0" compatLnSpc="1"/>
                <a:lstStyle/>
                <a:p>
                  <a:endParaRPr lang="zh-CN" altLang="en-US" sz="3200"/>
                </a:p>
              </p:txBody>
            </p:sp>
          </p:grpSp>
        </p:grpSp>
      </p:grpSp>
      <p:sp>
        <p:nvSpPr>
          <p:cNvPr id="2" name="标题 1"/>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120"/>
                                        </p:tgtEl>
                                        <p:attrNameLst>
                                          <p:attrName>style.visibility</p:attrName>
                                        </p:attrNameLst>
                                      </p:cBhvr>
                                      <p:to>
                                        <p:strVal val="visible"/>
                                      </p:to>
                                    </p:set>
                                    <p:anim calcmode="lin" valueType="num">
                                      <p:cBhvr>
                                        <p:cTn id="7" dur="500" fill="hold"/>
                                        <p:tgtEl>
                                          <p:spTgt spid="120"/>
                                        </p:tgtEl>
                                        <p:attrNameLst>
                                          <p:attrName>ppt_w</p:attrName>
                                        </p:attrNameLst>
                                      </p:cBhvr>
                                      <p:tavLst>
                                        <p:tav tm="0">
                                          <p:val>
                                            <p:fltVal val="0"/>
                                          </p:val>
                                        </p:tav>
                                        <p:tav tm="100000">
                                          <p:val>
                                            <p:strVal val="#ppt_w"/>
                                          </p:val>
                                        </p:tav>
                                      </p:tavLst>
                                    </p:anim>
                                    <p:anim calcmode="lin" valueType="num">
                                      <p:cBhvr>
                                        <p:cTn id="8" dur="500" fill="hold"/>
                                        <p:tgtEl>
                                          <p:spTgt spid="120"/>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61"/>
                                        </p:tgtEl>
                                        <p:attrNameLst>
                                          <p:attrName>style.visibility</p:attrName>
                                        </p:attrNameLst>
                                      </p:cBhvr>
                                      <p:to>
                                        <p:strVal val="visible"/>
                                      </p:to>
                                    </p:set>
                                    <p:anim calcmode="lin" valueType="num">
                                      <p:cBhvr>
                                        <p:cTn id="12" dur="500" fill="hold"/>
                                        <p:tgtEl>
                                          <p:spTgt spid="61"/>
                                        </p:tgtEl>
                                        <p:attrNameLst>
                                          <p:attrName>ppt_w</p:attrName>
                                        </p:attrNameLst>
                                      </p:cBhvr>
                                      <p:tavLst>
                                        <p:tav tm="0">
                                          <p:val>
                                            <p:fltVal val="0"/>
                                          </p:val>
                                        </p:tav>
                                        <p:tav tm="100000">
                                          <p:val>
                                            <p:strVal val="#ppt_w"/>
                                          </p:val>
                                        </p:tav>
                                      </p:tavLst>
                                    </p:anim>
                                    <p:anim calcmode="lin" valueType="num">
                                      <p:cBhvr>
                                        <p:cTn id="13" dur="500" fill="hold"/>
                                        <p:tgtEl>
                                          <p:spTgt spid="6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9" presetClass="entr" presetSubtype="0" fill="hold" nodeType="afterEffect">
                                  <p:stCondLst>
                                    <p:cond delay="0"/>
                                  </p:stCondLst>
                                  <p:childTnLst>
                                    <p:set>
                                      <p:cBhvr>
                                        <p:cTn id="16" dur="1" fill="hold">
                                          <p:stCondLst>
                                            <p:cond delay="0"/>
                                          </p:stCondLst>
                                        </p:cTn>
                                        <p:tgtEl>
                                          <p:spTgt spid="115"/>
                                        </p:tgtEl>
                                        <p:attrNameLst>
                                          <p:attrName>style.visibility</p:attrName>
                                        </p:attrNameLst>
                                      </p:cBhvr>
                                      <p:to>
                                        <p:strVal val="visible"/>
                                      </p:to>
                                    </p:set>
                                    <p:anim calcmode="lin" valueType="num">
                                      <p:cBhvr>
                                        <p:cTn id="17" dur="1000" fill="hold"/>
                                        <p:tgtEl>
                                          <p:spTgt spid="115"/>
                                        </p:tgtEl>
                                        <p:attrNameLst>
                                          <p:attrName>ppt_x</p:attrName>
                                        </p:attrNameLst>
                                      </p:cBhvr>
                                      <p:tavLst>
                                        <p:tav tm="0">
                                          <p:val>
                                            <p:strVal val="#ppt_x-.2"/>
                                          </p:val>
                                        </p:tav>
                                        <p:tav tm="100000">
                                          <p:val>
                                            <p:strVal val="#ppt_x"/>
                                          </p:val>
                                        </p:tav>
                                      </p:tavLst>
                                    </p:anim>
                                    <p:anim calcmode="lin" valueType="num">
                                      <p:cBhvr>
                                        <p:cTn id="18" dur="1000" fill="hold"/>
                                        <p:tgtEl>
                                          <p:spTgt spid="115"/>
                                        </p:tgtEl>
                                        <p:attrNameLst>
                                          <p:attrName>ppt_y</p:attrName>
                                        </p:attrNameLst>
                                      </p:cBhvr>
                                      <p:tavLst>
                                        <p:tav tm="0">
                                          <p:val>
                                            <p:strVal val="#ppt_y"/>
                                          </p:val>
                                        </p:tav>
                                        <p:tav tm="100000">
                                          <p:val>
                                            <p:strVal val="#ppt_y"/>
                                          </p:val>
                                        </p:tav>
                                      </p:tavLst>
                                    </p:anim>
                                    <p:animEffect transition="in" filter="wipe(right)" prLst="gradientSize: 0.1">
                                      <p:cBhvr>
                                        <p:cTn id="19" dur="1000"/>
                                        <p:tgtEl>
                                          <p:spTgt spid="115"/>
                                        </p:tgtEl>
                                      </p:cBhvr>
                                    </p:animEffect>
                                  </p:childTnLst>
                                </p:cTn>
                              </p:par>
                            </p:childTnLst>
                          </p:cTn>
                        </p:par>
                        <p:par>
                          <p:cTn id="20" fill="hold">
                            <p:stCondLst>
                              <p:cond delay="2000"/>
                            </p:stCondLst>
                            <p:childTnLst>
                              <p:par>
                                <p:cTn id="21" presetID="29" presetClass="entr" presetSubtype="0" fill="hold" nodeType="afterEffect">
                                  <p:stCondLst>
                                    <p:cond delay="0"/>
                                  </p:stCondLst>
                                  <p:childTnLst>
                                    <p:set>
                                      <p:cBhvr>
                                        <p:cTn id="22" dur="1" fill="hold">
                                          <p:stCondLst>
                                            <p:cond delay="0"/>
                                          </p:stCondLst>
                                        </p:cTn>
                                        <p:tgtEl>
                                          <p:spTgt spid="116"/>
                                        </p:tgtEl>
                                        <p:attrNameLst>
                                          <p:attrName>style.visibility</p:attrName>
                                        </p:attrNameLst>
                                      </p:cBhvr>
                                      <p:to>
                                        <p:strVal val="visible"/>
                                      </p:to>
                                    </p:set>
                                    <p:anim calcmode="lin" valueType="num">
                                      <p:cBhvr>
                                        <p:cTn id="23" dur="1000" fill="hold"/>
                                        <p:tgtEl>
                                          <p:spTgt spid="116"/>
                                        </p:tgtEl>
                                        <p:attrNameLst>
                                          <p:attrName>ppt_x</p:attrName>
                                        </p:attrNameLst>
                                      </p:cBhvr>
                                      <p:tavLst>
                                        <p:tav tm="0">
                                          <p:val>
                                            <p:strVal val="#ppt_x-.2"/>
                                          </p:val>
                                        </p:tav>
                                        <p:tav tm="100000">
                                          <p:val>
                                            <p:strVal val="#ppt_x"/>
                                          </p:val>
                                        </p:tav>
                                      </p:tavLst>
                                    </p:anim>
                                    <p:anim calcmode="lin" valueType="num">
                                      <p:cBhvr>
                                        <p:cTn id="24" dur="1000" fill="hold"/>
                                        <p:tgtEl>
                                          <p:spTgt spid="116"/>
                                        </p:tgtEl>
                                        <p:attrNameLst>
                                          <p:attrName>ppt_y</p:attrName>
                                        </p:attrNameLst>
                                      </p:cBhvr>
                                      <p:tavLst>
                                        <p:tav tm="0">
                                          <p:val>
                                            <p:strVal val="#ppt_y"/>
                                          </p:val>
                                        </p:tav>
                                        <p:tav tm="100000">
                                          <p:val>
                                            <p:strVal val="#ppt_y"/>
                                          </p:val>
                                        </p:tav>
                                      </p:tavLst>
                                    </p:anim>
                                    <p:animEffect transition="in" filter="wipe(right)" prLst="gradientSize: 0.1">
                                      <p:cBhvr>
                                        <p:cTn id="25" dur="1000"/>
                                        <p:tgtEl>
                                          <p:spTgt spid="116"/>
                                        </p:tgtEl>
                                      </p:cBhvr>
                                    </p:animEffect>
                                  </p:childTnLst>
                                </p:cTn>
                              </p:par>
                            </p:childTnLst>
                          </p:cTn>
                        </p:par>
                        <p:par>
                          <p:cTn id="26" fill="hold">
                            <p:stCondLst>
                              <p:cond delay="3000"/>
                            </p:stCondLst>
                            <p:childTnLst>
                              <p:par>
                                <p:cTn id="27" presetID="29" presetClass="entr" presetSubtype="0" fill="hold" nodeType="afterEffect">
                                  <p:stCondLst>
                                    <p:cond delay="0"/>
                                  </p:stCondLst>
                                  <p:childTnLst>
                                    <p:set>
                                      <p:cBhvr>
                                        <p:cTn id="28" dur="1" fill="hold">
                                          <p:stCondLst>
                                            <p:cond delay="0"/>
                                          </p:stCondLst>
                                        </p:cTn>
                                        <p:tgtEl>
                                          <p:spTgt spid="118"/>
                                        </p:tgtEl>
                                        <p:attrNameLst>
                                          <p:attrName>style.visibility</p:attrName>
                                        </p:attrNameLst>
                                      </p:cBhvr>
                                      <p:to>
                                        <p:strVal val="visible"/>
                                      </p:to>
                                    </p:set>
                                    <p:anim calcmode="lin" valueType="num">
                                      <p:cBhvr>
                                        <p:cTn id="29" dur="1000" fill="hold"/>
                                        <p:tgtEl>
                                          <p:spTgt spid="118"/>
                                        </p:tgtEl>
                                        <p:attrNameLst>
                                          <p:attrName>ppt_x</p:attrName>
                                        </p:attrNameLst>
                                      </p:cBhvr>
                                      <p:tavLst>
                                        <p:tav tm="0">
                                          <p:val>
                                            <p:strVal val="#ppt_x-.2"/>
                                          </p:val>
                                        </p:tav>
                                        <p:tav tm="100000">
                                          <p:val>
                                            <p:strVal val="#ppt_x"/>
                                          </p:val>
                                        </p:tav>
                                      </p:tavLst>
                                    </p:anim>
                                    <p:anim calcmode="lin" valueType="num">
                                      <p:cBhvr>
                                        <p:cTn id="30" dur="1000" fill="hold"/>
                                        <p:tgtEl>
                                          <p:spTgt spid="118"/>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18"/>
                                        </p:tgtEl>
                                      </p:cBhvr>
                                    </p:animEffect>
                                  </p:childTnLst>
                                </p:cTn>
                              </p:par>
                            </p:childTnLst>
                          </p:cTn>
                        </p:par>
                        <p:par>
                          <p:cTn id="32" fill="hold">
                            <p:stCondLst>
                              <p:cond delay="4000"/>
                            </p:stCondLst>
                            <p:childTnLst>
                              <p:par>
                                <p:cTn id="33" presetID="29" presetClass="entr" presetSubtype="0" fill="hold" nodeType="afterEffect">
                                  <p:stCondLst>
                                    <p:cond delay="0"/>
                                  </p:stCondLst>
                                  <p:childTnLst>
                                    <p:set>
                                      <p:cBhvr>
                                        <p:cTn id="34" dur="1" fill="hold">
                                          <p:stCondLst>
                                            <p:cond delay="0"/>
                                          </p:stCondLst>
                                        </p:cTn>
                                        <p:tgtEl>
                                          <p:spTgt spid="119"/>
                                        </p:tgtEl>
                                        <p:attrNameLst>
                                          <p:attrName>style.visibility</p:attrName>
                                        </p:attrNameLst>
                                      </p:cBhvr>
                                      <p:to>
                                        <p:strVal val="visible"/>
                                      </p:to>
                                    </p:set>
                                    <p:anim calcmode="lin" valueType="num">
                                      <p:cBhvr>
                                        <p:cTn id="35" dur="1000" fill="hold"/>
                                        <p:tgtEl>
                                          <p:spTgt spid="119"/>
                                        </p:tgtEl>
                                        <p:attrNameLst>
                                          <p:attrName>ppt_x</p:attrName>
                                        </p:attrNameLst>
                                      </p:cBhvr>
                                      <p:tavLst>
                                        <p:tav tm="0">
                                          <p:val>
                                            <p:strVal val="#ppt_x-.2"/>
                                          </p:val>
                                        </p:tav>
                                        <p:tav tm="100000">
                                          <p:val>
                                            <p:strVal val="#ppt_x"/>
                                          </p:val>
                                        </p:tav>
                                      </p:tavLst>
                                    </p:anim>
                                    <p:anim calcmode="lin" valueType="num">
                                      <p:cBhvr>
                                        <p:cTn id="36" dur="1000" fill="hold"/>
                                        <p:tgtEl>
                                          <p:spTgt spid="119"/>
                                        </p:tgtEl>
                                        <p:attrNameLst>
                                          <p:attrName>ppt_y</p:attrName>
                                        </p:attrNameLst>
                                      </p:cBhvr>
                                      <p:tavLst>
                                        <p:tav tm="0">
                                          <p:val>
                                            <p:strVal val="#ppt_y"/>
                                          </p:val>
                                        </p:tav>
                                        <p:tav tm="100000">
                                          <p:val>
                                            <p:strVal val="#ppt_y"/>
                                          </p:val>
                                        </p:tav>
                                      </p:tavLst>
                                    </p:anim>
                                    <p:animEffect transition="in" filter="wipe(right)" prLst="gradientSize: 0.1">
                                      <p:cBhvr>
                                        <p:cTn id="37" dur="1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6881100" y="1234330"/>
            <a:ext cx="2383252" cy="2256360"/>
            <a:chOff x="5093445" y="925317"/>
            <a:chExt cx="1787905" cy="1692711"/>
          </a:xfrm>
          <a:solidFill>
            <a:schemeClr val="accent4"/>
          </a:solidFill>
        </p:grpSpPr>
        <p:sp>
          <p:nvSpPr>
            <p:cNvPr id="4" name="Freeform 17"/>
            <p:cNvSpPr/>
            <p:nvPr/>
          </p:nvSpPr>
          <p:spPr bwMode="auto">
            <a:xfrm>
              <a:off x="5093445" y="925317"/>
              <a:ext cx="1787905" cy="1692711"/>
            </a:xfrm>
            <a:custGeom>
              <a:avLst/>
              <a:gdLst>
                <a:gd name="T0" fmla="*/ 101 w 569"/>
                <a:gd name="T1" fmla="*/ 468 h 569"/>
                <a:gd name="T2" fmla="*/ 468 w 569"/>
                <a:gd name="T3" fmla="*/ 468 h 569"/>
                <a:gd name="T4" fmla="*/ 468 w 569"/>
                <a:gd name="T5" fmla="*/ 101 h 569"/>
                <a:gd name="T6" fmla="*/ 101 w 569"/>
                <a:gd name="T7" fmla="*/ 101 h 569"/>
                <a:gd name="T8" fmla="*/ 101 w 569"/>
                <a:gd name="T9" fmla="*/ 468 h 569"/>
              </a:gdLst>
              <a:ahLst/>
              <a:cxnLst>
                <a:cxn ang="0">
                  <a:pos x="T0" y="T1"/>
                </a:cxn>
                <a:cxn ang="0">
                  <a:pos x="T2" y="T3"/>
                </a:cxn>
                <a:cxn ang="0">
                  <a:pos x="T4" y="T5"/>
                </a:cxn>
                <a:cxn ang="0">
                  <a:pos x="T6" y="T7"/>
                </a:cxn>
                <a:cxn ang="0">
                  <a:pos x="T8" y="T9"/>
                </a:cxn>
              </a:cxnLst>
              <a:rect l="0" t="0" r="r" b="b"/>
              <a:pathLst>
                <a:path w="569" h="569">
                  <a:moveTo>
                    <a:pt x="101" y="468"/>
                  </a:moveTo>
                  <a:cubicBezTo>
                    <a:pt x="202" y="569"/>
                    <a:pt x="366" y="569"/>
                    <a:pt x="468" y="468"/>
                  </a:cubicBezTo>
                  <a:cubicBezTo>
                    <a:pt x="569" y="366"/>
                    <a:pt x="569" y="202"/>
                    <a:pt x="468" y="101"/>
                  </a:cubicBezTo>
                  <a:cubicBezTo>
                    <a:pt x="366" y="0"/>
                    <a:pt x="202" y="0"/>
                    <a:pt x="101" y="101"/>
                  </a:cubicBezTo>
                  <a:cubicBezTo>
                    <a:pt x="0" y="202"/>
                    <a:pt x="0" y="366"/>
                    <a:pt x="101" y="468"/>
                  </a:cubicBezTo>
                  <a:close/>
                </a:path>
              </a:pathLst>
            </a:custGeom>
            <a:grp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18" name="文本框 64"/>
            <p:cNvSpPr txBox="1"/>
            <p:nvPr/>
          </p:nvSpPr>
          <p:spPr>
            <a:xfrm>
              <a:off x="5314728" y="1389007"/>
              <a:ext cx="1372331" cy="315487"/>
            </a:xfrm>
            <a:prstGeom prst="rect">
              <a:avLst/>
            </a:prstGeom>
            <a:grpFill/>
          </p:spPr>
          <p:txBody>
            <a:bodyPr wrap="none" lIns="91416" tIns="45708" rIns="91416" bIns="45708" rtlCol="0">
              <a:spAutoFit/>
            </a:bodyPr>
            <a:lstStyle/>
            <a:p>
              <a:r>
                <a:rPr lang="zh-CN" altLang="en-US" sz="2135" dirty="0">
                  <a:solidFill>
                    <a:schemeClr val="bg1"/>
                  </a:solidFill>
                  <a:latin typeface="微软雅黑" panose="020B0503020204020204" pitchFamily="34" charset="-122"/>
                  <a:ea typeface="微软雅黑" panose="020B0503020204020204" pitchFamily="34" charset="-122"/>
                  <a:cs typeface="Arial Unicode MS" panose="020B0604020202020204" charset="-122"/>
                </a:rPr>
                <a:t>点击输入内容</a:t>
              </a:r>
              <a:endParaRPr lang="zh-CN" altLang="en-US" sz="2135" dirty="0">
                <a:solidFill>
                  <a:schemeClr val="bg1"/>
                </a:solidFill>
                <a:latin typeface="微软雅黑" panose="020B0503020204020204" pitchFamily="34" charset="-122"/>
                <a:ea typeface="微软雅黑" panose="020B0503020204020204" pitchFamily="34" charset="-122"/>
                <a:cs typeface="Arial Unicode MS" panose="020B0604020202020204" charset="-122"/>
              </a:endParaRPr>
            </a:p>
          </p:txBody>
        </p:sp>
      </p:grpSp>
      <p:grpSp>
        <p:nvGrpSpPr>
          <p:cNvPr id="34" name="Group 33"/>
          <p:cNvGrpSpPr/>
          <p:nvPr/>
        </p:nvGrpSpPr>
        <p:grpSpPr>
          <a:xfrm>
            <a:off x="5638201" y="2423559"/>
            <a:ext cx="2381486" cy="2258033"/>
            <a:chOff x="4161030" y="1817472"/>
            <a:chExt cx="1786580" cy="1693966"/>
          </a:xfrm>
          <a:solidFill>
            <a:schemeClr val="accent3"/>
          </a:solidFill>
        </p:grpSpPr>
        <p:sp>
          <p:nvSpPr>
            <p:cNvPr id="7" name="Freeform 20"/>
            <p:cNvSpPr/>
            <p:nvPr/>
          </p:nvSpPr>
          <p:spPr bwMode="auto">
            <a:xfrm>
              <a:off x="4161030" y="1817472"/>
              <a:ext cx="1786580" cy="1693966"/>
            </a:xfrm>
            <a:custGeom>
              <a:avLst/>
              <a:gdLst>
                <a:gd name="T0" fmla="*/ 468 w 569"/>
                <a:gd name="T1" fmla="*/ 102 h 569"/>
                <a:gd name="T2" fmla="*/ 101 w 569"/>
                <a:gd name="T3" fmla="*/ 102 h 569"/>
                <a:gd name="T4" fmla="*/ 101 w 569"/>
                <a:gd name="T5" fmla="*/ 468 h 569"/>
                <a:gd name="T6" fmla="*/ 468 w 569"/>
                <a:gd name="T7" fmla="*/ 468 h 569"/>
                <a:gd name="T8" fmla="*/ 468 w 569"/>
                <a:gd name="T9" fmla="*/ 102 h 569"/>
              </a:gdLst>
              <a:ahLst/>
              <a:cxnLst>
                <a:cxn ang="0">
                  <a:pos x="T0" y="T1"/>
                </a:cxn>
                <a:cxn ang="0">
                  <a:pos x="T2" y="T3"/>
                </a:cxn>
                <a:cxn ang="0">
                  <a:pos x="T4" y="T5"/>
                </a:cxn>
                <a:cxn ang="0">
                  <a:pos x="T6" y="T7"/>
                </a:cxn>
                <a:cxn ang="0">
                  <a:pos x="T8" y="T9"/>
                </a:cxn>
              </a:cxnLst>
              <a:rect l="0" t="0" r="r" b="b"/>
              <a:pathLst>
                <a:path w="569" h="569">
                  <a:moveTo>
                    <a:pt x="468" y="102"/>
                  </a:moveTo>
                  <a:cubicBezTo>
                    <a:pt x="366" y="0"/>
                    <a:pt x="202" y="0"/>
                    <a:pt x="101" y="102"/>
                  </a:cubicBezTo>
                  <a:cubicBezTo>
                    <a:pt x="0" y="203"/>
                    <a:pt x="0" y="367"/>
                    <a:pt x="101" y="468"/>
                  </a:cubicBezTo>
                  <a:cubicBezTo>
                    <a:pt x="202" y="569"/>
                    <a:pt x="366" y="569"/>
                    <a:pt x="468" y="468"/>
                  </a:cubicBezTo>
                  <a:cubicBezTo>
                    <a:pt x="569" y="367"/>
                    <a:pt x="569" y="203"/>
                    <a:pt x="468" y="102"/>
                  </a:cubicBezTo>
                  <a:close/>
                </a:path>
              </a:pathLst>
            </a:custGeom>
            <a:grp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16" name="文本框 62"/>
            <p:cNvSpPr txBox="1"/>
            <p:nvPr/>
          </p:nvSpPr>
          <p:spPr>
            <a:xfrm>
              <a:off x="4369516" y="2726905"/>
              <a:ext cx="1372331" cy="315487"/>
            </a:xfrm>
            <a:prstGeom prst="rect">
              <a:avLst/>
            </a:prstGeom>
            <a:grpFill/>
          </p:spPr>
          <p:txBody>
            <a:bodyPr wrap="none" lIns="91416" tIns="45708" rIns="91416" bIns="45708" rtlCol="0">
              <a:spAutoFit/>
            </a:bodyPr>
            <a:lstStyle/>
            <a:p>
              <a:r>
                <a:rPr lang="zh-CN" altLang="en-US" sz="2135" dirty="0">
                  <a:solidFill>
                    <a:schemeClr val="bg1"/>
                  </a:solidFill>
                  <a:latin typeface="微软雅黑" panose="020B0503020204020204" pitchFamily="34" charset="-122"/>
                  <a:ea typeface="微软雅黑" panose="020B0503020204020204" pitchFamily="34" charset="-122"/>
                  <a:cs typeface="Arial Unicode MS" panose="020B0604020202020204" charset="-122"/>
                </a:rPr>
                <a:t>点击输入内容</a:t>
              </a:r>
              <a:endParaRPr lang="zh-CN" altLang="en-US" sz="2135" dirty="0">
                <a:solidFill>
                  <a:schemeClr val="bg1"/>
                </a:solidFill>
                <a:latin typeface="微软雅黑" panose="020B0503020204020204" pitchFamily="34" charset="-122"/>
                <a:ea typeface="微软雅黑" panose="020B0503020204020204" pitchFamily="34" charset="-122"/>
                <a:cs typeface="Arial Unicode MS" panose="020B0604020202020204" charset="-122"/>
              </a:endParaRPr>
            </a:p>
          </p:txBody>
        </p:sp>
      </p:grpSp>
      <p:grpSp>
        <p:nvGrpSpPr>
          <p:cNvPr id="33" name="Group 32"/>
          <p:cNvGrpSpPr/>
          <p:nvPr/>
        </p:nvGrpSpPr>
        <p:grpSpPr>
          <a:xfrm>
            <a:off x="4193751" y="1234331"/>
            <a:ext cx="2381486" cy="2256360"/>
            <a:chOff x="3077410" y="925318"/>
            <a:chExt cx="1786580" cy="1692711"/>
          </a:xfrm>
          <a:solidFill>
            <a:schemeClr val="accent2"/>
          </a:solidFill>
        </p:grpSpPr>
        <p:sp>
          <p:nvSpPr>
            <p:cNvPr id="3" name="Freeform 16"/>
            <p:cNvSpPr/>
            <p:nvPr/>
          </p:nvSpPr>
          <p:spPr bwMode="auto">
            <a:xfrm>
              <a:off x="3077410" y="925318"/>
              <a:ext cx="1786580" cy="1692711"/>
            </a:xfrm>
            <a:custGeom>
              <a:avLst/>
              <a:gdLst>
                <a:gd name="T0" fmla="*/ 101 w 569"/>
                <a:gd name="T1" fmla="*/ 468 h 569"/>
                <a:gd name="T2" fmla="*/ 468 w 569"/>
                <a:gd name="T3" fmla="*/ 468 h 569"/>
                <a:gd name="T4" fmla="*/ 468 w 569"/>
                <a:gd name="T5" fmla="*/ 101 h 569"/>
                <a:gd name="T6" fmla="*/ 101 w 569"/>
                <a:gd name="T7" fmla="*/ 101 h 569"/>
                <a:gd name="T8" fmla="*/ 101 w 569"/>
                <a:gd name="T9" fmla="*/ 468 h 569"/>
              </a:gdLst>
              <a:ahLst/>
              <a:cxnLst>
                <a:cxn ang="0">
                  <a:pos x="T0" y="T1"/>
                </a:cxn>
                <a:cxn ang="0">
                  <a:pos x="T2" y="T3"/>
                </a:cxn>
                <a:cxn ang="0">
                  <a:pos x="T4" y="T5"/>
                </a:cxn>
                <a:cxn ang="0">
                  <a:pos x="T6" y="T7"/>
                </a:cxn>
                <a:cxn ang="0">
                  <a:pos x="T8" y="T9"/>
                </a:cxn>
              </a:cxnLst>
              <a:rect l="0" t="0" r="r" b="b"/>
              <a:pathLst>
                <a:path w="569" h="569">
                  <a:moveTo>
                    <a:pt x="101" y="468"/>
                  </a:moveTo>
                  <a:cubicBezTo>
                    <a:pt x="202" y="569"/>
                    <a:pt x="366" y="569"/>
                    <a:pt x="468" y="468"/>
                  </a:cubicBezTo>
                  <a:cubicBezTo>
                    <a:pt x="569" y="366"/>
                    <a:pt x="569" y="202"/>
                    <a:pt x="468" y="101"/>
                  </a:cubicBezTo>
                  <a:cubicBezTo>
                    <a:pt x="366" y="0"/>
                    <a:pt x="202" y="0"/>
                    <a:pt x="101" y="101"/>
                  </a:cubicBezTo>
                  <a:cubicBezTo>
                    <a:pt x="0" y="202"/>
                    <a:pt x="0" y="366"/>
                    <a:pt x="101" y="468"/>
                  </a:cubicBezTo>
                  <a:close/>
                </a:path>
              </a:pathLst>
            </a:custGeom>
            <a:grpFill/>
            <a:ln w="28575" cap="flat">
              <a:noFill/>
              <a:prstDash val="solid"/>
              <a:miter lim="800000"/>
            </a:ln>
          </p:spPr>
          <p:txBody>
            <a:bodyPr vert="horz" wrap="square" lIns="91416" tIns="45708" rIns="91416" bIns="45708" numCol="1" anchor="t" anchorCtr="0" compatLnSpc="1"/>
            <a:lstStyle/>
            <a:p>
              <a:endParaRPr lang="zh-CN" altLang="en-US" sz="3200"/>
            </a:p>
          </p:txBody>
        </p:sp>
        <p:sp>
          <p:nvSpPr>
            <p:cNvPr id="17" name="文本框 63"/>
            <p:cNvSpPr txBox="1"/>
            <p:nvPr/>
          </p:nvSpPr>
          <p:spPr>
            <a:xfrm>
              <a:off x="3285896" y="1389007"/>
              <a:ext cx="1372331" cy="315487"/>
            </a:xfrm>
            <a:prstGeom prst="rect">
              <a:avLst/>
            </a:prstGeom>
            <a:grpFill/>
          </p:spPr>
          <p:txBody>
            <a:bodyPr wrap="none" lIns="91416" tIns="45708" rIns="91416" bIns="45708" rtlCol="0">
              <a:spAutoFit/>
            </a:bodyPr>
            <a:lstStyle/>
            <a:p>
              <a:r>
                <a:rPr lang="zh-CN" altLang="en-US" sz="2135" dirty="0">
                  <a:solidFill>
                    <a:schemeClr val="bg1"/>
                  </a:solidFill>
                  <a:latin typeface="微软雅黑" panose="020B0503020204020204" pitchFamily="34" charset="-122"/>
                  <a:ea typeface="微软雅黑" panose="020B0503020204020204" pitchFamily="34" charset="-122"/>
                  <a:cs typeface="Arial Unicode MS" panose="020B0604020202020204" charset="-122"/>
                </a:rPr>
                <a:t>点击输入内容</a:t>
              </a:r>
              <a:endParaRPr lang="zh-CN" altLang="en-US" sz="2135" dirty="0">
                <a:solidFill>
                  <a:schemeClr val="bg1"/>
                </a:solidFill>
                <a:latin typeface="微软雅黑" panose="020B0503020204020204" pitchFamily="34" charset="-122"/>
                <a:ea typeface="微软雅黑" panose="020B0503020204020204" pitchFamily="34" charset="-122"/>
                <a:cs typeface="Arial Unicode MS" panose="020B0604020202020204" charset="-122"/>
              </a:endParaRPr>
            </a:p>
          </p:txBody>
        </p:sp>
      </p:grpSp>
      <p:grpSp>
        <p:nvGrpSpPr>
          <p:cNvPr id="32" name="Group 31"/>
          <p:cNvGrpSpPr/>
          <p:nvPr/>
        </p:nvGrpSpPr>
        <p:grpSpPr>
          <a:xfrm>
            <a:off x="2966767" y="2423559"/>
            <a:ext cx="2377950" cy="2258033"/>
            <a:chOff x="2156930" y="1817472"/>
            <a:chExt cx="1783927" cy="1693966"/>
          </a:xfrm>
          <a:solidFill>
            <a:schemeClr val="accent1"/>
          </a:solidFill>
        </p:grpSpPr>
        <p:sp>
          <p:nvSpPr>
            <p:cNvPr id="5" name="Freeform 18"/>
            <p:cNvSpPr/>
            <p:nvPr/>
          </p:nvSpPr>
          <p:spPr bwMode="auto">
            <a:xfrm>
              <a:off x="2156930" y="1817472"/>
              <a:ext cx="1783927" cy="1693966"/>
            </a:xfrm>
            <a:custGeom>
              <a:avLst/>
              <a:gdLst>
                <a:gd name="T0" fmla="*/ 467 w 568"/>
                <a:gd name="T1" fmla="*/ 102 h 569"/>
                <a:gd name="T2" fmla="*/ 101 w 568"/>
                <a:gd name="T3" fmla="*/ 102 h 569"/>
                <a:gd name="T4" fmla="*/ 101 w 568"/>
                <a:gd name="T5" fmla="*/ 468 h 569"/>
                <a:gd name="T6" fmla="*/ 467 w 568"/>
                <a:gd name="T7" fmla="*/ 468 h 569"/>
                <a:gd name="T8" fmla="*/ 467 w 568"/>
                <a:gd name="T9" fmla="*/ 102 h 569"/>
              </a:gdLst>
              <a:ahLst/>
              <a:cxnLst>
                <a:cxn ang="0">
                  <a:pos x="T0" y="T1"/>
                </a:cxn>
                <a:cxn ang="0">
                  <a:pos x="T2" y="T3"/>
                </a:cxn>
                <a:cxn ang="0">
                  <a:pos x="T4" y="T5"/>
                </a:cxn>
                <a:cxn ang="0">
                  <a:pos x="T6" y="T7"/>
                </a:cxn>
                <a:cxn ang="0">
                  <a:pos x="T8" y="T9"/>
                </a:cxn>
              </a:cxnLst>
              <a:rect l="0" t="0" r="r" b="b"/>
              <a:pathLst>
                <a:path w="568" h="569">
                  <a:moveTo>
                    <a:pt x="467" y="102"/>
                  </a:moveTo>
                  <a:cubicBezTo>
                    <a:pt x="366" y="0"/>
                    <a:pt x="202" y="0"/>
                    <a:pt x="101" y="102"/>
                  </a:cubicBezTo>
                  <a:cubicBezTo>
                    <a:pt x="0" y="203"/>
                    <a:pt x="0" y="367"/>
                    <a:pt x="101" y="468"/>
                  </a:cubicBezTo>
                  <a:cubicBezTo>
                    <a:pt x="202" y="569"/>
                    <a:pt x="366" y="569"/>
                    <a:pt x="467" y="468"/>
                  </a:cubicBezTo>
                  <a:cubicBezTo>
                    <a:pt x="568" y="367"/>
                    <a:pt x="568" y="203"/>
                    <a:pt x="467" y="102"/>
                  </a:cubicBezTo>
                  <a:close/>
                </a:path>
              </a:pathLst>
            </a:custGeom>
            <a:grp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15" name="文本框 61"/>
            <p:cNvSpPr txBox="1"/>
            <p:nvPr/>
          </p:nvSpPr>
          <p:spPr>
            <a:xfrm>
              <a:off x="2379313" y="2726905"/>
              <a:ext cx="1372331" cy="315487"/>
            </a:xfrm>
            <a:prstGeom prst="rect">
              <a:avLst/>
            </a:prstGeom>
            <a:grpFill/>
          </p:spPr>
          <p:txBody>
            <a:bodyPr wrap="none" lIns="91416" tIns="45708" rIns="91416" bIns="45708" rtlCol="0">
              <a:spAutoFit/>
            </a:bodyPr>
            <a:lstStyle/>
            <a:p>
              <a:r>
                <a:rPr lang="zh-CN" altLang="en-US" sz="2135" dirty="0">
                  <a:solidFill>
                    <a:schemeClr val="bg1"/>
                  </a:solidFill>
                  <a:latin typeface="微软雅黑" panose="020B0503020204020204" pitchFamily="34" charset="-122"/>
                  <a:ea typeface="微软雅黑" panose="020B0503020204020204" pitchFamily="34" charset="-122"/>
                  <a:cs typeface="Arial Unicode MS" panose="020B0604020202020204" charset="-122"/>
                </a:rPr>
                <a:t>点击输入内容</a:t>
              </a:r>
              <a:endParaRPr lang="zh-CN" altLang="en-US" sz="2135" dirty="0">
                <a:solidFill>
                  <a:schemeClr val="bg1"/>
                </a:solidFill>
                <a:latin typeface="微软雅黑" panose="020B0503020204020204" pitchFamily="34" charset="-122"/>
                <a:ea typeface="微软雅黑" panose="020B0503020204020204" pitchFamily="34" charset="-122"/>
                <a:cs typeface="Arial Unicode MS" panose="020B0604020202020204" charset="-122"/>
              </a:endParaRPr>
            </a:p>
          </p:txBody>
        </p:sp>
      </p:grpSp>
      <p:grpSp>
        <p:nvGrpSpPr>
          <p:cNvPr id="28" name="Group 27"/>
          <p:cNvGrpSpPr/>
          <p:nvPr/>
        </p:nvGrpSpPr>
        <p:grpSpPr>
          <a:xfrm>
            <a:off x="3239036" y="2229535"/>
            <a:ext cx="1734402" cy="1277879"/>
            <a:chOff x="2361187" y="1671916"/>
            <a:chExt cx="1301140" cy="958659"/>
          </a:xfrm>
        </p:grpSpPr>
        <p:sp>
          <p:nvSpPr>
            <p:cNvPr id="6" name="Freeform 19"/>
            <p:cNvSpPr/>
            <p:nvPr/>
          </p:nvSpPr>
          <p:spPr bwMode="auto">
            <a:xfrm>
              <a:off x="2361187" y="1671916"/>
              <a:ext cx="1301140" cy="958659"/>
            </a:xfrm>
            <a:custGeom>
              <a:avLst/>
              <a:gdLst>
                <a:gd name="T0" fmla="*/ 0 w 414"/>
                <a:gd name="T1" fmla="*/ 115 h 322"/>
                <a:gd name="T2" fmla="*/ 207 w 414"/>
                <a:gd name="T3" fmla="*/ 322 h 322"/>
                <a:gd name="T4" fmla="*/ 414 w 414"/>
                <a:gd name="T5" fmla="*/ 115 h 322"/>
                <a:gd name="T6" fmla="*/ 0 w 414"/>
                <a:gd name="T7" fmla="*/ 115 h 322"/>
              </a:gdLst>
              <a:ahLst/>
              <a:cxnLst>
                <a:cxn ang="0">
                  <a:pos x="T0" y="T1"/>
                </a:cxn>
                <a:cxn ang="0">
                  <a:pos x="T2" y="T3"/>
                </a:cxn>
                <a:cxn ang="0">
                  <a:pos x="T4" y="T5"/>
                </a:cxn>
                <a:cxn ang="0">
                  <a:pos x="T6" y="T7"/>
                </a:cxn>
              </a:cxnLst>
              <a:rect l="0" t="0" r="r" b="b"/>
              <a:pathLst>
                <a:path w="414" h="322">
                  <a:moveTo>
                    <a:pt x="0" y="115"/>
                  </a:moveTo>
                  <a:cubicBezTo>
                    <a:pt x="207" y="322"/>
                    <a:pt x="207" y="322"/>
                    <a:pt x="207" y="322"/>
                  </a:cubicBezTo>
                  <a:cubicBezTo>
                    <a:pt x="414" y="115"/>
                    <a:pt x="414" y="115"/>
                    <a:pt x="414" y="115"/>
                  </a:cubicBezTo>
                  <a:cubicBezTo>
                    <a:pt x="300" y="0"/>
                    <a:pt x="114" y="0"/>
                    <a:pt x="0" y="115"/>
                  </a:cubicBezTo>
                  <a:close/>
                </a:path>
              </a:pathLst>
            </a:custGeom>
            <a:solidFill>
              <a:schemeClr val="accent1"/>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p>
          </p:txBody>
        </p:sp>
        <p:sp>
          <p:nvSpPr>
            <p:cNvPr id="11" name="文本框 57"/>
            <p:cNvSpPr txBox="1"/>
            <p:nvPr/>
          </p:nvSpPr>
          <p:spPr>
            <a:xfrm>
              <a:off x="2836570" y="1961275"/>
              <a:ext cx="352556" cy="530939"/>
            </a:xfrm>
            <a:prstGeom prst="rect">
              <a:avLst/>
            </a:prstGeom>
            <a:noFill/>
          </p:spPr>
          <p:txBody>
            <a:bodyPr wrap="none" lIns="91416" tIns="45708" rIns="91416" bIns="45708" rtlCol="0">
              <a:spAutoFit/>
            </a:bodyPr>
            <a:lstStyle/>
            <a:p>
              <a:r>
                <a:rPr lang="en-US" altLang="zh-CN" sz="4000" dirty="0">
                  <a:solidFill>
                    <a:schemeClr val="bg1"/>
                  </a:solidFill>
                  <a:latin typeface="Arial" panose="020B0604020202020204" pitchFamily="34" charset="0"/>
                  <a:ea typeface="Microsoft YaHei UI" panose="020B0503020204020204" pitchFamily="34" charset="-122"/>
                  <a:cs typeface="Arial" panose="020B0604020202020204" pitchFamily="34" charset="0"/>
                </a:rPr>
                <a:t>1</a:t>
              </a:r>
              <a:endParaRPr lang="zh-CN" altLang="en-US" sz="4000" dirty="0">
                <a:solidFill>
                  <a:schemeClr val="bg1"/>
                </a:solidFill>
                <a:latin typeface="Arial" panose="020B0604020202020204" pitchFamily="34" charset="0"/>
                <a:ea typeface="Microsoft YaHei UI" panose="020B0503020204020204" pitchFamily="34" charset="-122"/>
                <a:cs typeface="Arial" panose="020B0604020202020204" pitchFamily="34" charset="0"/>
              </a:endParaRPr>
            </a:p>
          </p:txBody>
        </p:sp>
      </p:grpSp>
      <p:grpSp>
        <p:nvGrpSpPr>
          <p:cNvPr id="31" name="Group 30"/>
          <p:cNvGrpSpPr/>
          <p:nvPr/>
        </p:nvGrpSpPr>
        <p:grpSpPr>
          <a:xfrm>
            <a:off x="7262984" y="2416869"/>
            <a:ext cx="1732631" cy="1276208"/>
            <a:chOff x="5379933" y="1812453"/>
            <a:chExt cx="1299812" cy="957405"/>
          </a:xfrm>
        </p:grpSpPr>
        <p:sp>
          <p:nvSpPr>
            <p:cNvPr id="10" name="Freeform 23"/>
            <p:cNvSpPr/>
            <p:nvPr/>
          </p:nvSpPr>
          <p:spPr bwMode="auto">
            <a:xfrm>
              <a:off x="5379933" y="1812453"/>
              <a:ext cx="1299812" cy="957405"/>
            </a:xfrm>
            <a:custGeom>
              <a:avLst/>
              <a:gdLst>
                <a:gd name="T0" fmla="*/ 414 w 414"/>
                <a:gd name="T1" fmla="*/ 207 h 322"/>
                <a:gd name="T2" fmla="*/ 207 w 414"/>
                <a:gd name="T3" fmla="*/ 0 h 322"/>
                <a:gd name="T4" fmla="*/ 0 w 414"/>
                <a:gd name="T5" fmla="*/ 207 h 322"/>
                <a:gd name="T6" fmla="*/ 414 w 414"/>
                <a:gd name="T7" fmla="*/ 207 h 322"/>
              </a:gdLst>
              <a:ahLst/>
              <a:cxnLst>
                <a:cxn ang="0">
                  <a:pos x="T0" y="T1"/>
                </a:cxn>
                <a:cxn ang="0">
                  <a:pos x="T2" y="T3"/>
                </a:cxn>
                <a:cxn ang="0">
                  <a:pos x="T4" y="T5"/>
                </a:cxn>
                <a:cxn ang="0">
                  <a:pos x="T6" y="T7"/>
                </a:cxn>
              </a:cxnLst>
              <a:rect l="0" t="0" r="r" b="b"/>
              <a:pathLst>
                <a:path w="414" h="322">
                  <a:moveTo>
                    <a:pt x="414" y="207"/>
                  </a:moveTo>
                  <a:cubicBezTo>
                    <a:pt x="207" y="0"/>
                    <a:pt x="207" y="0"/>
                    <a:pt x="207" y="0"/>
                  </a:cubicBezTo>
                  <a:cubicBezTo>
                    <a:pt x="0" y="207"/>
                    <a:pt x="0" y="207"/>
                    <a:pt x="0" y="207"/>
                  </a:cubicBezTo>
                  <a:cubicBezTo>
                    <a:pt x="114" y="322"/>
                    <a:pt x="300" y="322"/>
                    <a:pt x="414" y="207"/>
                  </a:cubicBezTo>
                  <a:close/>
                </a:path>
              </a:pathLst>
            </a:custGeom>
            <a:solidFill>
              <a:schemeClr val="accent4"/>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endParaRPr lang="zh-CN" altLang="en-US" sz="3200"/>
            </a:p>
          </p:txBody>
        </p:sp>
        <p:sp>
          <p:nvSpPr>
            <p:cNvPr id="12" name="文本框 58"/>
            <p:cNvSpPr txBox="1"/>
            <p:nvPr/>
          </p:nvSpPr>
          <p:spPr>
            <a:xfrm>
              <a:off x="5853916" y="1961275"/>
              <a:ext cx="352556" cy="530939"/>
            </a:xfrm>
            <a:prstGeom prst="rect">
              <a:avLst/>
            </a:prstGeom>
            <a:noFill/>
          </p:spPr>
          <p:txBody>
            <a:bodyPr wrap="none" lIns="91416" tIns="45708" rIns="91416" bIns="45708" rtlCol="0">
              <a:spAutoFit/>
            </a:bodyPr>
            <a:lstStyle/>
            <a:p>
              <a:r>
                <a:rPr lang="en-US" altLang="zh-CN" sz="4000" dirty="0">
                  <a:solidFill>
                    <a:schemeClr val="bg1"/>
                  </a:solidFill>
                  <a:latin typeface="Arial" panose="020B0604020202020204" pitchFamily="34" charset="0"/>
                  <a:ea typeface="Microsoft YaHei UI" panose="020B0503020204020204" pitchFamily="34" charset="-122"/>
                  <a:cs typeface="Arial" panose="020B0604020202020204" pitchFamily="34" charset="0"/>
                </a:rPr>
                <a:t>4</a:t>
              </a:r>
              <a:endParaRPr lang="zh-CN" altLang="en-US" sz="4000" dirty="0">
                <a:solidFill>
                  <a:schemeClr val="bg1"/>
                </a:solidFill>
                <a:latin typeface="Arial" panose="020B0604020202020204" pitchFamily="34" charset="0"/>
                <a:ea typeface="Microsoft YaHei UI" panose="020B0503020204020204" pitchFamily="34" charset="-122"/>
                <a:cs typeface="Arial" panose="020B0604020202020204" pitchFamily="34" charset="0"/>
              </a:endParaRPr>
            </a:p>
          </p:txBody>
        </p:sp>
      </p:grpSp>
      <p:grpSp>
        <p:nvGrpSpPr>
          <p:cNvPr id="29" name="Group 28"/>
          <p:cNvGrpSpPr/>
          <p:nvPr/>
        </p:nvGrpSpPr>
        <p:grpSpPr>
          <a:xfrm>
            <a:off x="4575638" y="2416869"/>
            <a:ext cx="1732631" cy="1276208"/>
            <a:chOff x="3363899" y="1812453"/>
            <a:chExt cx="1299812" cy="957405"/>
          </a:xfrm>
        </p:grpSpPr>
        <p:sp>
          <p:nvSpPr>
            <p:cNvPr id="9" name="Freeform 22"/>
            <p:cNvSpPr/>
            <p:nvPr/>
          </p:nvSpPr>
          <p:spPr bwMode="auto">
            <a:xfrm>
              <a:off x="3363899" y="1812453"/>
              <a:ext cx="1299812" cy="957405"/>
            </a:xfrm>
            <a:custGeom>
              <a:avLst/>
              <a:gdLst>
                <a:gd name="T0" fmla="*/ 414 w 414"/>
                <a:gd name="T1" fmla="*/ 207 h 322"/>
                <a:gd name="T2" fmla="*/ 207 w 414"/>
                <a:gd name="T3" fmla="*/ 0 h 322"/>
                <a:gd name="T4" fmla="*/ 0 w 414"/>
                <a:gd name="T5" fmla="*/ 207 h 322"/>
                <a:gd name="T6" fmla="*/ 414 w 414"/>
                <a:gd name="T7" fmla="*/ 207 h 322"/>
              </a:gdLst>
              <a:ahLst/>
              <a:cxnLst>
                <a:cxn ang="0">
                  <a:pos x="T0" y="T1"/>
                </a:cxn>
                <a:cxn ang="0">
                  <a:pos x="T2" y="T3"/>
                </a:cxn>
                <a:cxn ang="0">
                  <a:pos x="T4" y="T5"/>
                </a:cxn>
                <a:cxn ang="0">
                  <a:pos x="T6" y="T7"/>
                </a:cxn>
              </a:cxnLst>
              <a:rect l="0" t="0" r="r" b="b"/>
              <a:pathLst>
                <a:path w="414" h="322">
                  <a:moveTo>
                    <a:pt x="414" y="207"/>
                  </a:moveTo>
                  <a:cubicBezTo>
                    <a:pt x="207" y="0"/>
                    <a:pt x="207" y="0"/>
                    <a:pt x="207" y="0"/>
                  </a:cubicBezTo>
                  <a:cubicBezTo>
                    <a:pt x="0" y="207"/>
                    <a:pt x="0" y="207"/>
                    <a:pt x="0" y="207"/>
                  </a:cubicBezTo>
                  <a:cubicBezTo>
                    <a:pt x="115" y="322"/>
                    <a:pt x="300" y="322"/>
                    <a:pt x="414" y="207"/>
                  </a:cubicBezTo>
                  <a:close/>
                </a:path>
              </a:pathLst>
            </a:custGeom>
            <a:solidFill>
              <a:schemeClr val="accent2"/>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endParaRPr lang="zh-CN" altLang="en-US" sz="3200"/>
            </a:p>
          </p:txBody>
        </p:sp>
        <p:sp>
          <p:nvSpPr>
            <p:cNvPr id="13" name="文本框 59"/>
            <p:cNvSpPr txBox="1"/>
            <p:nvPr/>
          </p:nvSpPr>
          <p:spPr>
            <a:xfrm>
              <a:off x="3842352" y="1961275"/>
              <a:ext cx="352556" cy="530939"/>
            </a:xfrm>
            <a:prstGeom prst="rect">
              <a:avLst/>
            </a:prstGeom>
            <a:noFill/>
          </p:spPr>
          <p:txBody>
            <a:bodyPr wrap="none" lIns="91416" tIns="45708" rIns="91416" bIns="45708" rtlCol="0">
              <a:spAutoFit/>
            </a:bodyPr>
            <a:lstStyle/>
            <a:p>
              <a:r>
                <a:rPr lang="en-US" altLang="zh-CN" sz="4000" dirty="0">
                  <a:solidFill>
                    <a:schemeClr val="bg1"/>
                  </a:solidFill>
                  <a:latin typeface="Arial" panose="020B0604020202020204" pitchFamily="34" charset="0"/>
                  <a:ea typeface="Microsoft YaHei UI" panose="020B0503020204020204" pitchFamily="34" charset="-122"/>
                  <a:cs typeface="Arial" panose="020B0604020202020204" pitchFamily="34" charset="0"/>
                </a:rPr>
                <a:t>2</a:t>
              </a:r>
              <a:endParaRPr lang="zh-CN" altLang="en-US" sz="4000" dirty="0">
                <a:solidFill>
                  <a:schemeClr val="bg1"/>
                </a:solidFill>
                <a:latin typeface="Arial" panose="020B0604020202020204" pitchFamily="34" charset="0"/>
                <a:ea typeface="Microsoft YaHei UI" panose="020B0503020204020204" pitchFamily="34" charset="-122"/>
                <a:cs typeface="Arial" panose="020B0604020202020204" pitchFamily="34" charset="0"/>
              </a:endParaRPr>
            </a:p>
          </p:txBody>
        </p:sp>
      </p:grpSp>
      <p:grpSp>
        <p:nvGrpSpPr>
          <p:cNvPr id="30" name="Group 29"/>
          <p:cNvGrpSpPr/>
          <p:nvPr/>
        </p:nvGrpSpPr>
        <p:grpSpPr>
          <a:xfrm>
            <a:off x="5910473" y="2229537"/>
            <a:ext cx="1737937" cy="1277881"/>
            <a:chOff x="4365286" y="1671916"/>
            <a:chExt cx="1303792" cy="958660"/>
          </a:xfrm>
        </p:grpSpPr>
        <p:sp>
          <p:nvSpPr>
            <p:cNvPr id="8" name="Freeform 21"/>
            <p:cNvSpPr/>
            <p:nvPr/>
          </p:nvSpPr>
          <p:spPr bwMode="auto">
            <a:xfrm>
              <a:off x="4365286" y="1671916"/>
              <a:ext cx="1303792" cy="958660"/>
            </a:xfrm>
            <a:custGeom>
              <a:avLst/>
              <a:gdLst>
                <a:gd name="T0" fmla="*/ 0 w 415"/>
                <a:gd name="T1" fmla="*/ 115 h 322"/>
                <a:gd name="T2" fmla="*/ 208 w 415"/>
                <a:gd name="T3" fmla="*/ 322 h 322"/>
                <a:gd name="T4" fmla="*/ 415 w 415"/>
                <a:gd name="T5" fmla="*/ 115 h 322"/>
                <a:gd name="T6" fmla="*/ 0 w 415"/>
                <a:gd name="T7" fmla="*/ 115 h 322"/>
              </a:gdLst>
              <a:ahLst/>
              <a:cxnLst>
                <a:cxn ang="0">
                  <a:pos x="T0" y="T1"/>
                </a:cxn>
                <a:cxn ang="0">
                  <a:pos x="T2" y="T3"/>
                </a:cxn>
                <a:cxn ang="0">
                  <a:pos x="T4" y="T5"/>
                </a:cxn>
                <a:cxn ang="0">
                  <a:pos x="T6" y="T7"/>
                </a:cxn>
              </a:cxnLst>
              <a:rect l="0" t="0" r="r" b="b"/>
              <a:pathLst>
                <a:path w="415" h="322">
                  <a:moveTo>
                    <a:pt x="0" y="115"/>
                  </a:moveTo>
                  <a:cubicBezTo>
                    <a:pt x="208" y="322"/>
                    <a:pt x="208" y="322"/>
                    <a:pt x="208" y="322"/>
                  </a:cubicBezTo>
                  <a:cubicBezTo>
                    <a:pt x="415" y="115"/>
                    <a:pt x="415" y="115"/>
                    <a:pt x="415" y="115"/>
                  </a:cubicBezTo>
                  <a:cubicBezTo>
                    <a:pt x="300" y="0"/>
                    <a:pt x="115" y="0"/>
                    <a:pt x="0" y="115"/>
                  </a:cubicBezTo>
                  <a:close/>
                </a:path>
              </a:pathLst>
            </a:custGeom>
            <a:solidFill>
              <a:schemeClr val="accent3"/>
            </a:solidFill>
            <a:ln w="28575">
              <a:noFill/>
            </a:ln>
            <a:effectLst>
              <a:outerShdw blurRad="279400" dist="76200" dir="2700000" sx="101000" sy="101000" algn="tl"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endParaRPr lang="zh-CN" altLang="en-US" sz="3200"/>
            </a:p>
          </p:txBody>
        </p:sp>
        <p:sp>
          <p:nvSpPr>
            <p:cNvPr id="14" name="文本框 60"/>
            <p:cNvSpPr txBox="1"/>
            <p:nvPr/>
          </p:nvSpPr>
          <p:spPr>
            <a:xfrm>
              <a:off x="4848134" y="1961275"/>
              <a:ext cx="352556" cy="530939"/>
            </a:xfrm>
            <a:prstGeom prst="rect">
              <a:avLst/>
            </a:prstGeom>
            <a:noFill/>
          </p:spPr>
          <p:txBody>
            <a:bodyPr wrap="none" lIns="91416" tIns="45708" rIns="91416" bIns="45708" rtlCol="0">
              <a:spAutoFit/>
            </a:bodyPr>
            <a:lstStyle/>
            <a:p>
              <a:r>
                <a:rPr lang="en-US" altLang="zh-CN" sz="4000" dirty="0">
                  <a:solidFill>
                    <a:schemeClr val="bg1"/>
                  </a:solidFill>
                  <a:latin typeface="Arial" panose="020B0604020202020204" pitchFamily="34" charset="0"/>
                  <a:ea typeface="Microsoft YaHei UI" panose="020B0503020204020204" pitchFamily="34" charset="-122"/>
                  <a:cs typeface="Arial" panose="020B0604020202020204" pitchFamily="34" charset="0"/>
                </a:rPr>
                <a:t>3</a:t>
              </a:r>
              <a:endParaRPr lang="zh-CN" altLang="en-US" sz="4000" dirty="0">
                <a:solidFill>
                  <a:schemeClr val="bg1"/>
                </a:solidFill>
                <a:latin typeface="Arial" panose="020B0604020202020204" pitchFamily="34" charset="0"/>
                <a:ea typeface="Microsoft YaHei UI" panose="020B0503020204020204" pitchFamily="34" charset="-122"/>
                <a:cs typeface="Arial" panose="020B0604020202020204" pitchFamily="34" charset="0"/>
              </a:endParaRPr>
            </a:p>
          </p:txBody>
        </p:sp>
      </p:grpSp>
      <p:grpSp>
        <p:nvGrpSpPr>
          <p:cNvPr id="24" name="组合 3"/>
          <p:cNvGrpSpPr/>
          <p:nvPr/>
        </p:nvGrpSpPr>
        <p:grpSpPr>
          <a:xfrm>
            <a:off x="1146506" y="5234319"/>
            <a:ext cx="9846038" cy="971799"/>
            <a:chOff x="5054599" y="1342008"/>
            <a:chExt cx="3392426" cy="729039"/>
          </a:xfrm>
        </p:grpSpPr>
        <p:sp>
          <p:nvSpPr>
            <p:cNvPr id="25" name="TextBox 24"/>
            <p:cNvSpPr txBox="1"/>
            <p:nvPr/>
          </p:nvSpPr>
          <p:spPr>
            <a:xfrm>
              <a:off x="6472116" y="1342008"/>
              <a:ext cx="557392" cy="284671"/>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lgn="ctr">
                <a:defRPr/>
              </a:pPr>
              <a:r>
                <a:rPr lang="zh-CN" altLang="en-US" sz="1865" dirty="0">
                  <a:solidFill>
                    <a:schemeClr val="tx1">
                      <a:lumMod val="50000"/>
                      <a:lumOff val="50000"/>
                    </a:schemeClr>
                  </a:solidFill>
                </a:rPr>
                <a:t>点击添加标题</a:t>
              </a:r>
              <a:endParaRPr lang="en-US" altLang="zh-CN" sz="1865" dirty="0">
                <a:solidFill>
                  <a:schemeClr val="tx1">
                    <a:lumMod val="50000"/>
                    <a:lumOff val="50000"/>
                  </a:schemeClr>
                </a:solidFill>
              </a:endParaRPr>
            </a:p>
          </p:txBody>
        </p:sp>
        <p:sp>
          <p:nvSpPr>
            <p:cNvPr id="26" name="矩形 35"/>
            <p:cNvSpPr/>
            <p:nvPr/>
          </p:nvSpPr>
          <p:spPr>
            <a:xfrm>
              <a:off x="5054599" y="1650919"/>
              <a:ext cx="3392426" cy="420128"/>
            </a:xfrm>
            <a:prstGeom prst="rect">
              <a:avLst/>
            </a:prstGeom>
          </p:spPr>
          <p:txBody>
            <a:bodyPr wrap="square">
              <a:spAutoFit/>
            </a:bodyPr>
            <a:lstStyle/>
            <a:p>
              <a:pPr algn="ctr">
                <a:lnSpc>
                  <a:spcPct val="114000"/>
                </a:lnSpc>
              </a:pP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r>
                <a:rPr lang="en-US" altLang="zh-CN" sz="133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a:t>
              </a:r>
              <a:endParaRPr lang="zh-CN" altLang="en-US" sz="13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2" name="标题 1"/>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slide(fromBottom)">
                                      <p:cBhvr>
                                        <p:cTn id="7" dur="1000"/>
                                        <p:tgtEl>
                                          <p:spTgt spid="28"/>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2" presetClass="entr" presetSubtype="1"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slide(fromTop)">
                                      <p:cBhvr>
                                        <p:cTn id="16" dur="1000"/>
                                        <p:tgtEl>
                                          <p:spTgt spid="29"/>
                                        </p:tgtEl>
                                      </p:cBhvr>
                                    </p:animEffect>
                                  </p:childTnLst>
                                </p:cTn>
                              </p:par>
                            </p:childTnLst>
                          </p:cTn>
                        </p:par>
                        <p:par>
                          <p:cTn id="17" fill="hold">
                            <p:stCondLst>
                              <p:cond delay="2500"/>
                            </p:stCondLst>
                            <p:childTnLst>
                              <p:par>
                                <p:cTn id="18" presetID="23" presetClass="entr" presetSubtype="16" fill="hold"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childTnLst>
                                </p:cTn>
                              </p:par>
                            </p:childTnLst>
                          </p:cTn>
                        </p:par>
                        <p:par>
                          <p:cTn id="22" fill="hold">
                            <p:stCondLst>
                              <p:cond delay="3000"/>
                            </p:stCondLst>
                            <p:childTnLst>
                              <p:par>
                                <p:cTn id="23" presetID="12" presetClass="entr" presetSubtype="4" fill="hold"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slide(fromBottom)">
                                      <p:cBhvr>
                                        <p:cTn id="25" dur="1000"/>
                                        <p:tgtEl>
                                          <p:spTgt spid="30"/>
                                        </p:tgtEl>
                                      </p:cBhvr>
                                    </p:animEffect>
                                  </p:childTnLst>
                                </p:cTn>
                              </p:par>
                            </p:childTnLst>
                          </p:cTn>
                        </p:par>
                        <p:par>
                          <p:cTn id="26" fill="hold">
                            <p:stCondLst>
                              <p:cond delay="4000"/>
                            </p:stCondLst>
                            <p:childTnLst>
                              <p:par>
                                <p:cTn id="27" presetID="23" presetClass="entr" presetSubtype="16" fill="hold" nodeType="afterEffect">
                                  <p:stCondLst>
                                    <p:cond delay="0"/>
                                  </p:stCondLst>
                                  <p:childTnLst>
                                    <p:set>
                                      <p:cBhvr>
                                        <p:cTn id="28" dur="1" fill="hold">
                                          <p:stCondLst>
                                            <p:cond delay="0"/>
                                          </p:stCondLst>
                                        </p:cTn>
                                        <p:tgtEl>
                                          <p:spTgt spid="34"/>
                                        </p:tgtEl>
                                        <p:attrNameLst>
                                          <p:attrName>style.visibility</p:attrName>
                                        </p:attrNameLst>
                                      </p:cBhvr>
                                      <p:to>
                                        <p:strVal val="visible"/>
                                      </p:to>
                                    </p:set>
                                    <p:anim calcmode="lin" valueType="num">
                                      <p:cBhvr>
                                        <p:cTn id="29" dur="500" fill="hold"/>
                                        <p:tgtEl>
                                          <p:spTgt spid="34"/>
                                        </p:tgtEl>
                                        <p:attrNameLst>
                                          <p:attrName>ppt_w</p:attrName>
                                        </p:attrNameLst>
                                      </p:cBhvr>
                                      <p:tavLst>
                                        <p:tav tm="0">
                                          <p:val>
                                            <p:fltVal val="0"/>
                                          </p:val>
                                        </p:tav>
                                        <p:tav tm="100000">
                                          <p:val>
                                            <p:strVal val="#ppt_w"/>
                                          </p:val>
                                        </p:tav>
                                      </p:tavLst>
                                    </p:anim>
                                    <p:anim calcmode="lin" valueType="num">
                                      <p:cBhvr>
                                        <p:cTn id="30" dur="500" fill="hold"/>
                                        <p:tgtEl>
                                          <p:spTgt spid="34"/>
                                        </p:tgtEl>
                                        <p:attrNameLst>
                                          <p:attrName>ppt_h</p:attrName>
                                        </p:attrNameLst>
                                      </p:cBhvr>
                                      <p:tavLst>
                                        <p:tav tm="0">
                                          <p:val>
                                            <p:fltVal val="0"/>
                                          </p:val>
                                        </p:tav>
                                        <p:tav tm="100000">
                                          <p:val>
                                            <p:strVal val="#ppt_h"/>
                                          </p:val>
                                        </p:tav>
                                      </p:tavLst>
                                    </p:anim>
                                  </p:childTnLst>
                                </p:cTn>
                              </p:par>
                            </p:childTnLst>
                          </p:cTn>
                        </p:par>
                        <p:par>
                          <p:cTn id="31" fill="hold">
                            <p:stCondLst>
                              <p:cond delay="4500"/>
                            </p:stCondLst>
                            <p:childTnLst>
                              <p:par>
                                <p:cTn id="32" presetID="12" presetClass="entr" presetSubtype="1" fill="hold" nodeType="after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slide(fromTop)">
                                      <p:cBhvr>
                                        <p:cTn id="34" dur="1000"/>
                                        <p:tgtEl>
                                          <p:spTgt spid="31"/>
                                        </p:tgtEl>
                                      </p:cBhvr>
                                    </p:animEffect>
                                  </p:childTnLst>
                                </p:cTn>
                              </p:par>
                            </p:childTnLst>
                          </p:cTn>
                        </p:par>
                        <p:par>
                          <p:cTn id="35" fill="hold">
                            <p:stCondLst>
                              <p:cond delay="5500"/>
                            </p:stCondLst>
                            <p:childTnLst>
                              <p:par>
                                <p:cTn id="36" presetID="23" presetClass="entr" presetSubtype="16" fill="hold"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600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5" name="组合 184"/>
          <p:cNvGrpSpPr/>
          <p:nvPr/>
        </p:nvGrpSpPr>
        <p:grpSpPr>
          <a:xfrm>
            <a:off x="3541234" y="1193429"/>
            <a:ext cx="5284030" cy="4122066"/>
            <a:chOff x="1248207" y="1074501"/>
            <a:chExt cx="5407191" cy="4756567"/>
          </a:xfrm>
          <a:solidFill>
            <a:schemeClr val="bg1">
              <a:lumMod val="50000"/>
              <a:alpha val="40000"/>
            </a:schemeClr>
          </a:solidFill>
        </p:grpSpPr>
        <p:sp>
          <p:nvSpPr>
            <p:cNvPr id="186" name="Freeform 3"/>
            <p:cNvSpPr/>
            <p:nvPr/>
          </p:nvSpPr>
          <p:spPr bwMode="invGray">
            <a:xfrm>
              <a:off x="4396680" y="5556888"/>
              <a:ext cx="297052" cy="274180"/>
            </a:xfrm>
            <a:custGeom>
              <a:avLst/>
              <a:gdLst>
                <a:gd name="T0" fmla="*/ 116 w 177"/>
                <a:gd name="T1" fmla="*/ 27 h 161"/>
                <a:gd name="T2" fmla="*/ 158 w 177"/>
                <a:gd name="T3" fmla="*/ 27 h 161"/>
                <a:gd name="T4" fmla="*/ 198 w 177"/>
                <a:gd name="T5" fmla="*/ 13 h 161"/>
                <a:gd name="T6" fmla="*/ 237 w 177"/>
                <a:gd name="T7" fmla="*/ 27 h 161"/>
                <a:gd name="T8" fmla="*/ 296 w 177"/>
                <a:gd name="T9" fmla="*/ 0 h 161"/>
                <a:gd name="T10" fmla="*/ 375 w 177"/>
                <a:gd name="T11" fmla="*/ 13 h 161"/>
                <a:gd name="T12" fmla="*/ 414 w 177"/>
                <a:gd name="T13" fmla="*/ 0 h 161"/>
                <a:gd name="T14" fmla="*/ 435 w 177"/>
                <a:gd name="T15" fmla="*/ 53 h 161"/>
                <a:gd name="T16" fmla="*/ 375 w 177"/>
                <a:gd name="T17" fmla="*/ 80 h 161"/>
                <a:gd name="T18" fmla="*/ 355 w 177"/>
                <a:gd name="T19" fmla="*/ 171 h 161"/>
                <a:gd name="T20" fmla="*/ 314 w 177"/>
                <a:gd name="T21" fmla="*/ 199 h 161"/>
                <a:gd name="T22" fmla="*/ 314 w 177"/>
                <a:gd name="T23" fmla="*/ 239 h 161"/>
                <a:gd name="T24" fmla="*/ 259 w 177"/>
                <a:gd name="T25" fmla="*/ 224 h 161"/>
                <a:gd name="T26" fmla="*/ 237 w 177"/>
                <a:gd name="T27" fmla="*/ 239 h 161"/>
                <a:gd name="T28" fmla="*/ 237 w 177"/>
                <a:gd name="T29" fmla="*/ 265 h 161"/>
                <a:gd name="T30" fmla="*/ 198 w 177"/>
                <a:gd name="T31" fmla="*/ 265 h 161"/>
                <a:gd name="T32" fmla="*/ 116 w 177"/>
                <a:gd name="T33" fmla="*/ 239 h 161"/>
                <a:gd name="T34" fmla="*/ 20 w 177"/>
                <a:gd name="T35" fmla="*/ 224 h 161"/>
                <a:gd name="T36" fmla="*/ 0 w 177"/>
                <a:gd name="T37" fmla="*/ 144 h 161"/>
                <a:gd name="T38" fmla="*/ 0 w 177"/>
                <a:gd name="T39" fmla="*/ 105 h 161"/>
                <a:gd name="T40" fmla="*/ 97 w 177"/>
                <a:gd name="T41" fmla="*/ 53 h 161"/>
                <a:gd name="T42" fmla="*/ 116 w 177"/>
                <a:gd name="T43" fmla="*/ 27 h 1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7"/>
                <a:gd name="T67" fmla="*/ 0 h 161"/>
                <a:gd name="T68" fmla="*/ 177 w 177"/>
                <a:gd name="T69" fmla="*/ 161 h 16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7" name="Freeform 4"/>
            <p:cNvSpPr/>
            <p:nvPr/>
          </p:nvSpPr>
          <p:spPr bwMode="invGray">
            <a:xfrm>
              <a:off x="5469992" y="1074501"/>
              <a:ext cx="1185406" cy="1190682"/>
            </a:xfrm>
            <a:custGeom>
              <a:avLst/>
              <a:gdLst>
                <a:gd name="T0" fmla="*/ 41 w 705"/>
                <a:gd name="T1" fmla="*/ 107 h 697"/>
                <a:gd name="T2" fmla="*/ 79 w 705"/>
                <a:gd name="T3" fmla="*/ 173 h 697"/>
                <a:gd name="T4" fmla="*/ 179 w 705"/>
                <a:gd name="T5" fmla="*/ 173 h 697"/>
                <a:gd name="T6" fmla="*/ 259 w 705"/>
                <a:gd name="T7" fmla="*/ 294 h 697"/>
                <a:gd name="T8" fmla="*/ 397 w 705"/>
                <a:gd name="T9" fmla="*/ 266 h 697"/>
                <a:gd name="T10" fmla="*/ 577 w 705"/>
                <a:gd name="T11" fmla="*/ 280 h 697"/>
                <a:gd name="T12" fmla="*/ 538 w 705"/>
                <a:gd name="T13" fmla="*/ 521 h 697"/>
                <a:gd name="T14" fmla="*/ 476 w 705"/>
                <a:gd name="T15" fmla="*/ 653 h 697"/>
                <a:gd name="T16" fmla="*/ 259 w 705"/>
                <a:gd name="T17" fmla="*/ 773 h 697"/>
                <a:gd name="T18" fmla="*/ 377 w 705"/>
                <a:gd name="T19" fmla="*/ 813 h 697"/>
                <a:gd name="T20" fmla="*/ 338 w 705"/>
                <a:gd name="T21" fmla="*/ 867 h 697"/>
                <a:gd name="T22" fmla="*/ 438 w 705"/>
                <a:gd name="T23" fmla="*/ 908 h 697"/>
                <a:gd name="T24" fmla="*/ 476 w 705"/>
                <a:gd name="T25" fmla="*/ 960 h 697"/>
                <a:gd name="T26" fmla="*/ 718 w 705"/>
                <a:gd name="T27" fmla="*/ 974 h 697"/>
                <a:gd name="T28" fmla="*/ 797 w 705"/>
                <a:gd name="T29" fmla="*/ 988 h 697"/>
                <a:gd name="T30" fmla="*/ 956 w 705"/>
                <a:gd name="T31" fmla="*/ 1067 h 697"/>
                <a:gd name="T32" fmla="*/ 1056 w 705"/>
                <a:gd name="T33" fmla="*/ 1106 h 697"/>
                <a:gd name="T34" fmla="*/ 1074 w 705"/>
                <a:gd name="T35" fmla="*/ 1039 h 697"/>
                <a:gd name="T36" fmla="*/ 1194 w 705"/>
                <a:gd name="T37" fmla="*/ 1161 h 697"/>
                <a:gd name="T38" fmla="*/ 1234 w 705"/>
                <a:gd name="T39" fmla="*/ 1133 h 697"/>
                <a:gd name="T40" fmla="*/ 1373 w 705"/>
                <a:gd name="T41" fmla="*/ 1133 h 697"/>
                <a:gd name="T42" fmla="*/ 1471 w 705"/>
                <a:gd name="T43" fmla="*/ 1052 h 697"/>
                <a:gd name="T44" fmla="*/ 1493 w 705"/>
                <a:gd name="T45" fmla="*/ 881 h 697"/>
                <a:gd name="T46" fmla="*/ 1651 w 705"/>
                <a:gd name="T47" fmla="*/ 894 h 697"/>
                <a:gd name="T48" fmla="*/ 1692 w 705"/>
                <a:gd name="T49" fmla="*/ 573 h 697"/>
                <a:gd name="T50" fmla="*/ 1730 w 705"/>
                <a:gd name="T51" fmla="*/ 493 h 697"/>
                <a:gd name="T52" fmla="*/ 1752 w 705"/>
                <a:gd name="T53" fmla="*/ 429 h 697"/>
                <a:gd name="T54" fmla="*/ 1513 w 705"/>
                <a:gd name="T55" fmla="*/ 533 h 697"/>
                <a:gd name="T56" fmla="*/ 1392 w 705"/>
                <a:gd name="T57" fmla="*/ 601 h 697"/>
                <a:gd name="T58" fmla="*/ 1216 w 705"/>
                <a:gd name="T59" fmla="*/ 506 h 697"/>
                <a:gd name="T60" fmla="*/ 1096 w 705"/>
                <a:gd name="T61" fmla="*/ 466 h 697"/>
                <a:gd name="T62" fmla="*/ 935 w 705"/>
                <a:gd name="T63" fmla="*/ 429 h 697"/>
                <a:gd name="T64" fmla="*/ 895 w 705"/>
                <a:gd name="T65" fmla="*/ 401 h 697"/>
                <a:gd name="T66" fmla="*/ 836 w 705"/>
                <a:gd name="T67" fmla="*/ 414 h 697"/>
                <a:gd name="T68" fmla="*/ 656 w 705"/>
                <a:gd name="T69" fmla="*/ 214 h 697"/>
                <a:gd name="T70" fmla="*/ 619 w 705"/>
                <a:gd name="T71" fmla="*/ 146 h 697"/>
                <a:gd name="T72" fmla="*/ 360 w 705"/>
                <a:gd name="T73" fmla="*/ 41 h 697"/>
                <a:gd name="T74" fmla="*/ 41 w 705"/>
                <a:gd name="T75" fmla="*/ 27 h 6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705"/>
                <a:gd name="T115" fmla="*/ 0 h 697"/>
                <a:gd name="T116" fmla="*/ 705 w 705"/>
                <a:gd name="T117" fmla="*/ 697 h 69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8" name="Freeform 5"/>
            <p:cNvSpPr/>
            <p:nvPr/>
          </p:nvSpPr>
          <p:spPr bwMode="invGray">
            <a:xfrm>
              <a:off x="5583488" y="1995624"/>
              <a:ext cx="889755" cy="685451"/>
            </a:xfrm>
            <a:custGeom>
              <a:avLst/>
              <a:gdLst>
                <a:gd name="T0" fmla="*/ 1316 w 529"/>
                <a:gd name="T1" fmla="*/ 244 h 401"/>
                <a:gd name="T2" fmla="*/ 1194 w 529"/>
                <a:gd name="T3" fmla="*/ 244 h 401"/>
                <a:gd name="T4" fmla="*/ 1137 w 529"/>
                <a:gd name="T5" fmla="*/ 202 h 401"/>
                <a:gd name="T6" fmla="*/ 1056 w 529"/>
                <a:gd name="T7" fmla="*/ 257 h 401"/>
                <a:gd name="T8" fmla="*/ 1036 w 529"/>
                <a:gd name="T9" fmla="*/ 229 h 401"/>
                <a:gd name="T10" fmla="*/ 1017 w 529"/>
                <a:gd name="T11" fmla="*/ 271 h 401"/>
                <a:gd name="T12" fmla="*/ 898 w 529"/>
                <a:gd name="T13" fmla="*/ 215 h 401"/>
                <a:gd name="T14" fmla="*/ 898 w 529"/>
                <a:gd name="T15" fmla="*/ 149 h 401"/>
                <a:gd name="T16" fmla="*/ 857 w 529"/>
                <a:gd name="T17" fmla="*/ 162 h 401"/>
                <a:gd name="T18" fmla="*/ 879 w 529"/>
                <a:gd name="T19" fmla="*/ 215 h 401"/>
                <a:gd name="T20" fmla="*/ 819 w 529"/>
                <a:gd name="T21" fmla="*/ 215 h 401"/>
                <a:gd name="T22" fmla="*/ 778 w 529"/>
                <a:gd name="T23" fmla="*/ 175 h 401"/>
                <a:gd name="T24" fmla="*/ 736 w 529"/>
                <a:gd name="T25" fmla="*/ 175 h 401"/>
                <a:gd name="T26" fmla="*/ 619 w 529"/>
                <a:gd name="T27" fmla="*/ 94 h 401"/>
                <a:gd name="T28" fmla="*/ 538 w 529"/>
                <a:gd name="T29" fmla="*/ 122 h 401"/>
                <a:gd name="T30" fmla="*/ 538 w 529"/>
                <a:gd name="T31" fmla="*/ 94 h 401"/>
                <a:gd name="T32" fmla="*/ 397 w 529"/>
                <a:gd name="T33" fmla="*/ 109 h 401"/>
                <a:gd name="T34" fmla="*/ 300 w 529"/>
                <a:gd name="T35" fmla="*/ 67 h 401"/>
                <a:gd name="T36" fmla="*/ 300 w 529"/>
                <a:gd name="T37" fmla="*/ 0 h 401"/>
                <a:gd name="T38" fmla="*/ 259 w 529"/>
                <a:gd name="T39" fmla="*/ 13 h 401"/>
                <a:gd name="T40" fmla="*/ 158 w 529"/>
                <a:gd name="T41" fmla="*/ 13 h 401"/>
                <a:gd name="T42" fmla="*/ 179 w 529"/>
                <a:gd name="T43" fmla="*/ 94 h 401"/>
                <a:gd name="T44" fmla="*/ 121 w 529"/>
                <a:gd name="T45" fmla="*/ 94 h 401"/>
                <a:gd name="T46" fmla="*/ 20 w 529"/>
                <a:gd name="T47" fmla="*/ 54 h 401"/>
                <a:gd name="T48" fmla="*/ 0 w 529"/>
                <a:gd name="T49" fmla="*/ 94 h 401"/>
                <a:gd name="T50" fmla="*/ 79 w 529"/>
                <a:gd name="T51" fmla="*/ 149 h 401"/>
                <a:gd name="T52" fmla="*/ 60 w 529"/>
                <a:gd name="T53" fmla="*/ 202 h 401"/>
                <a:gd name="T54" fmla="*/ 121 w 529"/>
                <a:gd name="T55" fmla="*/ 271 h 401"/>
                <a:gd name="T56" fmla="*/ 218 w 529"/>
                <a:gd name="T57" fmla="*/ 229 h 401"/>
                <a:gd name="T58" fmla="*/ 278 w 529"/>
                <a:gd name="T59" fmla="*/ 310 h 401"/>
                <a:gd name="T60" fmla="*/ 278 w 529"/>
                <a:gd name="T61" fmla="*/ 377 h 401"/>
                <a:gd name="T62" fmla="*/ 377 w 529"/>
                <a:gd name="T63" fmla="*/ 377 h 401"/>
                <a:gd name="T64" fmla="*/ 418 w 529"/>
                <a:gd name="T65" fmla="*/ 445 h 401"/>
                <a:gd name="T66" fmla="*/ 438 w 529"/>
                <a:gd name="T67" fmla="*/ 390 h 401"/>
                <a:gd name="T68" fmla="*/ 519 w 529"/>
                <a:gd name="T69" fmla="*/ 472 h 401"/>
                <a:gd name="T70" fmla="*/ 577 w 529"/>
                <a:gd name="T71" fmla="*/ 538 h 401"/>
                <a:gd name="T72" fmla="*/ 577 w 529"/>
                <a:gd name="T73" fmla="*/ 580 h 401"/>
                <a:gd name="T74" fmla="*/ 659 w 529"/>
                <a:gd name="T75" fmla="*/ 674 h 401"/>
                <a:gd name="T76" fmla="*/ 718 w 529"/>
                <a:gd name="T77" fmla="*/ 633 h 401"/>
                <a:gd name="T78" fmla="*/ 757 w 529"/>
                <a:gd name="T79" fmla="*/ 552 h 401"/>
                <a:gd name="T80" fmla="*/ 797 w 529"/>
                <a:gd name="T81" fmla="*/ 538 h 401"/>
                <a:gd name="T82" fmla="*/ 837 w 529"/>
                <a:gd name="T83" fmla="*/ 552 h 401"/>
                <a:gd name="T84" fmla="*/ 819 w 529"/>
                <a:gd name="T85" fmla="*/ 580 h 401"/>
                <a:gd name="T86" fmla="*/ 935 w 529"/>
                <a:gd name="T87" fmla="*/ 580 h 401"/>
                <a:gd name="T88" fmla="*/ 977 w 529"/>
                <a:gd name="T89" fmla="*/ 552 h 401"/>
                <a:gd name="T90" fmla="*/ 977 w 529"/>
                <a:gd name="T91" fmla="*/ 525 h 401"/>
                <a:gd name="T92" fmla="*/ 957 w 529"/>
                <a:gd name="T93" fmla="*/ 497 h 401"/>
                <a:gd name="T94" fmla="*/ 1078 w 529"/>
                <a:gd name="T95" fmla="*/ 458 h 401"/>
                <a:gd name="T96" fmla="*/ 1096 w 529"/>
                <a:gd name="T97" fmla="*/ 445 h 401"/>
                <a:gd name="T98" fmla="*/ 1096 w 529"/>
                <a:gd name="T99" fmla="*/ 416 h 401"/>
                <a:gd name="T100" fmla="*/ 1137 w 529"/>
                <a:gd name="T101" fmla="*/ 403 h 401"/>
                <a:gd name="T102" fmla="*/ 1137 w 529"/>
                <a:gd name="T103" fmla="*/ 323 h 401"/>
                <a:gd name="T104" fmla="*/ 1178 w 529"/>
                <a:gd name="T105" fmla="*/ 323 h 401"/>
                <a:gd name="T106" fmla="*/ 1194 w 529"/>
                <a:gd name="T107" fmla="*/ 363 h 401"/>
                <a:gd name="T108" fmla="*/ 1256 w 529"/>
                <a:gd name="T109" fmla="*/ 390 h 401"/>
                <a:gd name="T110" fmla="*/ 1277 w 529"/>
                <a:gd name="T111" fmla="*/ 377 h 401"/>
                <a:gd name="T112" fmla="*/ 1256 w 529"/>
                <a:gd name="T113" fmla="*/ 350 h 401"/>
                <a:gd name="T114" fmla="*/ 1256 w 529"/>
                <a:gd name="T115" fmla="*/ 323 h 401"/>
                <a:gd name="T116" fmla="*/ 1316 w 529"/>
                <a:gd name="T117" fmla="*/ 310 h 401"/>
                <a:gd name="T118" fmla="*/ 1316 w 529"/>
                <a:gd name="T119" fmla="*/ 244 h 4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529"/>
                <a:gd name="T181" fmla="*/ 0 h 401"/>
                <a:gd name="T182" fmla="*/ 529 w 529"/>
                <a:gd name="T183" fmla="*/ 401 h 401"/>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89" name="Freeform 6"/>
            <p:cNvSpPr/>
            <p:nvPr/>
          </p:nvSpPr>
          <p:spPr bwMode="gray">
            <a:xfrm>
              <a:off x="5395728" y="2376088"/>
              <a:ext cx="634739" cy="673128"/>
            </a:xfrm>
            <a:custGeom>
              <a:avLst/>
              <a:gdLst>
                <a:gd name="T0" fmla="*/ 941 w 377"/>
                <a:gd name="T1" fmla="*/ 299 h 393"/>
                <a:gd name="T2" fmla="*/ 842 w 377"/>
                <a:gd name="T3" fmla="*/ 203 h 393"/>
                <a:gd name="T4" fmla="*/ 860 w 377"/>
                <a:gd name="T5" fmla="*/ 163 h 393"/>
                <a:gd name="T6" fmla="*/ 782 w 377"/>
                <a:gd name="T7" fmla="*/ 67 h 393"/>
                <a:gd name="T8" fmla="*/ 722 w 377"/>
                <a:gd name="T9" fmla="*/ 13 h 393"/>
                <a:gd name="T10" fmla="*/ 701 w 377"/>
                <a:gd name="T11" fmla="*/ 67 h 393"/>
                <a:gd name="T12" fmla="*/ 661 w 377"/>
                <a:gd name="T13" fmla="*/ 0 h 393"/>
                <a:gd name="T14" fmla="*/ 582 w 377"/>
                <a:gd name="T15" fmla="*/ 0 h 393"/>
                <a:gd name="T16" fmla="*/ 601 w 377"/>
                <a:gd name="T17" fmla="*/ 41 h 393"/>
                <a:gd name="T18" fmla="*/ 500 w 377"/>
                <a:gd name="T19" fmla="*/ 96 h 393"/>
                <a:gd name="T20" fmla="*/ 440 w 377"/>
                <a:gd name="T21" fmla="*/ 96 h 393"/>
                <a:gd name="T22" fmla="*/ 121 w 377"/>
                <a:gd name="T23" fmla="*/ 245 h 393"/>
                <a:gd name="T24" fmla="*/ 60 w 377"/>
                <a:gd name="T25" fmla="*/ 191 h 393"/>
                <a:gd name="T26" fmla="*/ 20 w 377"/>
                <a:gd name="T27" fmla="*/ 191 h 393"/>
                <a:gd name="T28" fmla="*/ 41 w 377"/>
                <a:gd name="T29" fmla="*/ 231 h 393"/>
                <a:gd name="T30" fmla="*/ 41 w 377"/>
                <a:gd name="T31" fmla="*/ 272 h 393"/>
                <a:gd name="T32" fmla="*/ 60 w 377"/>
                <a:gd name="T33" fmla="*/ 314 h 393"/>
                <a:gd name="T34" fmla="*/ 20 w 377"/>
                <a:gd name="T35" fmla="*/ 314 h 393"/>
                <a:gd name="T36" fmla="*/ 20 w 377"/>
                <a:gd name="T37" fmla="*/ 367 h 393"/>
                <a:gd name="T38" fmla="*/ 0 w 377"/>
                <a:gd name="T39" fmla="*/ 395 h 393"/>
                <a:gd name="T40" fmla="*/ 79 w 377"/>
                <a:gd name="T41" fmla="*/ 408 h 393"/>
                <a:gd name="T42" fmla="*/ 162 w 377"/>
                <a:gd name="T43" fmla="*/ 504 h 393"/>
                <a:gd name="T44" fmla="*/ 260 w 377"/>
                <a:gd name="T45" fmla="*/ 408 h 393"/>
                <a:gd name="T46" fmla="*/ 300 w 377"/>
                <a:gd name="T47" fmla="*/ 354 h 393"/>
                <a:gd name="T48" fmla="*/ 401 w 377"/>
                <a:gd name="T49" fmla="*/ 340 h 393"/>
                <a:gd name="T50" fmla="*/ 463 w 377"/>
                <a:gd name="T51" fmla="*/ 367 h 393"/>
                <a:gd name="T52" fmla="*/ 463 w 377"/>
                <a:gd name="T53" fmla="*/ 380 h 393"/>
                <a:gd name="T54" fmla="*/ 482 w 377"/>
                <a:gd name="T55" fmla="*/ 380 h 393"/>
                <a:gd name="T56" fmla="*/ 422 w 377"/>
                <a:gd name="T57" fmla="*/ 476 h 393"/>
                <a:gd name="T58" fmla="*/ 381 w 377"/>
                <a:gd name="T59" fmla="*/ 476 h 393"/>
                <a:gd name="T60" fmla="*/ 401 w 377"/>
                <a:gd name="T61" fmla="*/ 530 h 393"/>
                <a:gd name="T62" fmla="*/ 381 w 377"/>
                <a:gd name="T63" fmla="*/ 544 h 393"/>
                <a:gd name="T64" fmla="*/ 422 w 377"/>
                <a:gd name="T65" fmla="*/ 544 h 393"/>
                <a:gd name="T66" fmla="*/ 341 w 377"/>
                <a:gd name="T67" fmla="*/ 639 h 393"/>
                <a:gd name="T68" fmla="*/ 360 w 377"/>
                <a:gd name="T69" fmla="*/ 666 h 393"/>
                <a:gd name="T70" fmla="*/ 401 w 377"/>
                <a:gd name="T71" fmla="*/ 639 h 393"/>
                <a:gd name="T72" fmla="*/ 422 w 377"/>
                <a:gd name="T73" fmla="*/ 598 h 393"/>
                <a:gd name="T74" fmla="*/ 463 w 377"/>
                <a:gd name="T75" fmla="*/ 598 h 393"/>
                <a:gd name="T76" fmla="*/ 500 w 377"/>
                <a:gd name="T77" fmla="*/ 573 h 393"/>
                <a:gd name="T78" fmla="*/ 500 w 377"/>
                <a:gd name="T79" fmla="*/ 530 h 393"/>
                <a:gd name="T80" fmla="*/ 643 w 377"/>
                <a:gd name="T81" fmla="*/ 476 h 393"/>
                <a:gd name="T82" fmla="*/ 761 w 377"/>
                <a:gd name="T83" fmla="*/ 450 h 393"/>
                <a:gd name="T84" fmla="*/ 782 w 377"/>
                <a:gd name="T85" fmla="*/ 380 h 393"/>
                <a:gd name="T86" fmla="*/ 860 w 377"/>
                <a:gd name="T87" fmla="*/ 340 h 393"/>
                <a:gd name="T88" fmla="*/ 922 w 377"/>
                <a:gd name="T89" fmla="*/ 327 h 393"/>
                <a:gd name="T90" fmla="*/ 941 w 377"/>
                <a:gd name="T91" fmla="*/ 299 h 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377"/>
                <a:gd name="T139" fmla="*/ 0 h 393"/>
                <a:gd name="T140" fmla="*/ 377 w 377"/>
                <a:gd name="T141" fmla="*/ 393 h 393"/>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0" name="Freeform 7"/>
            <p:cNvSpPr/>
            <p:nvPr/>
          </p:nvSpPr>
          <p:spPr bwMode="gray">
            <a:xfrm>
              <a:off x="4912318" y="2528581"/>
              <a:ext cx="592703" cy="916502"/>
            </a:xfrm>
            <a:custGeom>
              <a:avLst/>
              <a:gdLst>
                <a:gd name="T0" fmla="*/ 790 w 353"/>
                <a:gd name="T1" fmla="*/ 266 h 537"/>
                <a:gd name="T2" fmla="*/ 731 w 353"/>
                <a:gd name="T3" fmla="*/ 160 h 537"/>
                <a:gd name="T4" fmla="*/ 614 w 353"/>
                <a:gd name="T5" fmla="*/ 148 h 537"/>
                <a:gd name="T6" fmla="*/ 552 w 353"/>
                <a:gd name="T7" fmla="*/ 0 h 537"/>
                <a:gd name="T8" fmla="*/ 435 w 353"/>
                <a:gd name="T9" fmla="*/ 109 h 537"/>
                <a:gd name="T10" fmla="*/ 336 w 353"/>
                <a:gd name="T11" fmla="*/ 135 h 537"/>
                <a:gd name="T12" fmla="*/ 198 w 353"/>
                <a:gd name="T13" fmla="*/ 173 h 537"/>
                <a:gd name="T14" fmla="*/ 79 w 353"/>
                <a:gd name="T15" fmla="*/ 122 h 537"/>
                <a:gd name="T16" fmla="*/ 20 w 353"/>
                <a:gd name="T17" fmla="*/ 201 h 537"/>
                <a:gd name="T18" fmla="*/ 138 w 353"/>
                <a:gd name="T19" fmla="*/ 335 h 537"/>
                <a:gd name="T20" fmla="*/ 60 w 353"/>
                <a:gd name="T21" fmla="*/ 388 h 537"/>
                <a:gd name="T22" fmla="*/ 158 w 353"/>
                <a:gd name="T23" fmla="*/ 454 h 537"/>
                <a:gd name="T24" fmla="*/ 79 w 353"/>
                <a:gd name="T25" fmla="*/ 480 h 537"/>
                <a:gd name="T26" fmla="*/ 41 w 353"/>
                <a:gd name="T27" fmla="*/ 546 h 537"/>
                <a:gd name="T28" fmla="*/ 79 w 353"/>
                <a:gd name="T29" fmla="*/ 668 h 537"/>
                <a:gd name="T30" fmla="*/ 60 w 353"/>
                <a:gd name="T31" fmla="*/ 854 h 537"/>
                <a:gd name="T32" fmla="*/ 217 w 353"/>
                <a:gd name="T33" fmla="*/ 882 h 537"/>
                <a:gd name="T34" fmla="*/ 277 w 353"/>
                <a:gd name="T35" fmla="*/ 854 h 537"/>
                <a:gd name="T36" fmla="*/ 375 w 353"/>
                <a:gd name="T37" fmla="*/ 708 h 537"/>
                <a:gd name="T38" fmla="*/ 573 w 353"/>
                <a:gd name="T39" fmla="*/ 628 h 537"/>
                <a:gd name="T40" fmla="*/ 593 w 353"/>
                <a:gd name="T41" fmla="*/ 575 h 537"/>
                <a:gd name="T42" fmla="*/ 476 w 353"/>
                <a:gd name="T43" fmla="*/ 534 h 537"/>
                <a:gd name="T44" fmla="*/ 454 w 353"/>
                <a:gd name="T45" fmla="*/ 480 h 537"/>
                <a:gd name="T46" fmla="*/ 397 w 353"/>
                <a:gd name="T47" fmla="*/ 442 h 537"/>
                <a:gd name="T48" fmla="*/ 259 w 353"/>
                <a:gd name="T49" fmla="*/ 429 h 537"/>
                <a:gd name="T50" fmla="*/ 336 w 353"/>
                <a:gd name="T51" fmla="*/ 280 h 537"/>
                <a:gd name="T52" fmla="*/ 397 w 353"/>
                <a:gd name="T53" fmla="*/ 227 h 537"/>
                <a:gd name="T54" fmla="*/ 476 w 353"/>
                <a:gd name="T55" fmla="*/ 253 h 537"/>
                <a:gd name="T56" fmla="*/ 513 w 353"/>
                <a:gd name="T57" fmla="*/ 307 h 537"/>
                <a:gd name="T58" fmla="*/ 552 w 353"/>
                <a:gd name="T59" fmla="*/ 335 h 537"/>
                <a:gd name="T60" fmla="*/ 633 w 353"/>
                <a:gd name="T61" fmla="*/ 429 h 537"/>
                <a:gd name="T62" fmla="*/ 673 w 353"/>
                <a:gd name="T63" fmla="*/ 480 h 537"/>
                <a:gd name="T64" fmla="*/ 810 w 353"/>
                <a:gd name="T65" fmla="*/ 361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53"/>
                <a:gd name="T100" fmla="*/ 0 h 537"/>
                <a:gd name="T101" fmla="*/ 353 w 353"/>
                <a:gd name="T102" fmla="*/ 537 h 5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1" name="Freeform 8"/>
            <p:cNvSpPr/>
            <p:nvPr/>
          </p:nvSpPr>
          <p:spPr bwMode="gray">
            <a:xfrm>
              <a:off x="5084664" y="2761172"/>
              <a:ext cx="190562" cy="218728"/>
            </a:xfrm>
            <a:custGeom>
              <a:avLst/>
              <a:gdLst>
                <a:gd name="T0" fmla="*/ 283 w 113"/>
                <a:gd name="T1" fmla="*/ 103 h 129"/>
                <a:gd name="T2" fmla="*/ 243 w 113"/>
                <a:gd name="T3" fmla="*/ 64 h 129"/>
                <a:gd name="T4" fmla="*/ 283 w 113"/>
                <a:gd name="T5" fmla="*/ 26 h 129"/>
                <a:gd name="T6" fmla="*/ 202 w 113"/>
                <a:gd name="T7" fmla="*/ 26 h 129"/>
                <a:gd name="T8" fmla="*/ 183 w 113"/>
                <a:gd name="T9" fmla="*/ 0 h 129"/>
                <a:gd name="T10" fmla="*/ 141 w 113"/>
                <a:gd name="T11" fmla="*/ 0 h 129"/>
                <a:gd name="T12" fmla="*/ 122 w 113"/>
                <a:gd name="T13" fmla="*/ 52 h 129"/>
                <a:gd name="T14" fmla="*/ 83 w 113"/>
                <a:gd name="T15" fmla="*/ 52 h 129"/>
                <a:gd name="T16" fmla="*/ 0 w 113"/>
                <a:gd name="T17" fmla="*/ 143 h 129"/>
                <a:gd name="T18" fmla="*/ 0 w 113"/>
                <a:gd name="T19" fmla="*/ 194 h 129"/>
                <a:gd name="T20" fmla="*/ 83 w 113"/>
                <a:gd name="T21" fmla="*/ 194 h 129"/>
                <a:gd name="T22" fmla="*/ 122 w 113"/>
                <a:gd name="T23" fmla="*/ 207 h 129"/>
                <a:gd name="T24" fmla="*/ 202 w 113"/>
                <a:gd name="T25" fmla="*/ 181 h 129"/>
                <a:gd name="T26" fmla="*/ 202 w 113"/>
                <a:gd name="T27" fmla="*/ 156 h 129"/>
                <a:gd name="T28" fmla="*/ 183 w 113"/>
                <a:gd name="T29" fmla="*/ 130 h 129"/>
                <a:gd name="T30" fmla="*/ 243 w 113"/>
                <a:gd name="T31" fmla="*/ 130 h 129"/>
                <a:gd name="T32" fmla="*/ 283 w 113"/>
                <a:gd name="T33" fmla="*/ 103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3"/>
                <a:gd name="T52" fmla="*/ 0 h 129"/>
                <a:gd name="T53" fmla="*/ 113 w 113"/>
                <a:gd name="T54" fmla="*/ 129 h 1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2" name="Freeform 9"/>
            <p:cNvSpPr/>
            <p:nvPr/>
          </p:nvSpPr>
          <p:spPr bwMode="gray">
            <a:xfrm>
              <a:off x="5206568" y="2868996"/>
              <a:ext cx="149927" cy="206405"/>
            </a:xfrm>
            <a:custGeom>
              <a:avLst/>
              <a:gdLst>
                <a:gd name="T0" fmla="*/ 221 w 89"/>
                <a:gd name="T1" fmla="*/ 135 h 121"/>
                <a:gd name="T2" fmla="*/ 200 w 89"/>
                <a:gd name="T3" fmla="*/ 93 h 121"/>
                <a:gd name="T4" fmla="*/ 141 w 89"/>
                <a:gd name="T5" fmla="*/ 66 h 121"/>
                <a:gd name="T6" fmla="*/ 121 w 89"/>
                <a:gd name="T7" fmla="*/ 13 h 121"/>
                <a:gd name="T8" fmla="*/ 79 w 89"/>
                <a:gd name="T9" fmla="*/ 0 h 121"/>
                <a:gd name="T10" fmla="*/ 60 w 89"/>
                <a:gd name="T11" fmla="*/ 13 h 121"/>
                <a:gd name="T12" fmla="*/ 79 w 89"/>
                <a:gd name="T13" fmla="*/ 80 h 121"/>
                <a:gd name="T14" fmla="*/ 20 w 89"/>
                <a:gd name="T15" fmla="*/ 80 h 121"/>
                <a:gd name="T16" fmla="*/ 0 w 89"/>
                <a:gd name="T17" fmla="*/ 186 h 121"/>
                <a:gd name="T18" fmla="*/ 41 w 89"/>
                <a:gd name="T19" fmla="*/ 200 h 121"/>
                <a:gd name="T20" fmla="*/ 141 w 89"/>
                <a:gd name="T21" fmla="*/ 186 h 121"/>
                <a:gd name="T22" fmla="*/ 141 w 89"/>
                <a:gd name="T23" fmla="*/ 135 h 121"/>
                <a:gd name="T24" fmla="*/ 221 w 89"/>
                <a:gd name="T25" fmla="*/ 135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9"/>
                <a:gd name="T40" fmla="*/ 0 h 121"/>
                <a:gd name="T41" fmla="*/ 89 w 89"/>
                <a:gd name="T42" fmla="*/ 121 h 12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3" name="Freeform 10"/>
            <p:cNvSpPr/>
            <p:nvPr/>
          </p:nvSpPr>
          <p:spPr bwMode="gray">
            <a:xfrm>
              <a:off x="5206568" y="2882859"/>
              <a:ext cx="57449" cy="69315"/>
            </a:xfrm>
            <a:custGeom>
              <a:avLst/>
              <a:gdLst>
                <a:gd name="T0" fmla="*/ 96 w 33"/>
                <a:gd name="T1" fmla="*/ 64 h 41"/>
                <a:gd name="T2" fmla="*/ 24 w 33"/>
                <a:gd name="T3" fmla="*/ 64 h 41"/>
                <a:gd name="T4" fmla="*/ 24 w 33"/>
                <a:gd name="T5" fmla="*/ 38 h 41"/>
                <a:gd name="T6" fmla="*/ 0 w 33"/>
                <a:gd name="T7" fmla="*/ 0 h 41"/>
                <a:gd name="T8" fmla="*/ 71 w 33"/>
                <a:gd name="T9" fmla="*/ 13 h 41"/>
                <a:gd name="T10" fmla="*/ 96 w 33"/>
                <a:gd name="T11" fmla="*/ 64 h 41"/>
                <a:gd name="T12" fmla="*/ 0 60000 65536"/>
                <a:gd name="T13" fmla="*/ 0 60000 65536"/>
                <a:gd name="T14" fmla="*/ 0 60000 65536"/>
                <a:gd name="T15" fmla="*/ 0 60000 65536"/>
                <a:gd name="T16" fmla="*/ 0 60000 65536"/>
                <a:gd name="T17" fmla="*/ 0 60000 65536"/>
                <a:gd name="T18" fmla="*/ 0 w 33"/>
                <a:gd name="T19" fmla="*/ 0 h 41"/>
                <a:gd name="T20" fmla="*/ 33 w 33"/>
                <a:gd name="T21" fmla="*/ 41 h 41"/>
              </a:gdLst>
              <a:ahLst/>
              <a:cxnLst>
                <a:cxn ang="T12">
                  <a:pos x="T0" y="T1"/>
                </a:cxn>
                <a:cxn ang="T13">
                  <a:pos x="T2" y="T3"/>
                </a:cxn>
                <a:cxn ang="T14">
                  <a:pos x="T4" y="T5"/>
                </a:cxn>
                <a:cxn ang="T15">
                  <a:pos x="T6" y="T7"/>
                </a:cxn>
                <a:cxn ang="T16">
                  <a:pos x="T8" y="T9"/>
                </a:cxn>
                <a:cxn ang="T17">
                  <a:pos x="T10" y="T11"/>
                </a:cxn>
              </a:cxnLst>
              <a:rect l="T18" t="T19" r="T20" b="T21"/>
              <a:pathLst>
                <a:path w="33" h="41">
                  <a:moveTo>
                    <a:pt x="32" y="40"/>
                  </a:moveTo>
                  <a:lnTo>
                    <a:pt x="8" y="40"/>
                  </a:lnTo>
                  <a:lnTo>
                    <a:pt x="8" y="24"/>
                  </a:lnTo>
                  <a:lnTo>
                    <a:pt x="0" y="0"/>
                  </a:lnTo>
                  <a:lnTo>
                    <a:pt x="24" y="8"/>
                  </a:lnTo>
                  <a:lnTo>
                    <a:pt x="32" y="40"/>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4" name="Freeform 11"/>
            <p:cNvSpPr/>
            <p:nvPr/>
          </p:nvSpPr>
          <p:spPr bwMode="gray">
            <a:xfrm>
              <a:off x="5072054" y="3129313"/>
              <a:ext cx="730020" cy="494449"/>
            </a:xfrm>
            <a:custGeom>
              <a:avLst/>
              <a:gdLst>
                <a:gd name="T0" fmla="*/ 384 w 433"/>
                <a:gd name="T1" fmla="*/ 13 h 289"/>
                <a:gd name="T2" fmla="*/ 343 w 433"/>
                <a:gd name="T3" fmla="*/ 41 h 289"/>
                <a:gd name="T4" fmla="*/ 243 w 433"/>
                <a:gd name="T5" fmla="*/ 54 h 289"/>
                <a:gd name="T6" fmla="*/ 141 w 433"/>
                <a:gd name="T7" fmla="*/ 122 h 289"/>
                <a:gd name="T8" fmla="*/ 41 w 433"/>
                <a:gd name="T9" fmla="*/ 215 h 289"/>
                <a:gd name="T10" fmla="*/ 41 w 433"/>
                <a:gd name="T11" fmla="*/ 271 h 289"/>
                <a:gd name="T12" fmla="*/ 83 w 433"/>
                <a:gd name="T13" fmla="*/ 311 h 289"/>
                <a:gd name="T14" fmla="*/ 122 w 433"/>
                <a:gd name="T15" fmla="*/ 298 h 289"/>
                <a:gd name="T16" fmla="*/ 162 w 433"/>
                <a:gd name="T17" fmla="*/ 298 h 289"/>
                <a:gd name="T18" fmla="*/ 20 w 433"/>
                <a:gd name="T19" fmla="*/ 380 h 289"/>
                <a:gd name="T20" fmla="*/ 0 w 433"/>
                <a:gd name="T21" fmla="*/ 419 h 289"/>
                <a:gd name="T22" fmla="*/ 41 w 433"/>
                <a:gd name="T23" fmla="*/ 432 h 289"/>
                <a:gd name="T24" fmla="*/ 122 w 433"/>
                <a:gd name="T25" fmla="*/ 486 h 289"/>
                <a:gd name="T26" fmla="*/ 202 w 433"/>
                <a:gd name="T27" fmla="*/ 486 h 289"/>
                <a:gd name="T28" fmla="*/ 243 w 433"/>
                <a:gd name="T29" fmla="*/ 459 h 289"/>
                <a:gd name="T30" fmla="*/ 243 w 433"/>
                <a:gd name="T31" fmla="*/ 432 h 289"/>
                <a:gd name="T32" fmla="*/ 283 w 433"/>
                <a:gd name="T33" fmla="*/ 445 h 289"/>
                <a:gd name="T34" fmla="*/ 301 w 433"/>
                <a:gd name="T35" fmla="*/ 459 h 289"/>
                <a:gd name="T36" fmla="*/ 384 w 433"/>
                <a:gd name="T37" fmla="*/ 486 h 289"/>
                <a:gd name="T38" fmla="*/ 422 w 433"/>
                <a:gd name="T39" fmla="*/ 459 h 289"/>
                <a:gd name="T40" fmla="*/ 484 w 433"/>
                <a:gd name="T41" fmla="*/ 459 h 289"/>
                <a:gd name="T42" fmla="*/ 484 w 433"/>
                <a:gd name="T43" fmla="*/ 486 h 289"/>
                <a:gd name="T44" fmla="*/ 525 w 433"/>
                <a:gd name="T45" fmla="*/ 472 h 289"/>
                <a:gd name="T46" fmla="*/ 606 w 433"/>
                <a:gd name="T47" fmla="*/ 393 h 289"/>
                <a:gd name="T48" fmla="*/ 646 w 433"/>
                <a:gd name="T49" fmla="*/ 393 h 289"/>
                <a:gd name="T50" fmla="*/ 746 w 433"/>
                <a:gd name="T51" fmla="*/ 285 h 289"/>
                <a:gd name="T52" fmla="*/ 746 w 433"/>
                <a:gd name="T53" fmla="*/ 244 h 289"/>
                <a:gd name="T54" fmla="*/ 766 w 433"/>
                <a:gd name="T55" fmla="*/ 231 h 289"/>
                <a:gd name="T56" fmla="*/ 786 w 433"/>
                <a:gd name="T57" fmla="*/ 258 h 289"/>
                <a:gd name="T58" fmla="*/ 868 w 433"/>
                <a:gd name="T59" fmla="*/ 163 h 289"/>
                <a:gd name="T60" fmla="*/ 948 w 433"/>
                <a:gd name="T61" fmla="*/ 136 h 289"/>
                <a:gd name="T62" fmla="*/ 948 w 433"/>
                <a:gd name="T63" fmla="*/ 149 h 289"/>
                <a:gd name="T64" fmla="*/ 1010 w 433"/>
                <a:gd name="T65" fmla="*/ 109 h 289"/>
                <a:gd name="T66" fmla="*/ 1052 w 433"/>
                <a:gd name="T67" fmla="*/ 122 h 289"/>
                <a:gd name="T68" fmla="*/ 1090 w 433"/>
                <a:gd name="T69" fmla="*/ 41 h 289"/>
                <a:gd name="T70" fmla="*/ 1070 w 433"/>
                <a:gd name="T71" fmla="*/ 27 h 289"/>
                <a:gd name="T72" fmla="*/ 1010 w 433"/>
                <a:gd name="T73" fmla="*/ 27 h 289"/>
                <a:gd name="T74" fmla="*/ 969 w 433"/>
                <a:gd name="T75" fmla="*/ 41 h 289"/>
                <a:gd name="T76" fmla="*/ 868 w 433"/>
                <a:gd name="T77" fmla="*/ 41 h 289"/>
                <a:gd name="T78" fmla="*/ 828 w 433"/>
                <a:gd name="T79" fmla="*/ 0 h 289"/>
                <a:gd name="T80" fmla="*/ 685 w 433"/>
                <a:gd name="T81" fmla="*/ 67 h 289"/>
                <a:gd name="T82" fmla="*/ 668 w 433"/>
                <a:gd name="T83" fmla="*/ 109 h 289"/>
                <a:gd name="T84" fmla="*/ 626 w 433"/>
                <a:gd name="T85" fmla="*/ 109 h 289"/>
                <a:gd name="T86" fmla="*/ 505 w 433"/>
                <a:gd name="T87" fmla="*/ 109 h 289"/>
                <a:gd name="T88" fmla="*/ 505 w 433"/>
                <a:gd name="T89" fmla="*/ 81 h 289"/>
                <a:gd name="T90" fmla="*/ 546 w 433"/>
                <a:gd name="T91" fmla="*/ 54 h 289"/>
                <a:gd name="T92" fmla="*/ 505 w 433"/>
                <a:gd name="T93" fmla="*/ 0 h 289"/>
                <a:gd name="T94" fmla="*/ 444 w 433"/>
                <a:gd name="T95" fmla="*/ 0 h 289"/>
                <a:gd name="T96" fmla="*/ 422 w 433"/>
                <a:gd name="T97" fmla="*/ 0 h 289"/>
                <a:gd name="T98" fmla="*/ 404 w 433"/>
                <a:gd name="T99" fmla="*/ 27 h 289"/>
                <a:gd name="T100" fmla="*/ 384 w 433"/>
                <a:gd name="T101" fmla="*/ 13 h 2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33"/>
                <a:gd name="T154" fmla="*/ 0 h 289"/>
                <a:gd name="T155" fmla="*/ 433 w 433"/>
                <a:gd name="T156" fmla="*/ 289 h 289"/>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5" name="Freeform 12"/>
            <p:cNvSpPr/>
            <p:nvPr/>
          </p:nvSpPr>
          <p:spPr bwMode="gray">
            <a:xfrm>
              <a:off x="5221981" y="3525180"/>
              <a:ext cx="605314" cy="546820"/>
            </a:xfrm>
            <a:custGeom>
              <a:avLst/>
              <a:gdLst>
                <a:gd name="T0" fmla="*/ 413 w 361"/>
                <a:gd name="T1" fmla="*/ 0 h 321"/>
                <a:gd name="T2" fmla="*/ 373 w 361"/>
                <a:gd name="T3" fmla="*/ 0 h 321"/>
                <a:gd name="T4" fmla="*/ 296 w 361"/>
                <a:gd name="T5" fmla="*/ 80 h 321"/>
                <a:gd name="T6" fmla="*/ 236 w 361"/>
                <a:gd name="T7" fmla="*/ 93 h 321"/>
                <a:gd name="T8" fmla="*/ 236 w 361"/>
                <a:gd name="T9" fmla="*/ 66 h 321"/>
                <a:gd name="T10" fmla="*/ 197 w 361"/>
                <a:gd name="T11" fmla="*/ 66 h 321"/>
                <a:gd name="T12" fmla="*/ 158 w 361"/>
                <a:gd name="T13" fmla="*/ 93 h 321"/>
                <a:gd name="T14" fmla="*/ 78 w 361"/>
                <a:gd name="T15" fmla="*/ 66 h 321"/>
                <a:gd name="T16" fmla="*/ 60 w 361"/>
                <a:gd name="T17" fmla="*/ 53 h 321"/>
                <a:gd name="T18" fmla="*/ 20 w 361"/>
                <a:gd name="T19" fmla="*/ 40 h 321"/>
                <a:gd name="T20" fmla="*/ 20 w 361"/>
                <a:gd name="T21" fmla="*/ 66 h 321"/>
                <a:gd name="T22" fmla="*/ 0 w 361"/>
                <a:gd name="T23" fmla="*/ 80 h 321"/>
                <a:gd name="T24" fmla="*/ 78 w 361"/>
                <a:gd name="T25" fmla="*/ 93 h 321"/>
                <a:gd name="T26" fmla="*/ 97 w 361"/>
                <a:gd name="T27" fmla="*/ 130 h 321"/>
                <a:gd name="T28" fmla="*/ 138 w 361"/>
                <a:gd name="T29" fmla="*/ 130 h 321"/>
                <a:gd name="T30" fmla="*/ 197 w 361"/>
                <a:gd name="T31" fmla="*/ 186 h 321"/>
                <a:gd name="T32" fmla="*/ 254 w 361"/>
                <a:gd name="T33" fmla="*/ 171 h 321"/>
                <a:gd name="T34" fmla="*/ 254 w 361"/>
                <a:gd name="T35" fmla="*/ 239 h 321"/>
                <a:gd name="T36" fmla="*/ 334 w 361"/>
                <a:gd name="T37" fmla="*/ 304 h 321"/>
                <a:gd name="T38" fmla="*/ 373 w 361"/>
                <a:gd name="T39" fmla="*/ 304 h 321"/>
                <a:gd name="T40" fmla="*/ 393 w 361"/>
                <a:gd name="T41" fmla="*/ 279 h 321"/>
                <a:gd name="T42" fmla="*/ 451 w 361"/>
                <a:gd name="T43" fmla="*/ 316 h 321"/>
                <a:gd name="T44" fmla="*/ 413 w 361"/>
                <a:gd name="T45" fmla="*/ 344 h 321"/>
                <a:gd name="T46" fmla="*/ 393 w 361"/>
                <a:gd name="T47" fmla="*/ 331 h 321"/>
                <a:gd name="T48" fmla="*/ 354 w 361"/>
                <a:gd name="T49" fmla="*/ 316 h 321"/>
                <a:gd name="T50" fmla="*/ 354 w 361"/>
                <a:gd name="T51" fmla="*/ 370 h 321"/>
                <a:gd name="T52" fmla="*/ 334 w 361"/>
                <a:gd name="T53" fmla="*/ 396 h 321"/>
                <a:gd name="T54" fmla="*/ 393 w 361"/>
                <a:gd name="T55" fmla="*/ 450 h 321"/>
                <a:gd name="T56" fmla="*/ 393 w 361"/>
                <a:gd name="T57" fmla="*/ 489 h 321"/>
                <a:gd name="T58" fmla="*/ 489 w 361"/>
                <a:gd name="T59" fmla="*/ 489 h 321"/>
                <a:gd name="T60" fmla="*/ 530 w 361"/>
                <a:gd name="T61" fmla="*/ 516 h 321"/>
                <a:gd name="T62" fmla="*/ 588 w 361"/>
                <a:gd name="T63" fmla="*/ 503 h 321"/>
                <a:gd name="T64" fmla="*/ 668 w 361"/>
                <a:gd name="T65" fmla="*/ 529 h 321"/>
                <a:gd name="T66" fmla="*/ 726 w 361"/>
                <a:gd name="T67" fmla="*/ 489 h 321"/>
                <a:gd name="T68" fmla="*/ 785 w 361"/>
                <a:gd name="T69" fmla="*/ 424 h 321"/>
                <a:gd name="T70" fmla="*/ 707 w 361"/>
                <a:gd name="T71" fmla="*/ 396 h 321"/>
                <a:gd name="T72" fmla="*/ 785 w 361"/>
                <a:gd name="T73" fmla="*/ 384 h 321"/>
                <a:gd name="T74" fmla="*/ 805 w 361"/>
                <a:gd name="T75" fmla="*/ 396 h 321"/>
                <a:gd name="T76" fmla="*/ 883 w 361"/>
                <a:gd name="T77" fmla="*/ 384 h 321"/>
                <a:gd name="T78" fmla="*/ 883 w 361"/>
                <a:gd name="T79" fmla="*/ 370 h 321"/>
                <a:gd name="T80" fmla="*/ 785 w 361"/>
                <a:gd name="T81" fmla="*/ 331 h 321"/>
                <a:gd name="T82" fmla="*/ 785 w 361"/>
                <a:gd name="T83" fmla="*/ 304 h 321"/>
                <a:gd name="T84" fmla="*/ 748 w 361"/>
                <a:gd name="T85" fmla="*/ 292 h 321"/>
                <a:gd name="T86" fmla="*/ 707 w 361"/>
                <a:gd name="T87" fmla="*/ 279 h 321"/>
                <a:gd name="T88" fmla="*/ 668 w 361"/>
                <a:gd name="T89" fmla="*/ 212 h 321"/>
                <a:gd name="T90" fmla="*/ 570 w 361"/>
                <a:gd name="T91" fmla="*/ 106 h 321"/>
                <a:gd name="T92" fmla="*/ 570 w 361"/>
                <a:gd name="T93" fmla="*/ 66 h 321"/>
                <a:gd name="T94" fmla="*/ 471 w 361"/>
                <a:gd name="T95" fmla="*/ 53 h 321"/>
                <a:gd name="T96" fmla="*/ 432 w 361"/>
                <a:gd name="T97" fmla="*/ 40 h 321"/>
                <a:gd name="T98" fmla="*/ 413 w 361"/>
                <a:gd name="T99" fmla="*/ 0 h 3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1"/>
                <a:gd name="T151" fmla="*/ 0 h 321"/>
                <a:gd name="T152" fmla="*/ 361 w 361"/>
                <a:gd name="T153" fmla="*/ 321 h 32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6" name="Freeform 13"/>
            <p:cNvSpPr/>
            <p:nvPr/>
          </p:nvSpPr>
          <p:spPr bwMode="invGray">
            <a:xfrm>
              <a:off x="5719403" y="3962637"/>
              <a:ext cx="107892" cy="93961"/>
            </a:xfrm>
            <a:custGeom>
              <a:avLst/>
              <a:gdLst>
                <a:gd name="T0" fmla="*/ 54 w 65"/>
                <a:gd name="T1" fmla="*/ 0 h 57"/>
                <a:gd name="T2" fmla="*/ 0 w 65"/>
                <a:gd name="T3" fmla="*/ 56 h 57"/>
                <a:gd name="T4" fmla="*/ 54 w 65"/>
                <a:gd name="T5" fmla="*/ 78 h 57"/>
                <a:gd name="T6" fmla="*/ 150 w 65"/>
                <a:gd name="T7" fmla="*/ 56 h 57"/>
                <a:gd name="T8" fmla="*/ 150 w 65"/>
                <a:gd name="T9" fmla="*/ 34 h 57"/>
                <a:gd name="T10" fmla="*/ 54 w 65"/>
                <a:gd name="T11" fmla="*/ 0 h 57"/>
                <a:gd name="T12" fmla="*/ 0 60000 65536"/>
                <a:gd name="T13" fmla="*/ 0 60000 65536"/>
                <a:gd name="T14" fmla="*/ 0 60000 65536"/>
                <a:gd name="T15" fmla="*/ 0 60000 65536"/>
                <a:gd name="T16" fmla="*/ 0 60000 65536"/>
                <a:gd name="T17" fmla="*/ 0 60000 65536"/>
                <a:gd name="T18" fmla="*/ 0 w 65"/>
                <a:gd name="T19" fmla="*/ 0 h 57"/>
                <a:gd name="T20" fmla="*/ 65 w 65"/>
                <a:gd name="T21" fmla="*/ 57 h 57"/>
              </a:gdLst>
              <a:ahLst/>
              <a:cxnLst>
                <a:cxn ang="T12">
                  <a:pos x="T0" y="T1"/>
                </a:cxn>
                <a:cxn ang="T13">
                  <a:pos x="T2" y="T3"/>
                </a:cxn>
                <a:cxn ang="T14">
                  <a:pos x="T4" y="T5"/>
                </a:cxn>
                <a:cxn ang="T15">
                  <a:pos x="T6" y="T7"/>
                </a:cxn>
                <a:cxn ang="T16">
                  <a:pos x="T8" y="T9"/>
                </a:cxn>
                <a:cxn ang="T17">
                  <a:pos x="T10" y="T11"/>
                </a:cxn>
              </a:cxnLst>
              <a:rect l="T18" t="T19" r="T20" b="T21"/>
              <a:pathLst>
                <a:path w="65" h="57">
                  <a:moveTo>
                    <a:pt x="24" y="0"/>
                  </a:moveTo>
                  <a:lnTo>
                    <a:pt x="0" y="40"/>
                  </a:lnTo>
                  <a:lnTo>
                    <a:pt x="24" y="56"/>
                  </a:lnTo>
                  <a:lnTo>
                    <a:pt x="64" y="40"/>
                  </a:lnTo>
                  <a:lnTo>
                    <a:pt x="64" y="24"/>
                  </a:lnTo>
                  <a:lnTo>
                    <a:pt x="24" y="0"/>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7" name="Freeform 14"/>
            <p:cNvSpPr/>
            <p:nvPr/>
          </p:nvSpPr>
          <p:spPr bwMode="gray">
            <a:xfrm>
              <a:off x="5450375" y="4028871"/>
              <a:ext cx="403543" cy="506772"/>
            </a:xfrm>
            <a:custGeom>
              <a:avLst/>
              <a:gdLst>
                <a:gd name="T0" fmla="*/ 448 w 241"/>
                <a:gd name="T1" fmla="*/ 27 h 297"/>
                <a:gd name="T2" fmla="*/ 388 w 241"/>
                <a:gd name="T3" fmla="*/ 0 h 297"/>
                <a:gd name="T4" fmla="*/ 332 w 241"/>
                <a:gd name="T5" fmla="*/ 41 h 297"/>
                <a:gd name="T6" fmla="*/ 253 w 241"/>
                <a:gd name="T7" fmla="*/ 13 h 297"/>
                <a:gd name="T8" fmla="*/ 196 w 241"/>
                <a:gd name="T9" fmla="*/ 27 h 297"/>
                <a:gd name="T10" fmla="*/ 176 w 241"/>
                <a:gd name="T11" fmla="*/ 53 h 297"/>
                <a:gd name="T12" fmla="*/ 155 w 241"/>
                <a:gd name="T13" fmla="*/ 80 h 297"/>
                <a:gd name="T14" fmla="*/ 176 w 241"/>
                <a:gd name="T15" fmla="*/ 122 h 297"/>
                <a:gd name="T16" fmla="*/ 137 w 241"/>
                <a:gd name="T17" fmla="*/ 122 h 297"/>
                <a:gd name="T18" fmla="*/ 116 w 241"/>
                <a:gd name="T19" fmla="*/ 107 h 297"/>
                <a:gd name="T20" fmla="*/ 97 w 241"/>
                <a:gd name="T21" fmla="*/ 107 h 297"/>
                <a:gd name="T22" fmla="*/ 97 w 241"/>
                <a:gd name="T23" fmla="*/ 135 h 297"/>
                <a:gd name="T24" fmla="*/ 97 w 241"/>
                <a:gd name="T25" fmla="*/ 160 h 297"/>
                <a:gd name="T26" fmla="*/ 97 w 241"/>
                <a:gd name="T27" fmla="*/ 160 h 297"/>
                <a:gd name="T28" fmla="*/ 97 w 241"/>
                <a:gd name="T29" fmla="*/ 186 h 297"/>
                <a:gd name="T30" fmla="*/ 20 w 241"/>
                <a:gd name="T31" fmla="*/ 227 h 297"/>
                <a:gd name="T32" fmla="*/ 0 w 241"/>
                <a:gd name="T33" fmla="*/ 240 h 297"/>
                <a:gd name="T34" fmla="*/ 0 w 241"/>
                <a:gd name="T35" fmla="*/ 294 h 297"/>
                <a:gd name="T36" fmla="*/ 60 w 241"/>
                <a:gd name="T37" fmla="*/ 320 h 297"/>
                <a:gd name="T38" fmla="*/ 60 w 241"/>
                <a:gd name="T39" fmla="*/ 388 h 297"/>
                <a:gd name="T40" fmla="*/ 116 w 241"/>
                <a:gd name="T41" fmla="*/ 388 h 297"/>
                <a:gd name="T42" fmla="*/ 116 w 241"/>
                <a:gd name="T43" fmla="*/ 414 h 297"/>
                <a:gd name="T44" fmla="*/ 137 w 241"/>
                <a:gd name="T45" fmla="*/ 440 h 297"/>
                <a:gd name="T46" fmla="*/ 155 w 241"/>
                <a:gd name="T47" fmla="*/ 480 h 297"/>
                <a:gd name="T48" fmla="*/ 213 w 241"/>
                <a:gd name="T49" fmla="*/ 480 h 297"/>
                <a:gd name="T50" fmla="*/ 253 w 241"/>
                <a:gd name="T51" fmla="*/ 440 h 297"/>
                <a:gd name="T52" fmla="*/ 272 w 241"/>
                <a:gd name="T53" fmla="*/ 440 h 297"/>
                <a:gd name="T54" fmla="*/ 272 w 241"/>
                <a:gd name="T55" fmla="*/ 466 h 297"/>
                <a:gd name="T56" fmla="*/ 292 w 241"/>
                <a:gd name="T57" fmla="*/ 480 h 297"/>
                <a:gd name="T58" fmla="*/ 332 w 241"/>
                <a:gd name="T59" fmla="*/ 480 h 297"/>
                <a:gd name="T60" fmla="*/ 332 w 241"/>
                <a:gd name="T61" fmla="*/ 466 h 297"/>
                <a:gd name="T62" fmla="*/ 370 w 241"/>
                <a:gd name="T63" fmla="*/ 466 h 297"/>
                <a:gd name="T64" fmla="*/ 370 w 241"/>
                <a:gd name="T65" fmla="*/ 480 h 297"/>
                <a:gd name="T66" fmla="*/ 388 w 241"/>
                <a:gd name="T67" fmla="*/ 493 h 297"/>
                <a:gd name="T68" fmla="*/ 429 w 241"/>
                <a:gd name="T69" fmla="*/ 480 h 297"/>
                <a:gd name="T70" fmla="*/ 448 w 241"/>
                <a:gd name="T71" fmla="*/ 429 h 297"/>
                <a:gd name="T72" fmla="*/ 448 w 241"/>
                <a:gd name="T73" fmla="*/ 374 h 297"/>
                <a:gd name="T74" fmla="*/ 489 w 241"/>
                <a:gd name="T75" fmla="*/ 374 h 297"/>
                <a:gd name="T76" fmla="*/ 489 w 241"/>
                <a:gd name="T77" fmla="*/ 361 h 297"/>
                <a:gd name="T78" fmla="*/ 489 w 241"/>
                <a:gd name="T79" fmla="*/ 335 h 297"/>
                <a:gd name="T80" fmla="*/ 526 w 241"/>
                <a:gd name="T81" fmla="*/ 361 h 297"/>
                <a:gd name="T82" fmla="*/ 565 w 241"/>
                <a:gd name="T83" fmla="*/ 320 h 297"/>
                <a:gd name="T84" fmla="*/ 526 w 241"/>
                <a:gd name="T85" fmla="*/ 294 h 297"/>
                <a:gd name="T86" fmla="*/ 526 w 241"/>
                <a:gd name="T87" fmla="*/ 280 h 297"/>
                <a:gd name="T88" fmla="*/ 565 w 241"/>
                <a:gd name="T89" fmla="*/ 266 h 297"/>
                <a:gd name="T90" fmla="*/ 545 w 241"/>
                <a:gd name="T91" fmla="*/ 227 h 297"/>
                <a:gd name="T92" fmla="*/ 526 w 241"/>
                <a:gd name="T93" fmla="*/ 214 h 297"/>
                <a:gd name="T94" fmla="*/ 586 w 241"/>
                <a:gd name="T95" fmla="*/ 227 h 297"/>
                <a:gd name="T96" fmla="*/ 586 w 241"/>
                <a:gd name="T97" fmla="*/ 173 h 297"/>
                <a:gd name="T98" fmla="*/ 526 w 241"/>
                <a:gd name="T99" fmla="*/ 201 h 297"/>
                <a:gd name="T100" fmla="*/ 586 w 241"/>
                <a:gd name="T101" fmla="*/ 135 h 297"/>
                <a:gd name="T102" fmla="*/ 489 w 241"/>
                <a:gd name="T103" fmla="*/ 93 h 297"/>
                <a:gd name="T104" fmla="*/ 429 w 241"/>
                <a:gd name="T105" fmla="*/ 93 h 297"/>
                <a:gd name="T106" fmla="*/ 388 w 241"/>
                <a:gd name="T107" fmla="*/ 122 h 297"/>
                <a:gd name="T108" fmla="*/ 370 w 241"/>
                <a:gd name="T109" fmla="*/ 80 h 297"/>
                <a:gd name="T110" fmla="*/ 388 w 241"/>
                <a:gd name="T111" fmla="*/ 66 h 297"/>
                <a:gd name="T112" fmla="*/ 448 w 241"/>
                <a:gd name="T113" fmla="*/ 27 h 2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1"/>
                <a:gd name="T172" fmla="*/ 0 h 297"/>
                <a:gd name="T173" fmla="*/ 241 w 241"/>
                <a:gd name="T174" fmla="*/ 297 h 297"/>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8" name="Freeform 15"/>
            <p:cNvSpPr/>
            <p:nvPr/>
          </p:nvSpPr>
          <p:spPr bwMode="gray">
            <a:xfrm>
              <a:off x="5247202" y="4426279"/>
              <a:ext cx="459590" cy="629999"/>
            </a:xfrm>
            <a:custGeom>
              <a:avLst/>
              <a:gdLst>
                <a:gd name="T0" fmla="*/ 681 w 273"/>
                <a:gd name="T1" fmla="*/ 93 h 369"/>
                <a:gd name="T2" fmla="*/ 681 w 273"/>
                <a:gd name="T3" fmla="*/ 80 h 369"/>
                <a:gd name="T4" fmla="*/ 643 w 273"/>
                <a:gd name="T5" fmla="*/ 80 h 369"/>
                <a:gd name="T6" fmla="*/ 643 w 273"/>
                <a:gd name="T7" fmla="*/ 93 h 369"/>
                <a:gd name="T8" fmla="*/ 601 w 273"/>
                <a:gd name="T9" fmla="*/ 93 h 369"/>
                <a:gd name="T10" fmla="*/ 580 w 273"/>
                <a:gd name="T11" fmla="*/ 93 h 369"/>
                <a:gd name="T12" fmla="*/ 580 w 273"/>
                <a:gd name="T13" fmla="*/ 53 h 369"/>
                <a:gd name="T14" fmla="*/ 560 w 273"/>
                <a:gd name="T15" fmla="*/ 53 h 369"/>
                <a:gd name="T16" fmla="*/ 520 w 273"/>
                <a:gd name="T17" fmla="*/ 93 h 369"/>
                <a:gd name="T18" fmla="*/ 461 w 273"/>
                <a:gd name="T19" fmla="*/ 93 h 369"/>
                <a:gd name="T20" fmla="*/ 440 w 273"/>
                <a:gd name="T21" fmla="*/ 53 h 369"/>
                <a:gd name="T22" fmla="*/ 422 w 273"/>
                <a:gd name="T23" fmla="*/ 27 h 369"/>
                <a:gd name="T24" fmla="*/ 401 w 273"/>
                <a:gd name="T25" fmla="*/ 0 h 369"/>
                <a:gd name="T26" fmla="*/ 360 w 273"/>
                <a:gd name="T27" fmla="*/ 0 h 369"/>
                <a:gd name="T28" fmla="*/ 360 w 273"/>
                <a:gd name="T29" fmla="*/ 13 h 369"/>
                <a:gd name="T30" fmla="*/ 281 w 273"/>
                <a:gd name="T31" fmla="*/ 27 h 369"/>
                <a:gd name="T32" fmla="*/ 281 w 273"/>
                <a:gd name="T33" fmla="*/ 53 h 369"/>
                <a:gd name="T34" fmla="*/ 199 w 273"/>
                <a:gd name="T35" fmla="*/ 53 h 369"/>
                <a:gd name="T36" fmla="*/ 162 w 273"/>
                <a:gd name="T37" fmla="*/ 80 h 369"/>
                <a:gd name="T38" fmla="*/ 162 w 273"/>
                <a:gd name="T39" fmla="*/ 122 h 369"/>
                <a:gd name="T40" fmla="*/ 181 w 273"/>
                <a:gd name="T41" fmla="*/ 149 h 369"/>
                <a:gd name="T42" fmla="*/ 121 w 273"/>
                <a:gd name="T43" fmla="*/ 186 h 369"/>
                <a:gd name="T44" fmla="*/ 101 w 273"/>
                <a:gd name="T45" fmla="*/ 186 h 369"/>
                <a:gd name="T46" fmla="*/ 79 w 273"/>
                <a:gd name="T47" fmla="*/ 241 h 369"/>
                <a:gd name="T48" fmla="*/ 79 w 273"/>
                <a:gd name="T49" fmla="*/ 267 h 369"/>
                <a:gd name="T50" fmla="*/ 79 w 273"/>
                <a:gd name="T51" fmla="*/ 294 h 369"/>
                <a:gd name="T52" fmla="*/ 41 w 273"/>
                <a:gd name="T53" fmla="*/ 336 h 369"/>
                <a:gd name="T54" fmla="*/ 20 w 273"/>
                <a:gd name="T55" fmla="*/ 361 h 369"/>
                <a:gd name="T56" fmla="*/ 0 w 273"/>
                <a:gd name="T57" fmla="*/ 429 h 369"/>
                <a:gd name="T58" fmla="*/ 20 w 273"/>
                <a:gd name="T59" fmla="*/ 454 h 369"/>
                <a:gd name="T60" fmla="*/ 138 w 273"/>
                <a:gd name="T61" fmla="*/ 454 h 369"/>
                <a:gd name="T62" fmla="*/ 199 w 273"/>
                <a:gd name="T63" fmla="*/ 549 h 369"/>
                <a:gd name="T64" fmla="*/ 221 w 273"/>
                <a:gd name="T65" fmla="*/ 615 h 369"/>
                <a:gd name="T66" fmla="*/ 281 w 273"/>
                <a:gd name="T67" fmla="*/ 549 h 369"/>
                <a:gd name="T68" fmla="*/ 300 w 273"/>
                <a:gd name="T69" fmla="*/ 562 h 369"/>
                <a:gd name="T70" fmla="*/ 381 w 273"/>
                <a:gd name="T71" fmla="*/ 510 h 369"/>
                <a:gd name="T72" fmla="*/ 381 w 273"/>
                <a:gd name="T73" fmla="*/ 468 h 369"/>
                <a:gd name="T74" fmla="*/ 461 w 273"/>
                <a:gd name="T75" fmla="*/ 454 h 369"/>
                <a:gd name="T76" fmla="*/ 500 w 273"/>
                <a:gd name="T77" fmla="*/ 388 h 369"/>
                <a:gd name="T78" fmla="*/ 542 w 273"/>
                <a:gd name="T79" fmla="*/ 375 h 369"/>
                <a:gd name="T80" fmla="*/ 542 w 273"/>
                <a:gd name="T81" fmla="*/ 336 h 369"/>
                <a:gd name="T82" fmla="*/ 601 w 273"/>
                <a:gd name="T83" fmla="*/ 336 h 369"/>
                <a:gd name="T84" fmla="*/ 621 w 273"/>
                <a:gd name="T85" fmla="*/ 267 h 369"/>
                <a:gd name="T86" fmla="*/ 601 w 273"/>
                <a:gd name="T87" fmla="*/ 214 h 369"/>
                <a:gd name="T88" fmla="*/ 621 w 273"/>
                <a:gd name="T89" fmla="*/ 201 h 369"/>
                <a:gd name="T90" fmla="*/ 580 w 273"/>
                <a:gd name="T91" fmla="*/ 173 h 369"/>
                <a:gd name="T92" fmla="*/ 621 w 273"/>
                <a:gd name="T93" fmla="*/ 160 h 369"/>
                <a:gd name="T94" fmla="*/ 643 w 273"/>
                <a:gd name="T95" fmla="*/ 173 h 369"/>
                <a:gd name="T96" fmla="*/ 681 w 273"/>
                <a:gd name="T97" fmla="*/ 135 h 369"/>
                <a:gd name="T98" fmla="*/ 681 w 273"/>
                <a:gd name="T99" fmla="*/ 93 h 3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73"/>
                <a:gd name="T151" fmla="*/ 0 h 369"/>
                <a:gd name="T152" fmla="*/ 273 w 273"/>
                <a:gd name="T153" fmla="*/ 369 h 369"/>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99" name="Freeform 16"/>
            <p:cNvSpPr/>
            <p:nvPr/>
          </p:nvSpPr>
          <p:spPr bwMode="gray">
            <a:xfrm>
              <a:off x="4546608" y="4822146"/>
              <a:ext cx="850522" cy="656184"/>
            </a:xfrm>
            <a:custGeom>
              <a:avLst/>
              <a:gdLst>
                <a:gd name="T0" fmla="*/ 1244 w 505"/>
                <a:gd name="T1" fmla="*/ 158 h 385"/>
                <a:gd name="T2" fmla="*/ 1065 w 505"/>
                <a:gd name="T3" fmla="*/ 66 h 385"/>
                <a:gd name="T4" fmla="*/ 1023 w 505"/>
                <a:gd name="T5" fmla="*/ 93 h 385"/>
                <a:gd name="T6" fmla="*/ 944 w 505"/>
                <a:gd name="T7" fmla="*/ 66 h 385"/>
                <a:gd name="T8" fmla="*/ 782 w 505"/>
                <a:gd name="T9" fmla="*/ 93 h 385"/>
                <a:gd name="T10" fmla="*/ 782 w 505"/>
                <a:gd name="T11" fmla="*/ 0 h 385"/>
                <a:gd name="T12" fmla="*/ 703 w 505"/>
                <a:gd name="T13" fmla="*/ 0 h 385"/>
                <a:gd name="T14" fmla="*/ 543 w 505"/>
                <a:gd name="T15" fmla="*/ 13 h 385"/>
                <a:gd name="T16" fmla="*/ 522 w 505"/>
                <a:gd name="T17" fmla="*/ 66 h 385"/>
                <a:gd name="T18" fmla="*/ 422 w 505"/>
                <a:gd name="T19" fmla="*/ 41 h 385"/>
                <a:gd name="T20" fmla="*/ 361 w 505"/>
                <a:gd name="T21" fmla="*/ 80 h 385"/>
                <a:gd name="T22" fmla="*/ 381 w 505"/>
                <a:gd name="T23" fmla="*/ 145 h 385"/>
                <a:gd name="T24" fmla="*/ 361 w 505"/>
                <a:gd name="T25" fmla="*/ 186 h 385"/>
                <a:gd name="T26" fmla="*/ 281 w 505"/>
                <a:gd name="T27" fmla="*/ 279 h 385"/>
                <a:gd name="T28" fmla="*/ 181 w 505"/>
                <a:gd name="T29" fmla="*/ 371 h 385"/>
                <a:gd name="T30" fmla="*/ 79 w 505"/>
                <a:gd name="T31" fmla="*/ 450 h 385"/>
                <a:gd name="T32" fmla="*/ 0 w 505"/>
                <a:gd name="T33" fmla="*/ 492 h 385"/>
                <a:gd name="T34" fmla="*/ 20 w 505"/>
                <a:gd name="T35" fmla="*/ 518 h 385"/>
                <a:gd name="T36" fmla="*/ 41 w 505"/>
                <a:gd name="T37" fmla="*/ 596 h 385"/>
                <a:gd name="T38" fmla="*/ 141 w 505"/>
                <a:gd name="T39" fmla="*/ 636 h 385"/>
                <a:gd name="T40" fmla="*/ 101 w 505"/>
                <a:gd name="T41" fmla="*/ 572 h 385"/>
                <a:gd name="T42" fmla="*/ 200 w 505"/>
                <a:gd name="T43" fmla="*/ 505 h 385"/>
                <a:gd name="T44" fmla="*/ 381 w 505"/>
                <a:gd name="T45" fmla="*/ 465 h 385"/>
                <a:gd name="T46" fmla="*/ 482 w 505"/>
                <a:gd name="T47" fmla="*/ 492 h 385"/>
                <a:gd name="T48" fmla="*/ 601 w 505"/>
                <a:gd name="T49" fmla="*/ 411 h 385"/>
                <a:gd name="T50" fmla="*/ 662 w 505"/>
                <a:gd name="T51" fmla="*/ 398 h 385"/>
                <a:gd name="T52" fmla="*/ 662 w 505"/>
                <a:gd name="T53" fmla="*/ 357 h 385"/>
                <a:gd name="T54" fmla="*/ 703 w 505"/>
                <a:gd name="T55" fmla="*/ 344 h 385"/>
                <a:gd name="T56" fmla="*/ 844 w 505"/>
                <a:gd name="T57" fmla="*/ 384 h 385"/>
                <a:gd name="T58" fmla="*/ 844 w 505"/>
                <a:gd name="T59" fmla="*/ 332 h 385"/>
                <a:gd name="T60" fmla="*/ 944 w 505"/>
                <a:gd name="T61" fmla="*/ 319 h 385"/>
                <a:gd name="T62" fmla="*/ 982 w 505"/>
                <a:gd name="T63" fmla="*/ 332 h 385"/>
                <a:gd name="T64" fmla="*/ 1004 w 505"/>
                <a:gd name="T65" fmla="*/ 306 h 385"/>
                <a:gd name="T66" fmla="*/ 1124 w 505"/>
                <a:gd name="T67" fmla="*/ 292 h 385"/>
                <a:gd name="T68" fmla="*/ 1204 w 505"/>
                <a:gd name="T69" fmla="*/ 226 h 3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05"/>
                <a:gd name="T106" fmla="*/ 0 h 385"/>
                <a:gd name="T107" fmla="*/ 505 w 505"/>
                <a:gd name="T108" fmla="*/ 385 h 38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0" name="Freeform 17"/>
            <p:cNvSpPr/>
            <p:nvPr/>
          </p:nvSpPr>
          <p:spPr bwMode="gray">
            <a:xfrm>
              <a:off x="3980527" y="4698919"/>
              <a:ext cx="837911" cy="656184"/>
            </a:xfrm>
            <a:custGeom>
              <a:avLst/>
              <a:gdLst>
                <a:gd name="T0" fmla="*/ 868 w 497"/>
                <a:gd name="T1" fmla="*/ 572 h 385"/>
                <a:gd name="T2" fmla="*/ 1052 w 497"/>
                <a:gd name="T3" fmla="*/ 492 h 385"/>
                <a:gd name="T4" fmla="*/ 1131 w 497"/>
                <a:gd name="T5" fmla="*/ 398 h 385"/>
                <a:gd name="T6" fmla="*/ 1210 w 497"/>
                <a:gd name="T7" fmla="*/ 306 h 385"/>
                <a:gd name="T8" fmla="*/ 1251 w 497"/>
                <a:gd name="T9" fmla="*/ 266 h 385"/>
                <a:gd name="T10" fmla="*/ 1210 w 497"/>
                <a:gd name="T11" fmla="*/ 214 h 385"/>
                <a:gd name="T12" fmla="*/ 1151 w 497"/>
                <a:gd name="T13" fmla="*/ 158 h 385"/>
                <a:gd name="T14" fmla="*/ 1109 w 497"/>
                <a:gd name="T15" fmla="*/ 186 h 385"/>
                <a:gd name="T16" fmla="*/ 1070 w 497"/>
                <a:gd name="T17" fmla="*/ 173 h 385"/>
                <a:gd name="T18" fmla="*/ 1109 w 497"/>
                <a:gd name="T19" fmla="*/ 93 h 385"/>
                <a:gd name="T20" fmla="*/ 1109 w 497"/>
                <a:gd name="T21" fmla="*/ 27 h 385"/>
                <a:gd name="T22" fmla="*/ 1029 w 497"/>
                <a:gd name="T23" fmla="*/ 13 h 385"/>
                <a:gd name="T24" fmla="*/ 948 w 497"/>
                <a:gd name="T25" fmla="*/ 41 h 385"/>
                <a:gd name="T26" fmla="*/ 907 w 497"/>
                <a:gd name="T27" fmla="*/ 41 h 385"/>
                <a:gd name="T28" fmla="*/ 806 w 497"/>
                <a:gd name="T29" fmla="*/ 53 h 385"/>
                <a:gd name="T30" fmla="*/ 728 w 497"/>
                <a:gd name="T31" fmla="*/ 106 h 385"/>
                <a:gd name="T32" fmla="*/ 668 w 497"/>
                <a:gd name="T33" fmla="*/ 120 h 385"/>
                <a:gd name="T34" fmla="*/ 566 w 497"/>
                <a:gd name="T35" fmla="*/ 158 h 385"/>
                <a:gd name="T36" fmla="*/ 463 w 497"/>
                <a:gd name="T37" fmla="*/ 145 h 385"/>
                <a:gd name="T38" fmla="*/ 404 w 497"/>
                <a:gd name="T39" fmla="*/ 120 h 385"/>
                <a:gd name="T40" fmla="*/ 362 w 497"/>
                <a:gd name="T41" fmla="*/ 145 h 385"/>
                <a:gd name="T42" fmla="*/ 243 w 497"/>
                <a:gd name="T43" fmla="*/ 214 h 385"/>
                <a:gd name="T44" fmla="*/ 83 w 497"/>
                <a:gd name="T45" fmla="*/ 186 h 385"/>
                <a:gd name="T46" fmla="*/ 0 w 497"/>
                <a:gd name="T47" fmla="*/ 214 h 385"/>
                <a:gd name="T48" fmla="*/ 83 w 497"/>
                <a:gd name="T49" fmla="*/ 239 h 385"/>
                <a:gd name="T50" fmla="*/ 223 w 497"/>
                <a:gd name="T51" fmla="*/ 279 h 385"/>
                <a:gd name="T52" fmla="*/ 261 w 497"/>
                <a:gd name="T53" fmla="*/ 344 h 385"/>
                <a:gd name="T54" fmla="*/ 141 w 497"/>
                <a:gd name="T55" fmla="*/ 371 h 385"/>
                <a:gd name="T56" fmla="*/ 223 w 497"/>
                <a:gd name="T57" fmla="*/ 411 h 385"/>
                <a:gd name="T58" fmla="*/ 343 w 497"/>
                <a:gd name="T59" fmla="*/ 465 h 385"/>
                <a:gd name="T60" fmla="*/ 343 w 497"/>
                <a:gd name="T61" fmla="*/ 505 h 385"/>
                <a:gd name="T62" fmla="*/ 525 w 497"/>
                <a:gd name="T63" fmla="*/ 596 h 385"/>
                <a:gd name="T64" fmla="*/ 626 w 497"/>
                <a:gd name="T65" fmla="*/ 596 h 385"/>
                <a:gd name="T66" fmla="*/ 646 w 497"/>
                <a:gd name="T67" fmla="*/ 572 h 385"/>
                <a:gd name="T68" fmla="*/ 746 w 497"/>
                <a:gd name="T69" fmla="*/ 623 h 385"/>
                <a:gd name="T70" fmla="*/ 847 w 497"/>
                <a:gd name="T71" fmla="*/ 610 h 3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97"/>
                <a:gd name="T109" fmla="*/ 0 h 385"/>
                <a:gd name="T110" fmla="*/ 497 w 497"/>
                <a:gd name="T111" fmla="*/ 385 h 38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1" name="Freeform 18"/>
            <p:cNvSpPr/>
            <p:nvPr/>
          </p:nvSpPr>
          <p:spPr bwMode="invGray">
            <a:xfrm>
              <a:off x="3900659" y="4330778"/>
              <a:ext cx="622128" cy="603813"/>
            </a:xfrm>
            <a:custGeom>
              <a:avLst/>
              <a:gdLst>
                <a:gd name="T0" fmla="*/ 122 w 369"/>
                <a:gd name="T1" fmla="*/ 540 h 353"/>
                <a:gd name="T2" fmla="*/ 83 w 369"/>
                <a:gd name="T3" fmla="*/ 445 h 353"/>
                <a:gd name="T4" fmla="*/ 141 w 369"/>
                <a:gd name="T5" fmla="*/ 324 h 353"/>
                <a:gd name="T6" fmla="*/ 20 w 369"/>
                <a:gd name="T7" fmla="*/ 271 h 353"/>
                <a:gd name="T8" fmla="*/ 41 w 369"/>
                <a:gd name="T9" fmla="*/ 231 h 353"/>
                <a:gd name="T10" fmla="*/ 122 w 369"/>
                <a:gd name="T11" fmla="*/ 231 h 353"/>
                <a:gd name="T12" fmla="*/ 261 w 369"/>
                <a:gd name="T13" fmla="*/ 202 h 353"/>
                <a:gd name="T14" fmla="*/ 422 w 369"/>
                <a:gd name="T15" fmla="*/ 189 h 353"/>
                <a:gd name="T16" fmla="*/ 343 w 369"/>
                <a:gd name="T17" fmla="*/ 135 h 353"/>
                <a:gd name="T18" fmla="*/ 362 w 369"/>
                <a:gd name="T19" fmla="*/ 67 h 353"/>
                <a:gd name="T20" fmla="*/ 463 w 369"/>
                <a:gd name="T21" fmla="*/ 67 h 353"/>
                <a:gd name="T22" fmla="*/ 525 w 369"/>
                <a:gd name="T23" fmla="*/ 81 h 353"/>
                <a:gd name="T24" fmla="*/ 585 w 369"/>
                <a:gd name="T25" fmla="*/ 67 h 353"/>
                <a:gd name="T26" fmla="*/ 626 w 369"/>
                <a:gd name="T27" fmla="*/ 0 h 353"/>
                <a:gd name="T28" fmla="*/ 728 w 369"/>
                <a:gd name="T29" fmla="*/ 27 h 353"/>
                <a:gd name="T30" fmla="*/ 806 w 369"/>
                <a:gd name="T31" fmla="*/ 122 h 353"/>
                <a:gd name="T32" fmla="*/ 868 w 369"/>
                <a:gd name="T33" fmla="*/ 149 h 353"/>
                <a:gd name="T34" fmla="*/ 907 w 369"/>
                <a:gd name="T35" fmla="*/ 109 h 353"/>
                <a:gd name="T36" fmla="*/ 907 w 369"/>
                <a:gd name="T37" fmla="*/ 163 h 353"/>
                <a:gd name="T38" fmla="*/ 907 w 369"/>
                <a:gd name="T39" fmla="*/ 215 h 353"/>
                <a:gd name="T40" fmla="*/ 847 w 369"/>
                <a:gd name="T41" fmla="*/ 285 h 353"/>
                <a:gd name="T42" fmla="*/ 928 w 369"/>
                <a:gd name="T43" fmla="*/ 311 h 353"/>
                <a:gd name="T44" fmla="*/ 907 w 369"/>
                <a:gd name="T45" fmla="*/ 351 h 353"/>
                <a:gd name="T46" fmla="*/ 928 w 369"/>
                <a:gd name="T47" fmla="*/ 393 h 353"/>
                <a:gd name="T48" fmla="*/ 868 w 369"/>
                <a:gd name="T49" fmla="*/ 432 h 353"/>
                <a:gd name="T50" fmla="*/ 868 w 369"/>
                <a:gd name="T51" fmla="*/ 472 h 353"/>
                <a:gd name="T52" fmla="*/ 786 w 369"/>
                <a:gd name="T53" fmla="*/ 486 h 353"/>
                <a:gd name="T54" fmla="*/ 685 w 369"/>
                <a:gd name="T55" fmla="*/ 525 h 353"/>
                <a:gd name="T56" fmla="*/ 585 w 369"/>
                <a:gd name="T57" fmla="*/ 513 h 353"/>
                <a:gd name="T58" fmla="*/ 525 w 369"/>
                <a:gd name="T59" fmla="*/ 486 h 353"/>
                <a:gd name="T60" fmla="*/ 485 w 369"/>
                <a:gd name="T61" fmla="*/ 513 h 353"/>
                <a:gd name="T62" fmla="*/ 362 w 369"/>
                <a:gd name="T63" fmla="*/ 594 h 353"/>
                <a:gd name="T64" fmla="*/ 202 w 369"/>
                <a:gd name="T65" fmla="*/ 554 h 3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69"/>
                <a:gd name="T100" fmla="*/ 0 h 353"/>
                <a:gd name="T101" fmla="*/ 369 w 369"/>
                <a:gd name="T102" fmla="*/ 353 h 35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2" name="Freeform 19"/>
            <p:cNvSpPr/>
            <p:nvPr/>
          </p:nvSpPr>
          <p:spPr bwMode="invGray">
            <a:xfrm>
              <a:off x="3198663" y="4289189"/>
              <a:ext cx="958414" cy="1052052"/>
            </a:xfrm>
            <a:custGeom>
              <a:avLst/>
              <a:gdLst>
                <a:gd name="T0" fmla="*/ 1325 w 569"/>
                <a:gd name="T1" fmla="*/ 745 h 617"/>
                <a:gd name="T2" fmla="*/ 1406 w 569"/>
                <a:gd name="T3" fmla="*/ 690 h 617"/>
                <a:gd name="T4" fmla="*/ 1325 w 569"/>
                <a:gd name="T5" fmla="*/ 677 h 617"/>
                <a:gd name="T6" fmla="*/ 1244 w 569"/>
                <a:gd name="T7" fmla="*/ 638 h 617"/>
                <a:gd name="T8" fmla="*/ 1166 w 569"/>
                <a:gd name="T9" fmla="*/ 599 h 617"/>
                <a:gd name="T10" fmla="*/ 1206 w 569"/>
                <a:gd name="T11" fmla="*/ 531 h 617"/>
                <a:gd name="T12" fmla="*/ 1185 w 569"/>
                <a:gd name="T13" fmla="*/ 413 h 617"/>
                <a:gd name="T14" fmla="*/ 1065 w 569"/>
                <a:gd name="T15" fmla="*/ 373 h 617"/>
                <a:gd name="T16" fmla="*/ 1043 w 569"/>
                <a:gd name="T17" fmla="*/ 293 h 617"/>
                <a:gd name="T18" fmla="*/ 1125 w 569"/>
                <a:gd name="T19" fmla="*/ 279 h 617"/>
                <a:gd name="T20" fmla="*/ 1283 w 569"/>
                <a:gd name="T21" fmla="*/ 266 h 617"/>
                <a:gd name="T22" fmla="*/ 1283 w 569"/>
                <a:gd name="T23" fmla="*/ 186 h 617"/>
                <a:gd name="T24" fmla="*/ 1166 w 569"/>
                <a:gd name="T25" fmla="*/ 186 h 617"/>
                <a:gd name="T26" fmla="*/ 1084 w 569"/>
                <a:gd name="T27" fmla="*/ 106 h 617"/>
                <a:gd name="T28" fmla="*/ 1023 w 569"/>
                <a:gd name="T29" fmla="*/ 159 h 617"/>
                <a:gd name="T30" fmla="*/ 964 w 569"/>
                <a:gd name="T31" fmla="*/ 239 h 617"/>
                <a:gd name="T32" fmla="*/ 922 w 569"/>
                <a:gd name="T33" fmla="*/ 399 h 617"/>
                <a:gd name="T34" fmla="*/ 844 w 569"/>
                <a:gd name="T35" fmla="*/ 373 h 617"/>
                <a:gd name="T36" fmla="*/ 722 w 569"/>
                <a:gd name="T37" fmla="*/ 399 h 617"/>
                <a:gd name="T38" fmla="*/ 682 w 569"/>
                <a:gd name="T39" fmla="*/ 373 h 617"/>
                <a:gd name="T40" fmla="*/ 582 w 569"/>
                <a:gd name="T41" fmla="*/ 173 h 617"/>
                <a:gd name="T42" fmla="*/ 543 w 569"/>
                <a:gd name="T43" fmla="*/ 186 h 617"/>
                <a:gd name="T44" fmla="*/ 523 w 569"/>
                <a:gd name="T45" fmla="*/ 122 h 617"/>
                <a:gd name="T46" fmla="*/ 402 w 569"/>
                <a:gd name="T47" fmla="*/ 66 h 617"/>
                <a:gd name="T48" fmla="*/ 341 w 569"/>
                <a:gd name="T49" fmla="*/ 135 h 617"/>
                <a:gd name="T50" fmla="*/ 341 w 569"/>
                <a:gd name="T51" fmla="*/ 0 h 617"/>
                <a:gd name="T52" fmla="*/ 281 w 569"/>
                <a:gd name="T53" fmla="*/ 0 h 617"/>
                <a:gd name="T54" fmla="*/ 240 w 569"/>
                <a:gd name="T55" fmla="*/ 53 h 617"/>
                <a:gd name="T56" fmla="*/ 221 w 569"/>
                <a:gd name="T57" fmla="*/ 106 h 617"/>
                <a:gd name="T58" fmla="*/ 200 w 569"/>
                <a:gd name="T59" fmla="*/ 159 h 617"/>
                <a:gd name="T60" fmla="*/ 260 w 569"/>
                <a:gd name="T61" fmla="*/ 186 h 617"/>
                <a:gd name="T62" fmla="*/ 221 w 569"/>
                <a:gd name="T63" fmla="*/ 399 h 617"/>
                <a:gd name="T64" fmla="*/ 60 w 569"/>
                <a:gd name="T65" fmla="*/ 466 h 617"/>
                <a:gd name="T66" fmla="*/ 20 w 569"/>
                <a:gd name="T67" fmla="*/ 518 h 617"/>
                <a:gd name="T68" fmla="*/ 0 w 569"/>
                <a:gd name="T69" fmla="*/ 623 h 617"/>
                <a:gd name="T70" fmla="*/ 121 w 569"/>
                <a:gd name="T71" fmla="*/ 611 h 617"/>
                <a:gd name="T72" fmla="*/ 200 w 569"/>
                <a:gd name="T73" fmla="*/ 651 h 617"/>
                <a:gd name="T74" fmla="*/ 221 w 569"/>
                <a:gd name="T75" fmla="*/ 677 h 617"/>
                <a:gd name="T76" fmla="*/ 240 w 569"/>
                <a:gd name="T77" fmla="*/ 745 h 617"/>
                <a:gd name="T78" fmla="*/ 301 w 569"/>
                <a:gd name="T79" fmla="*/ 772 h 617"/>
                <a:gd name="T80" fmla="*/ 281 w 569"/>
                <a:gd name="T81" fmla="*/ 838 h 617"/>
                <a:gd name="T82" fmla="*/ 260 w 569"/>
                <a:gd name="T83" fmla="*/ 876 h 617"/>
                <a:gd name="T84" fmla="*/ 362 w 569"/>
                <a:gd name="T85" fmla="*/ 930 h 617"/>
                <a:gd name="T86" fmla="*/ 501 w 569"/>
                <a:gd name="T87" fmla="*/ 959 h 617"/>
                <a:gd name="T88" fmla="*/ 560 w 569"/>
                <a:gd name="T89" fmla="*/ 943 h 617"/>
                <a:gd name="T90" fmla="*/ 582 w 569"/>
                <a:gd name="T91" fmla="*/ 997 h 617"/>
                <a:gd name="T92" fmla="*/ 662 w 569"/>
                <a:gd name="T93" fmla="*/ 984 h 617"/>
                <a:gd name="T94" fmla="*/ 682 w 569"/>
                <a:gd name="T95" fmla="*/ 851 h 617"/>
                <a:gd name="T96" fmla="*/ 823 w 569"/>
                <a:gd name="T97" fmla="*/ 838 h 617"/>
                <a:gd name="T98" fmla="*/ 882 w 569"/>
                <a:gd name="T99" fmla="*/ 851 h 617"/>
                <a:gd name="T100" fmla="*/ 964 w 569"/>
                <a:gd name="T101" fmla="*/ 851 h 617"/>
                <a:gd name="T102" fmla="*/ 1043 w 569"/>
                <a:gd name="T103" fmla="*/ 866 h 617"/>
                <a:gd name="T104" fmla="*/ 1106 w 569"/>
                <a:gd name="T105" fmla="*/ 838 h 617"/>
                <a:gd name="T106" fmla="*/ 1227 w 569"/>
                <a:gd name="T107" fmla="*/ 784 h 617"/>
                <a:gd name="T108" fmla="*/ 1305 w 569"/>
                <a:gd name="T109" fmla="*/ 772 h 6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69"/>
                <a:gd name="T166" fmla="*/ 0 h 617"/>
                <a:gd name="T167" fmla="*/ 569 w 569"/>
                <a:gd name="T168" fmla="*/ 617 h 617"/>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3" name="Freeform 20"/>
            <p:cNvSpPr/>
            <p:nvPr/>
          </p:nvSpPr>
          <p:spPr bwMode="invGray">
            <a:xfrm>
              <a:off x="1409344" y="3072321"/>
              <a:ext cx="2037330" cy="1340095"/>
            </a:xfrm>
            <a:custGeom>
              <a:avLst/>
              <a:gdLst>
                <a:gd name="T0" fmla="*/ 2979 w 1209"/>
                <a:gd name="T1" fmla="*/ 1217 h 785"/>
                <a:gd name="T2" fmla="*/ 2919 w 1209"/>
                <a:gd name="T3" fmla="*/ 1217 h 785"/>
                <a:gd name="T4" fmla="*/ 2919 w 1209"/>
                <a:gd name="T5" fmla="*/ 1311 h 785"/>
                <a:gd name="T6" fmla="*/ 2797 w 1209"/>
                <a:gd name="T7" fmla="*/ 1270 h 785"/>
                <a:gd name="T8" fmla="*/ 2736 w 1209"/>
                <a:gd name="T9" fmla="*/ 1257 h 785"/>
                <a:gd name="T10" fmla="*/ 2577 w 1209"/>
                <a:gd name="T11" fmla="*/ 1204 h 785"/>
                <a:gd name="T12" fmla="*/ 2618 w 1209"/>
                <a:gd name="T13" fmla="*/ 1161 h 785"/>
                <a:gd name="T14" fmla="*/ 2595 w 1209"/>
                <a:gd name="T15" fmla="*/ 1138 h 785"/>
                <a:gd name="T16" fmla="*/ 2517 w 1209"/>
                <a:gd name="T17" fmla="*/ 1110 h 785"/>
                <a:gd name="T18" fmla="*/ 2456 w 1209"/>
                <a:gd name="T19" fmla="*/ 1138 h 785"/>
                <a:gd name="T20" fmla="*/ 2334 w 1209"/>
                <a:gd name="T21" fmla="*/ 1084 h 785"/>
                <a:gd name="T22" fmla="*/ 2094 w 1209"/>
                <a:gd name="T23" fmla="*/ 1161 h 785"/>
                <a:gd name="T24" fmla="*/ 2034 w 1209"/>
                <a:gd name="T25" fmla="*/ 1204 h 785"/>
                <a:gd name="T26" fmla="*/ 1834 w 1209"/>
                <a:gd name="T27" fmla="*/ 1230 h 785"/>
                <a:gd name="T28" fmla="*/ 1650 w 1209"/>
                <a:gd name="T29" fmla="*/ 1190 h 785"/>
                <a:gd name="T30" fmla="*/ 1590 w 1209"/>
                <a:gd name="T31" fmla="*/ 1138 h 785"/>
                <a:gd name="T32" fmla="*/ 1468 w 1209"/>
                <a:gd name="T33" fmla="*/ 1177 h 785"/>
                <a:gd name="T34" fmla="*/ 1349 w 1209"/>
                <a:gd name="T35" fmla="*/ 1217 h 785"/>
                <a:gd name="T36" fmla="*/ 1147 w 1209"/>
                <a:gd name="T37" fmla="*/ 1124 h 785"/>
                <a:gd name="T38" fmla="*/ 1027 w 1209"/>
                <a:gd name="T39" fmla="*/ 1069 h 785"/>
                <a:gd name="T40" fmla="*/ 907 w 1209"/>
                <a:gd name="T41" fmla="*/ 1044 h 785"/>
                <a:gd name="T42" fmla="*/ 806 w 1209"/>
                <a:gd name="T43" fmla="*/ 990 h 785"/>
                <a:gd name="T44" fmla="*/ 684 w 1209"/>
                <a:gd name="T45" fmla="*/ 869 h 785"/>
                <a:gd name="T46" fmla="*/ 623 w 1209"/>
                <a:gd name="T47" fmla="*/ 854 h 785"/>
                <a:gd name="T48" fmla="*/ 523 w 1209"/>
                <a:gd name="T49" fmla="*/ 762 h 785"/>
                <a:gd name="T50" fmla="*/ 402 w 1209"/>
                <a:gd name="T51" fmla="*/ 643 h 785"/>
                <a:gd name="T52" fmla="*/ 301 w 1209"/>
                <a:gd name="T53" fmla="*/ 682 h 785"/>
                <a:gd name="T54" fmla="*/ 162 w 1209"/>
                <a:gd name="T55" fmla="*/ 549 h 785"/>
                <a:gd name="T56" fmla="*/ 79 w 1209"/>
                <a:gd name="T57" fmla="*/ 454 h 785"/>
                <a:gd name="T58" fmla="*/ 0 w 1209"/>
                <a:gd name="T59" fmla="*/ 429 h 785"/>
                <a:gd name="T60" fmla="*/ 41 w 1209"/>
                <a:gd name="T61" fmla="*/ 294 h 785"/>
                <a:gd name="T62" fmla="*/ 121 w 1209"/>
                <a:gd name="T63" fmla="*/ 321 h 785"/>
                <a:gd name="T64" fmla="*/ 200 w 1209"/>
                <a:gd name="T65" fmla="*/ 307 h 785"/>
                <a:gd name="T66" fmla="*/ 200 w 1209"/>
                <a:gd name="T67" fmla="*/ 214 h 785"/>
                <a:gd name="T68" fmla="*/ 141 w 1209"/>
                <a:gd name="T69" fmla="*/ 160 h 785"/>
                <a:gd name="T70" fmla="*/ 200 w 1209"/>
                <a:gd name="T71" fmla="*/ 80 h 785"/>
                <a:gd name="T72" fmla="*/ 384 w 1209"/>
                <a:gd name="T73" fmla="*/ 66 h 785"/>
                <a:gd name="T74" fmla="*/ 523 w 1209"/>
                <a:gd name="T75" fmla="*/ 13 h 785"/>
                <a:gd name="T76" fmla="*/ 723 w 1209"/>
                <a:gd name="T77" fmla="*/ 27 h 785"/>
                <a:gd name="T78" fmla="*/ 866 w 1209"/>
                <a:gd name="T79" fmla="*/ 93 h 785"/>
                <a:gd name="T80" fmla="*/ 1087 w 1209"/>
                <a:gd name="T81" fmla="*/ 93 h 785"/>
                <a:gd name="T82" fmla="*/ 1329 w 1209"/>
                <a:gd name="T83" fmla="*/ 66 h 785"/>
                <a:gd name="T84" fmla="*/ 1672 w 1209"/>
                <a:gd name="T85" fmla="*/ 93 h 785"/>
                <a:gd name="T86" fmla="*/ 1791 w 1209"/>
                <a:gd name="T87" fmla="*/ 122 h 785"/>
                <a:gd name="T88" fmla="*/ 1771 w 1209"/>
                <a:gd name="T89" fmla="*/ 160 h 785"/>
                <a:gd name="T90" fmla="*/ 1834 w 1209"/>
                <a:gd name="T91" fmla="*/ 227 h 785"/>
                <a:gd name="T92" fmla="*/ 1791 w 1209"/>
                <a:gd name="T93" fmla="*/ 307 h 785"/>
                <a:gd name="T94" fmla="*/ 1751 w 1209"/>
                <a:gd name="T95" fmla="*/ 416 h 785"/>
                <a:gd name="T96" fmla="*/ 1851 w 1209"/>
                <a:gd name="T97" fmla="*/ 535 h 785"/>
                <a:gd name="T98" fmla="*/ 2094 w 1209"/>
                <a:gd name="T99" fmla="*/ 615 h 785"/>
                <a:gd name="T100" fmla="*/ 2355 w 1209"/>
                <a:gd name="T101" fmla="*/ 695 h 785"/>
                <a:gd name="T102" fmla="*/ 2497 w 1209"/>
                <a:gd name="T103" fmla="*/ 708 h 785"/>
                <a:gd name="T104" fmla="*/ 2535 w 1209"/>
                <a:gd name="T105" fmla="*/ 804 h 785"/>
                <a:gd name="T106" fmla="*/ 2618 w 1209"/>
                <a:gd name="T107" fmla="*/ 830 h 785"/>
                <a:gd name="T108" fmla="*/ 2655 w 1209"/>
                <a:gd name="T109" fmla="*/ 790 h 785"/>
                <a:gd name="T110" fmla="*/ 2718 w 1209"/>
                <a:gd name="T111" fmla="*/ 804 h 785"/>
                <a:gd name="T112" fmla="*/ 2756 w 1209"/>
                <a:gd name="T113" fmla="*/ 776 h 785"/>
                <a:gd name="T114" fmla="*/ 2857 w 1209"/>
                <a:gd name="T115" fmla="*/ 737 h 785"/>
                <a:gd name="T116" fmla="*/ 2960 w 1209"/>
                <a:gd name="T117" fmla="*/ 762 h 785"/>
                <a:gd name="T118" fmla="*/ 3039 w 1209"/>
                <a:gd name="T119" fmla="*/ 895 h 785"/>
                <a:gd name="T120" fmla="*/ 3039 w 1209"/>
                <a:gd name="T121" fmla="*/ 963 h 785"/>
                <a:gd name="T122" fmla="*/ 3019 w 1209"/>
                <a:gd name="T123" fmla="*/ 1190 h 7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09"/>
                <a:gd name="T187" fmla="*/ 0 h 785"/>
                <a:gd name="T188" fmla="*/ 1209 w 1209"/>
                <a:gd name="T189" fmla="*/ 785 h 78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4" name="Freeform 21"/>
            <p:cNvSpPr/>
            <p:nvPr/>
          </p:nvSpPr>
          <p:spPr bwMode="gray">
            <a:xfrm>
              <a:off x="3323369" y="3620681"/>
              <a:ext cx="1279286" cy="1079778"/>
            </a:xfrm>
            <a:custGeom>
              <a:avLst/>
              <a:gdLst>
                <a:gd name="T0" fmla="*/ 1730 w 761"/>
                <a:gd name="T1" fmla="*/ 812 h 633"/>
                <a:gd name="T2" fmla="*/ 1670 w 761"/>
                <a:gd name="T3" fmla="*/ 838 h 633"/>
                <a:gd name="T4" fmla="*/ 1630 w 761"/>
                <a:gd name="T5" fmla="*/ 812 h 633"/>
                <a:gd name="T6" fmla="*/ 1512 w 761"/>
                <a:gd name="T7" fmla="*/ 719 h 633"/>
                <a:gd name="T8" fmla="*/ 1453 w 761"/>
                <a:gd name="T9" fmla="*/ 707 h 633"/>
                <a:gd name="T10" fmla="*/ 1371 w 761"/>
                <a:gd name="T11" fmla="*/ 732 h 633"/>
                <a:gd name="T12" fmla="*/ 1332 w 761"/>
                <a:gd name="T13" fmla="*/ 786 h 633"/>
                <a:gd name="T14" fmla="*/ 1273 w 761"/>
                <a:gd name="T15" fmla="*/ 773 h 633"/>
                <a:gd name="T16" fmla="*/ 1173 w 761"/>
                <a:gd name="T17" fmla="*/ 786 h 633"/>
                <a:gd name="T18" fmla="*/ 1254 w 761"/>
                <a:gd name="T19" fmla="*/ 825 h 633"/>
                <a:gd name="T20" fmla="*/ 1133 w 761"/>
                <a:gd name="T21" fmla="*/ 880 h 633"/>
                <a:gd name="T22" fmla="*/ 1035 w 761"/>
                <a:gd name="T23" fmla="*/ 867 h 633"/>
                <a:gd name="T24" fmla="*/ 974 w 761"/>
                <a:gd name="T25" fmla="*/ 759 h 633"/>
                <a:gd name="T26" fmla="*/ 894 w 761"/>
                <a:gd name="T27" fmla="*/ 812 h 633"/>
                <a:gd name="T28" fmla="*/ 834 w 761"/>
                <a:gd name="T29" fmla="*/ 838 h 633"/>
                <a:gd name="T30" fmla="*/ 735 w 761"/>
                <a:gd name="T31" fmla="*/ 894 h 633"/>
                <a:gd name="T32" fmla="*/ 675 w 761"/>
                <a:gd name="T33" fmla="*/ 1052 h 633"/>
                <a:gd name="T34" fmla="*/ 619 w 761"/>
                <a:gd name="T35" fmla="*/ 1052 h 633"/>
                <a:gd name="T36" fmla="*/ 537 w 761"/>
                <a:gd name="T37" fmla="*/ 1039 h 633"/>
                <a:gd name="T38" fmla="*/ 498 w 761"/>
                <a:gd name="T39" fmla="*/ 960 h 633"/>
                <a:gd name="T40" fmla="*/ 360 w 761"/>
                <a:gd name="T41" fmla="*/ 825 h 633"/>
                <a:gd name="T42" fmla="*/ 319 w 761"/>
                <a:gd name="T43" fmla="*/ 800 h 633"/>
                <a:gd name="T44" fmla="*/ 259 w 761"/>
                <a:gd name="T45" fmla="*/ 707 h 633"/>
                <a:gd name="T46" fmla="*/ 199 w 761"/>
                <a:gd name="T47" fmla="*/ 773 h 633"/>
                <a:gd name="T48" fmla="*/ 179 w 761"/>
                <a:gd name="T49" fmla="*/ 414 h 633"/>
                <a:gd name="T50" fmla="*/ 179 w 761"/>
                <a:gd name="T51" fmla="*/ 359 h 633"/>
                <a:gd name="T52" fmla="*/ 101 w 761"/>
                <a:gd name="T53" fmla="*/ 227 h 633"/>
                <a:gd name="T54" fmla="*/ 0 w 761"/>
                <a:gd name="T55" fmla="*/ 173 h 633"/>
                <a:gd name="T56" fmla="*/ 20 w 761"/>
                <a:gd name="T57" fmla="*/ 106 h 633"/>
                <a:gd name="T58" fmla="*/ 41 w 761"/>
                <a:gd name="T59" fmla="*/ 53 h 633"/>
                <a:gd name="T60" fmla="*/ 79 w 761"/>
                <a:gd name="T61" fmla="*/ 0 h 633"/>
                <a:gd name="T62" fmla="*/ 158 w 761"/>
                <a:gd name="T63" fmla="*/ 27 h 633"/>
                <a:gd name="T64" fmla="*/ 218 w 761"/>
                <a:gd name="T65" fmla="*/ 135 h 633"/>
                <a:gd name="T66" fmla="*/ 319 w 761"/>
                <a:gd name="T67" fmla="*/ 200 h 633"/>
                <a:gd name="T68" fmla="*/ 377 w 761"/>
                <a:gd name="T69" fmla="*/ 173 h 633"/>
                <a:gd name="T70" fmla="*/ 438 w 761"/>
                <a:gd name="T71" fmla="*/ 214 h 633"/>
                <a:gd name="T72" fmla="*/ 558 w 761"/>
                <a:gd name="T73" fmla="*/ 159 h 633"/>
                <a:gd name="T74" fmla="*/ 716 w 761"/>
                <a:gd name="T75" fmla="*/ 159 h 633"/>
                <a:gd name="T76" fmla="*/ 735 w 761"/>
                <a:gd name="T77" fmla="*/ 66 h 633"/>
                <a:gd name="T78" fmla="*/ 795 w 761"/>
                <a:gd name="T79" fmla="*/ 53 h 633"/>
                <a:gd name="T80" fmla="*/ 855 w 761"/>
                <a:gd name="T81" fmla="*/ 80 h 633"/>
                <a:gd name="T82" fmla="*/ 995 w 761"/>
                <a:gd name="T83" fmla="*/ 122 h 633"/>
                <a:gd name="T84" fmla="*/ 1035 w 761"/>
                <a:gd name="T85" fmla="*/ 227 h 633"/>
                <a:gd name="T86" fmla="*/ 1173 w 761"/>
                <a:gd name="T87" fmla="*/ 266 h 633"/>
                <a:gd name="T88" fmla="*/ 1273 w 761"/>
                <a:gd name="T89" fmla="*/ 227 h 633"/>
                <a:gd name="T90" fmla="*/ 1371 w 761"/>
                <a:gd name="T91" fmla="*/ 239 h 633"/>
                <a:gd name="T92" fmla="*/ 1554 w 761"/>
                <a:gd name="T93" fmla="*/ 307 h 633"/>
                <a:gd name="T94" fmla="*/ 1752 w 761"/>
                <a:gd name="T95" fmla="*/ 374 h 633"/>
                <a:gd name="T96" fmla="*/ 1890 w 761"/>
                <a:gd name="T97" fmla="*/ 427 h 633"/>
                <a:gd name="T98" fmla="*/ 1850 w 761"/>
                <a:gd name="T99" fmla="*/ 493 h 633"/>
                <a:gd name="T100" fmla="*/ 1651 w 761"/>
                <a:gd name="T101" fmla="*/ 520 h 633"/>
                <a:gd name="T102" fmla="*/ 1609 w 761"/>
                <a:gd name="T103" fmla="*/ 559 h 633"/>
                <a:gd name="T104" fmla="*/ 1630 w 761"/>
                <a:gd name="T105" fmla="*/ 600 h 633"/>
                <a:gd name="T106" fmla="*/ 1630 w 761"/>
                <a:gd name="T107" fmla="*/ 627 h 633"/>
                <a:gd name="T108" fmla="*/ 1752 w 761"/>
                <a:gd name="T109" fmla="*/ 759 h 6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761"/>
                <a:gd name="T166" fmla="*/ 0 h 633"/>
                <a:gd name="T167" fmla="*/ 761 w 761"/>
                <a:gd name="T168" fmla="*/ 633 h 6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761" h="633">
                  <a:moveTo>
                    <a:pt x="696" y="480"/>
                  </a:moveTo>
                  <a:lnTo>
                    <a:pt x="696" y="488"/>
                  </a:lnTo>
                  <a:lnTo>
                    <a:pt x="688" y="504"/>
                  </a:lnTo>
                  <a:lnTo>
                    <a:pt x="672" y="504"/>
                  </a:lnTo>
                  <a:lnTo>
                    <a:pt x="664" y="488"/>
                  </a:lnTo>
                  <a:lnTo>
                    <a:pt x="656" y="488"/>
                  </a:lnTo>
                  <a:lnTo>
                    <a:pt x="632" y="432"/>
                  </a:lnTo>
                  <a:lnTo>
                    <a:pt x="608" y="432"/>
                  </a:lnTo>
                  <a:lnTo>
                    <a:pt x="592" y="416"/>
                  </a:lnTo>
                  <a:lnTo>
                    <a:pt x="584" y="424"/>
                  </a:lnTo>
                  <a:lnTo>
                    <a:pt x="576" y="456"/>
                  </a:lnTo>
                  <a:lnTo>
                    <a:pt x="552" y="440"/>
                  </a:lnTo>
                  <a:lnTo>
                    <a:pt x="552" y="464"/>
                  </a:lnTo>
                  <a:lnTo>
                    <a:pt x="536" y="472"/>
                  </a:lnTo>
                  <a:lnTo>
                    <a:pt x="528" y="464"/>
                  </a:lnTo>
                  <a:lnTo>
                    <a:pt x="512" y="464"/>
                  </a:lnTo>
                  <a:lnTo>
                    <a:pt x="488" y="456"/>
                  </a:lnTo>
                  <a:lnTo>
                    <a:pt x="472" y="472"/>
                  </a:lnTo>
                  <a:lnTo>
                    <a:pt x="480" y="496"/>
                  </a:lnTo>
                  <a:lnTo>
                    <a:pt x="504" y="496"/>
                  </a:lnTo>
                  <a:lnTo>
                    <a:pt x="512" y="528"/>
                  </a:lnTo>
                  <a:lnTo>
                    <a:pt x="456" y="528"/>
                  </a:lnTo>
                  <a:lnTo>
                    <a:pt x="440" y="504"/>
                  </a:lnTo>
                  <a:lnTo>
                    <a:pt x="416" y="520"/>
                  </a:lnTo>
                  <a:lnTo>
                    <a:pt x="392" y="504"/>
                  </a:lnTo>
                  <a:lnTo>
                    <a:pt x="392" y="456"/>
                  </a:lnTo>
                  <a:lnTo>
                    <a:pt x="360" y="456"/>
                  </a:lnTo>
                  <a:lnTo>
                    <a:pt x="360" y="488"/>
                  </a:lnTo>
                  <a:lnTo>
                    <a:pt x="336" y="496"/>
                  </a:lnTo>
                  <a:lnTo>
                    <a:pt x="336" y="504"/>
                  </a:lnTo>
                  <a:lnTo>
                    <a:pt x="312" y="536"/>
                  </a:lnTo>
                  <a:lnTo>
                    <a:pt x="296" y="536"/>
                  </a:lnTo>
                  <a:lnTo>
                    <a:pt x="296" y="632"/>
                  </a:lnTo>
                  <a:lnTo>
                    <a:pt x="272" y="632"/>
                  </a:lnTo>
                  <a:lnTo>
                    <a:pt x="264" y="616"/>
                  </a:lnTo>
                  <a:lnTo>
                    <a:pt x="248" y="632"/>
                  </a:lnTo>
                  <a:lnTo>
                    <a:pt x="216" y="632"/>
                  </a:lnTo>
                  <a:lnTo>
                    <a:pt x="216" y="624"/>
                  </a:lnTo>
                  <a:lnTo>
                    <a:pt x="200" y="616"/>
                  </a:lnTo>
                  <a:lnTo>
                    <a:pt x="200" y="576"/>
                  </a:lnTo>
                  <a:lnTo>
                    <a:pt x="160" y="496"/>
                  </a:lnTo>
                  <a:lnTo>
                    <a:pt x="144" y="496"/>
                  </a:lnTo>
                  <a:lnTo>
                    <a:pt x="144" y="504"/>
                  </a:lnTo>
                  <a:lnTo>
                    <a:pt x="128" y="480"/>
                  </a:lnTo>
                  <a:lnTo>
                    <a:pt x="136" y="472"/>
                  </a:lnTo>
                  <a:lnTo>
                    <a:pt x="104" y="424"/>
                  </a:lnTo>
                  <a:lnTo>
                    <a:pt x="88" y="432"/>
                  </a:lnTo>
                  <a:lnTo>
                    <a:pt x="80" y="464"/>
                  </a:lnTo>
                  <a:lnTo>
                    <a:pt x="64" y="472"/>
                  </a:lnTo>
                  <a:lnTo>
                    <a:pt x="72" y="248"/>
                  </a:lnTo>
                  <a:lnTo>
                    <a:pt x="56" y="224"/>
                  </a:lnTo>
                  <a:lnTo>
                    <a:pt x="72" y="216"/>
                  </a:lnTo>
                  <a:lnTo>
                    <a:pt x="40" y="160"/>
                  </a:lnTo>
                  <a:lnTo>
                    <a:pt x="40" y="136"/>
                  </a:lnTo>
                  <a:lnTo>
                    <a:pt x="16" y="112"/>
                  </a:lnTo>
                  <a:lnTo>
                    <a:pt x="0" y="104"/>
                  </a:lnTo>
                  <a:lnTo>
                    <a:pt x="0" y="96"/>
                  </a:lnTo>
                  <a:lnTo>
                    <a:pt x="8" y="64"/>
                  </a:lnTo>
                  <a:lnTo>
                    <a:pt x="24" y="48"/>
                  </a:lnTo>
                  <a:lnTo>
                    <a:pt x="16" y="32"/>
                  </a:lnTo>
                  <a:lnTo>
                    <a:pt x="16" y="0"/>
                  </a:lnTo>
                  <a:lnTo>
                    <a:pt x="32" y="0"/>
                  </a:lnTo>
                  <a:lnTo>
                    <a:pt x="40" y="16"/>
                  </a:lnTo>
                  <a:lnTo>
                    <a:pt x="64" y="16"/>
                  </a:lnTo>
                  <a:lnTo>
                    <a:pt x="88" y="40"/>
                  </a:lnTo>
                  <a:lnTo>
                    <a:pt x="88" y="80"/>
                  </a:lnTo>
                  <a:lnTo>
                    <a:pt x="104" y="80"/>
                  </a:lnTo>
                  <a:lnTo>
                    <a:pt x="128" y="120"/>
                  </a:lnTo>
                  <a:lnTo>
                    <a:pt x="152" y="112"/>
                  </a:lnTo>
                  <a:lnTo>
                    <a:pt x="152" y="104"/>
                  </a:lnTo>
                  <a:lnTo>
                    <a:pt x="160" y="112"/>
                  </a:lnTo>
                  <a:lnTo>
                    <a:pt x="176" y="128"/>
                  </a:lnTo>
                  <a:lnTo>
                    <a:pt x="216" y="128"/>
                  </a:lnTo>
                  <a:lnTo>
                    <a:pt x="224" y="96"/>
                  </a:lnTo>
                  <a:lnTo>
                    <a:pt x="256" y="88"/>
                  </a:lnTo>
                  <a:lnTo>
                    <a:pt x="288" y="96"/>
                  </a:lnTo>
                  <a:lnTo>
                    <a:pt x="304" y="72"/>
                  </a:lnTo>
                  <a:lnTo>
                    <a:pt x="296" y="40"/>
                  </a:lnTo>
                  <a:lnTo>
                    <a:pt x="296" y="32"/>
                  </a:lnTo>
                  <a:lnTo>
                    <a:pt x="320" y="32"/>
                  </a:lnTo>
                  <a:lnTo>
                    <a:pt x="336" y="24"/>
                  </a:lnTo>
                  <a:lnTo>
                    <a:pt x="344" y="48"/>
                  </a:lnTo>
                  <a:lnTo>
                    <a:pt x="384" y="72"/>
                  </a:lnTo>
                  <a:lnTo>
                    <a:pt x="400" y="72"/>
                  </a:lnTo>
                  <a:lnTo>
                    <a:pt x="400" y="88"/>
                  </a:lnTo>
                  <a:lnTo>
                    <a:pt x="416" y="136"/>
                  </a:lnTo>
                  <a:lnTo>
                    <a:pt x="432" y="152"/>
                  </a:lnTo>
                  <a:lnTo>
                    <a:pt x="472" y="160"/>
                  </a:lnTo>
                  <a:lnTo>
                    <a:pt x="496" y="128"/>
                  </a:lnTo>
                  <a:lnTo>
                    <a:pt x="512" y="136"/>
                  </a:lnTo>
                  <a:lnTo>
                    <a:pt x="520" y="152"/>
                  </a:lnTo>
                  <a:lnTo>
                    <a:pt x="552" y="144"/>
                  </a:lnTo>
                  <a:lnTo>
                    <a:pt x="592" y="176"/>
                  </a:lnTo>
                  <a:lnTo>
                    <a:pt x="624" y="184"/>
                  </a:lnTo>
                  <a:lnTo>
                    <a:pt x="656" y="192"/>
                  </a:lnTo>
                  <a:lnTo>
                    <a:pt x="704" y="224"/>
                  </a:lnTo>
                  <a:lnTo>
                    <a:pt x="728" y="232"/>
                  </a:lnTo>
                  <a:lnTo>
                    <a:pt x="760" y="256"/>
                  </a:lnTo>
                  <a:lnTo>
                    <a:pt x="760" y="296"/>
                  </a:lnTo>
                  <a:lnTo>
                    <a:pt x="744" y="296"/>
                  </a:lnTo>
                  <a:lnTo>
                    <a:pt x="712" y="312"/>
                  </a:lnTo>
                  <a:lnTo>
                    <a:pt x="664" y="312"/>
                  </a:lnTo>
                  <a:lnTo>
                    <a:pt x="648" y="328"/>
                  </a:lnTo>
                  <a:lnTo>
                    <a:pt x="648" y="336"/>
                  </a:lnTo>
                  <a:lnTo>
                    <a:pt x="656" y="352"/>
                  </a:lnTo>
                  <a:lnTo>
                    <a:pt x="656" y="360"/>
                  </a:lnTo>
                  <a:lnTo>
                    <a:pt x="648" y="376"/>
                  </a:lnTo>
                  <a:lnTo>
                    <a:pt x="656" y="376"/>
                  </a:lnTo>
                  <a:lnTo>
                    <a:pt x="696" y="424"/>
                  </a:lnTo>
                  <a:lnTo>
                    <a:pt x="704" y="456"/>
                  </a:lnTo>
                  <a:lnTo>
                    <a:pt x="696" y="480"/>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5" name="Freeform 22"/>
            <p:cNvSpPr/>
            <p:nvPr/>
          </p:nvSpPr>
          <p:spPr bwMode="invGray">
            <a:xfrm>
              <a:off x="2582140" y="2868996"/>
              <a:ext cx="1321322" cy="1053592"/>
            </a:xfrm>
            <a:custGeom>
              <a:avLst/>
              <a:gdLst>
                <a:gd name="T0" fmla="*/ 1679 w 785"/>
                <a:gd name="T1" fmla="*/ 898 h 617"/>
                <a:gd name="T2" fmla="*/ 1541 w 785"/>
                <a:gd name="T3" fmla="*/ 951 h 617"/>
                <a:gd name="T4" fmla="*/ 1481 w 785"/>
                <a:gd name="T5" fmla="*/ 910 h 617"/>
                <a:gd name="T6" fmla="*/ 1420 w 785"/>
                <a:gd name="T7" fmla="*/ 938 h 617"/>
                <a:gd name="T8" fmla="*/ 1320 w 785"/>
                <a:gd name="T9" fmla="*/ 870 h 617"/>
                <a:gd name="T10" fmla="*/ 1260 w 785"/>
                <a:gd name="T11" fmla="*/ 765 h 617"/>
                <a:gd name="T12" fmla="*/ 1181 w 785"/>
                <a:gd name="T13" fmla="*/ 737 h 617"/>
                <a:gd name="T14" fmla="*/ 1140 w 785"/>
                <a:gd name="T15" fmla="*/ 765 h 617"/>
                <a:gd name="T16" fmla="*/ 1160 w 785"/>
                <a:gd name="T17" fmla="*/ 804 h 617"/>
                <a:gd name="T18" fmla="*/ 1102 w 785"/>
                <a:gd name="T19" fmla="*/ 898 h 617"/>
                <a:gd name="T20" fmla="*/ 1140 w 785"/>
                <a:gd name="T21" fmla="*/ 925 h 617"/>
                <a:gd name="T22" fmla="*/ 1060 w 785"/>
                <a:gd name="T23" fmla="*/ 977 h 617"/>
                <a:gd name="T24" fmla="*/ 1002 w 785"/>
                <a:gd name="T25" fmla="*/ 1004 h 617"/>
                <a:gd name="T26" fmla="*/ 941 w 785"/>
                <a:gd name="T27" fmla="*/ 991 h 617"/>
                <a:gd name="T28" fmla="*/ 920 w 785"/>
                <a:gd name="T29" fmla="*/ 1018 h 617"/>
                <a:gd name="T30" fmla="*/ 841 w 785"/>
                <a:gd name="T31" fmla="*/ 1004 h 617"/>
                <a:gd name="T32" fmla="*/ 800 w 785"/>
                <a:gd name="T33" fmla="*/ 951 h 617"/>
                <a:gd name="T34" fmla="*/ 580 w 785"/>
                <a:gd name="T35" fmla="*/ 898 h 617"/>
                <a:gd name="T36" fmla="*/ 339 w 785"/>
                <a:gd name="T37" fmla="*/ 830 h 617"/>
                <a:gd name="T38" fmla="*/ 101 w 785"/>
                <a:gd name="T39" fmla="*/ 737 h 617"/>
                <a:gd name="T40" fmla="*/ 0 w 785"/>
                <a:gd name="T41" fmla="*/ 615 h 617"/>
                <a:gd name="T42" fmla="*/ 41 w 785"/>
                <a:gd name="T43" fmla="*/ 510 h 617"/>
                <a:gd name="T44" fmla="*/ 79 w 785"/>
                <a:gd name="T45" fmla="*/ 416 h 617"/>
                <a:gd name="T46" fmla="*/ 20 w 785"/>
                <a:gd name="T47" fmla="*/ 361 h 617"/>
                <a:gd name="T48" fmla="*/ 121 w 785"/>
                <a:gd name="T49" fmla="*/ 349 h 617"/>
                <a:gd name="T50" fmla="*/ 259 w 785"/>
                <a:gd name="T51" fmla="*/ 375 h 617"/>
                <a:gd name="T52" fmla="*/ 239 w 785"/>
                <a:gd name="T53" fmla="*/ 308 h 617"/>
                <a:gd name="T54" fmla="*/ 321 w 785"/>
                <a:gd name="T55" fmla="*/ 227 h 617"/>
                <a:gd name="T56" fmla="*/ 221 w 785"/>
                <a:gd name="T57" fmla="*/ 122 h 617"/>
                <a:gd name="T58" fmla="*/ 381 w 785"/>
                <a:gd name="T59" fmla="*/ 27 h 617"/>
                <a:gd name="T60" fmla="*/ 722 w 785"/>
                <a:gd name="T61" fmla="*/ 0 h 617"/>
                <a:gd name="T62" fmla="*/ 961 w 785"/>
                <a:gd name="T63" fmla="*/ 67 h 617"/>
                <a:gd name="T64" fmla="*/ 1140 w 785"/>
                <a:gd name="T65" fmla="*/ 173 h 617"/>
                <a:gd name="T66" fmla="*/ 1181 w 785"/>
                <a:gd name="T67" fmla="*/ 80 h 617"/>
                <a:gd name="T68" fmla="*/ 1320 w 785"/>
                <a:gd name="T69" fmla="*/ 122 h 617"/>
                <a:gd name="T70" fmla="*/ 1481 w 785"/>
                <a:gd name="T71" fmla="*/ 161 h 617"/>
                <a:gd name="T72" fmla="*/ 1642 w 785"/>
                <a:gd name="T73" fmla="*/ 201 h 617"/>
                <a:gd name="T74" fmla="*/ 1822 w 785"/>
                <a:gd name="T75" fmla="*/ 294 h 617"/>
                <a:gd name="T76" fmla="*/ 1922 w 785"/>
                <a:gd name="T77" fmla="*/ 388 h 617"/>
                <a:gd name="T78" fmla="*/ 1963 w 785"/>
                <a:gd name="T79" fmla="*/ 562 h 617"/>
                <a:gd name="T80" fmla="*/ 1880 w 785"/>
                <a:gd name="T81" fmla="*/ 602 h 617"/>
                <a:gd name="T82" fmla="*/ 1780 w 785"/>
                <a:gd name="T83" fmla="*/ 682 h 617"/>
                <a:gd name="T84" fmla="*/ 1842 w 785"/>
                <a:gd name="T85" fmla="*/ 724 h 617"/>
                <a:gd name="T86" fmla="*/ 1761 w 785"/>
                <a:gd name="T87" fmla="*/ 765 h 617"/>
                <a:gd name="T88" fmla="*/ 1642 w 785"/>
                <a:gd name="T89" fmla="*/ 751 h 617"/>
                <a:gd name="T90" fmla="*/ 1663 w 785"/>
                <a:gd name="T91" fmla="*/ 817 h 617"/>
                <a:gd name="T92" fmla="*/ 1780 w 785"/>
                <a:gd name="T93" fmla="*/ 845 h 6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85"/>
                <a:gd name="T142" fmla="*/ 0 h 617"/>
                <a:gd name="T143" fmla="*/ 785 w 785"/>
                <a:gd name="T144" fmla="*/ 617 h 61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6" name="Freeform 23"/>
            <p:cNvSpPr/>
            <p:nvPr/>
          </p:nvSpPr>
          <p:spPr bwMode="gray">
            <a:xfrm>
              <a:off x="4978174" y="4206010"/>
              <a:ext cx="514237" cy="728580"/>
            </a:xfrm>
            <a:custGeom>
              <a:avLst/>
              <a:gdLst>
                <a:gd name="T0" fmla="*/ 685 w 305"/>
                <a:gd name="T1" fmla="*/ 69 h 425"/>
                <a:gd name="T2" fmla="*/ 708 w 305"/>
                <a:gd name="T3" fmla="*/ 122 h 425"/>
                <a:gd name="T4" fmla="*/ 766 w 305"/>
                <a:gd name="T5" fmla="*/ 150 h 425"/>
                <a:gd name="T6" fmla="*/ 766 w 305"/>
                <a:gd name="T7" fmla="*/ 231 h 425"/>
                <a:gd name="T8" fmla="*/ 685 w 305"/>
                <a:gd name="T9" fmla="*/ 259 h 425"/>
                <a:gd name="T10" fmla="*/ 685 w 305"/>
                <a:gd name="T11" fmla="*/ 273 h 425"/>
                <a:gd name="T12" fmla="*/ 606 w 305"/>
                <a:gd name="T13" fmla="*/ 273 h 425"/>
                <a:gd name="T14" fmla="*/ 566 w 305"/>
                <a:gd name="T15" fmla="*/ 300 h 425"/>
                <a:gd name="T16" fmla="*/ 566 w 305"/>
                <a:gd name="T17" fmla="*/ 342 h 425"/>
                <a:gd name="T18" fmla="*/ 585 w 305"/>
                <a:gd name="T19" fmla="*/ 354 h 425"/>
                <a:gd name="T20" fmla="*/ 525 w 305"/>
                <a:gd name="T21" fmla="*/ 410 h 425"/>
                <a:gd name="T22" fmla="*/ 485 w 305"/>
                <a:gd name="T23" fmla="*/ 410 h 425"/>
                <a:gd name="T24" fmla="*/ 485 w 305"/>
                <a:gd name="T25" fmla="*/ 464 h 425"/>
                <a:gd name="T26" fmla="*/ 485 w 305"/>
                <a:gd name="T27" fmla="*/ 479 h 425"/>
                <a:gd name="T28" fmla="*/ 485 w 305"/>
                <a:gd name="T29" fmla="*/ 518 h 425"/>
                <a:gd name="T30" fmla="*/ 444 w 305"/>
                <a:gd name="T31" fmla="*/ 546 h 425"/>
                <a:gd name="T32" fmla="*/ 422 w 305"/>
                <a:gd name="T33" fmla="*/ 614 h 425"/>
                <a:gd name="T34" fmla="*/ 404 w 305"/>
                <a:gd name="T35" fmla="*/ 656 h 425"/>
                <a:gd name="T36" fmla="*/ 404 w 305"/>
                <a:gd name="T37" fmla="*/ 669 h 425"/>
                <a:gd name="T38" fmla="*/ 384 w 305"/>
                <a:gd name="T39" fmla="*/ 710 h 425"/>
                <a:gd name="T40" fmla="*/ 343 w 305"/>
                <a:gd name="T41" fmla="*/ 710 h 425"/>
                <a:gd name="T42" fmla="*/ 322 w 305"/>
                <a:gd name="T43" fmla="*/ 696 h 425"/>
                <a:gd name="T44" fmla="*/ 162 w 305"/>
                <a:gd name="T45" fmla="*/ 723 h 425"/>
                <a:gd name="T46" fmla="*/ 141 w 305"/>
                <a:gd name="T47" fmla="*/ 710 h 425"/>
                <a:gd name="T48" fmla="*/ 202 w 305"/>
                <a:gd name="T49" fmla="*/ 629 h 425"/>
                <a:gd name="T50" fmla="*/ 141 w 305"/>
                <a:gd name="T51" fmla="*/ 614 h 425"/>
                <a:gd name="T52" fmla="*/ 101 w 305"/>
                <a:gd name="T53" fmla="*/ 629 h 425"/>
                <a:gd name="T54" fmla="*/ 61 w 305"/>
                <a:gd name="T55" fmla="*/ 614 h 425"/>
                <a:gd name="T56" fmla="*/ 61 w 305"/>
                <a:gd name="T57" fmla="*/ 546 h 425"/>
                <a:gd name="T58" fmla="*/ 101 w 305"/>
                <a:gd name="T59" fmla="*/ 533 h 425"/>
                <a:gd name="T60" fmla="*/ 122 w 305"/>
                <a:gd name="T61" fmla="*/ 533 h 425"/>
                <a:gd name="T62" fmla="*/ 122 w 305"/>
                <a:gd name="T63" fmla="*/ 492 h 425"/>
                <a:gd name="T64" fmla="*/ 83 w 305"/>
                <a:gd name="T65" fmla="*/ 492 h 425"/>
                <a:gd name="T66" fmla="*/ 83 w 305"/>
                <a:gd name="T67" fmla="*/ 464 h 425"/>
                <a:gd name="T68" fmla="*/ 41 w 305"/>
                <a:gd name="T69" fmla="*/ 451 h 425"/>
                <a:gd name="T70" fmla="*/ 41 w 305"/>
                <a:gd name="T71" fmla="*/ 368 h 425"/>
                <a:gd name="T72" fmla="*/ 0 w 305"/>
                <a:gd name="T73" fmla="*/ 342 h 425"/>
                <a:gd name="T74" fmla="*/ 20 w 305"/>
                <a:gd name="T75" fmla="*/ 300 h 425"/>
                <a:gd name="T76" fmla="*/ 83 w 305"/>
                <a:gd name="T77" fmla="*/ 259 h 425"/>
                <a:gd name="T78" fmla="*/ 83 w 305"/>
                <a:gd name="T79" fmla="*/ 218 h 425"/>
                <a:gd name="T80" fmla="*/ 61 w 305"/>
                <a:gd name="T81" fmla="*/ 206 h 425"/>
                <a:gd name="T82" fmla="*/ 83 w 305"/>
                <a:gd name="T83" fmla="*/ 178 h 425"/>
                <a:gd name="T84" fmla="*/ 41 w 305"/>
                <a:gd name="T85" fmla="*/ 136 h 425"/>
                <a:gd name="T86" fmla="*/ 83 w 305"/>
                <a:gd name="T87" fmla="*/ 109 h 425"/>
                <a:gd name="T88" fmla="*/ 141 w 305"/>
                <a:gd name="T89" fmla="*/ 96 h 425"/>
                <a:gd name="T90" fmla="*/ 283 w 305"/>
                <a:gd name="T91" fmla="*/ 41 h 425"/>
                <a:gd name="T92" fmla="*/ 362 w 305"/>
                <a:gd name="T93" fmla="*/ 13 h 425"/>
                <a:gd name="T94" fmla="*/ 422 w 305"/>
                <a:gd name="T95" fmla="*/ 13 h 425"/>
                <a:gd name="T96" fmla="*/ 463 w 305"/>
                <a:gd name="T97" fmla="*/ 0 h 425"/>
                <a:gd name="T98" fmla="*/ 485 w 305"/>
                <a:gd name="T99" fmla="*/ 13 h 425"/>
                <a:gd name="T100" fmla="*/ 463 w 305"/>
                <a:gd name="T101" fmla="*/ 27 h 425"/>
                <a:gd name="T102" fmla="*/ 463 w 305"/>
                <a:gd name="T103" fmla="*/ 56 h 425"/>
                <a:gd name="T104" fmla="*/ 525 w 305"/>
                <a:gd name="T105" fmla="*/ 56 h 425"/>
                <a:gd name="T106" fmla="*/ 525 w 305"/>
                <a:gd name="T107" fmla="*/ 27 h 425"/>
                <a:gd name="T108" fmla="*/ 546 w 305"/>
                <a:gd name="T109" fmla="*/ 0 h 425"/>
                <a:gd name="T110" fmla="*/ 585 w 305"/>
                <a:gd name="T111" fmla="*/ 27 h 425"/>
                <a:gd name="T112" fmla="*/ 606 w 305"/>
                <a:gd name="T113" fmla="*/ 56 h 425"/>
                <a:gd name="T114" fmla="*/ 685 w 305"/>
                <a:gd name="T115" fmla="*/ 56 h 425"/>
                <a:gd name="T116" fmla="*/ 685 w 305"/>
                <a:gd name="T117" fmla="*/ 69 h 4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305"/>
                <a:gd name="T178" fmla="*/ 0 h 425"/>
                <a:gd name="T179" fmla="*/ 305 w 305"/>
                <a:gd name="T180" fmla="*/ 425 h 42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7" name="Freeform 24"/>
            <p:cNvSpPr/>
            <p:nvPr/>
          </p:nvSpPr>
          <p:spPr bwMode="gray">
            <a:xfrm>
              <a:off x="4465339" y="4206010"/>
              <a:ext cx="594104" cy="714717"/>
            </a:xfrm>
            <a:custGeom>
              <a:avLst/>
              <a:gdLst>
                <a:gd name="T0" fmla="*/ 841 w 353"/>
                <a:gd name="T1" fmla="*/ 178 h 417"/>
                <a:gd name="T2" fmla="*/ 860 w 353"/>
                <a:gd name="T3" fmla="*/ 218 h 417"/>
                <a:gd name="T4" fmla="*/ 781 w 353"/>
                <a:gd name="T5" fmla="*/ 300 h 417"/>
                <a:gd name="T6" fmla="*/ 799 w 353"/>
                <a:gd name="T7" fmla="*/ 367 h 417"/>
                <a:gd name="T8" fmla="*/ 799 w 353"/>
                <a:gd name="T9" fmla="*/ 451 h 417"/>
                <a:gd name="T10" fmla="*/ 819 w 353"/>
                <a:gd name="T11" fmla="*/ 491 h 417"/>
                <a:gd name="T12" fmla="*/ 880 w 353"/>
                <a:gd name="T13" fmla="*/ 532 h 417"/>
                <a:gd name="T14" fmla="*/ 819 w 353"/>
                <a:gd name="T15" fmla="*/ 546 h 417"/>
                <a:gd name="T16" fmla="*/ 799 w 353"/>
                <a:gd name="T17" fmla="*/ 626 h 417"/>
                <a:gd name="T18" fmla="*/ 681 w 353"/>
                <a:gd name="T19" fmla="*/ 682 h 417"/>
                <a:gd name="T20" fmla="*/ 560 w 353"/>
                <a:gd name="T21" fmla="*/ 640 h 417"/>
                <a:gd name="T22" fmla="*/ 539 w 353"/>
                <a:gd name="T23" fmla="*/ 695 h 417"/>
                <a:gd name="T24" fmla="*/ 480 w 353"/>
                <a:gd name="T25" fmla="*/ 710 h 417"/>
                <a:gd name="T26" fmla="*/ 422 w 353"/>
                <a:gd name="T27" fmla="*/ 655 h 417"/>
                <a:gd name="T28" fmla="*/ 381 w 353"/>
                <a:gd name="T29" fmla="*/ 682 h 417"/>
                <a:gd name="T30" fmla="*/ 360 w 353"/>
                <a:gd name="T31" fmla="*/ 601 h 417"/>
                <a:gd name="T32" fmla="*/ 381 w 353"/>
                <a:gd name="T33" fmla="*/ 532 h 417"/>
                <a:gd name="T34" fmla="*/ 360 w 353"/>
                <a:gd name="T35" fmla="*/ 491 h 417"/>
                <a:gd name="T36" fmla="*/ 239 w 353"/>
                <a:gd name="T37" fmla="*/ 532 h 417"/>
                <a:gd name="T38" fmla="*/ 160 w 353"/>
                <a:gd name="T39" fmla="*/ 517 h 417"/>
                <a:gd name="T40" fmla="*/ 79 w 353"/>
                <a:gd name="T41" fmla="*/ 532 h 417"/>
                <a:gd name="T42" fmla="*/ 60 w 353"/>
                <a:gd name="T43" fmla="*/ 517 h 417"/>
                <a:gd name="T44" fmla="*/ 41 w 353"/>
                <a:gd name="T45" fmla="*/ 451 h 417"/>
                <a:gd name="T46" fmla="*/ 60 w 353"/>
                <a:gd name="T47" fmla="*/ 408 h 417"/>
                <a:gd name="T48" fmla="*/ 0 w 353"/>
                <a:gd name="T49" fmla="*/ 382 h 417"/>
                <a:gd name="T50" fmla="*/ 60 w 353"/>
                <a:gd name="T51" fmla="*/ 286 h 417"/>
                <a:gd name="T52" fmla="*/ 60 w 353"/>
                <a:gd name="T53" fmla="*/ 231 h 417"/>
                <a:gd name="T54" fmla="*/ 60 w 353"/>
                <a:gd name="T55" fmla="*/ 206 h 417"/>
                <a:gd name="T56" fmla="*/ 121 w 353"/>
                <a:gd name="T57" fmla="*/ 56 h 417"/>
                <a:gd name="T58" fmla="*/ 259 w 353"/>
                <a:gd name="T59" fmla="*/ 69 h 417"/>
                <a:gd name="T60" fmla="*/ 281 w 353"/>
                <a:gd name="T61" fmla="*/ 0 h 417"/>
                <a:gd name="T62" fmla="*/ 459 w 353"/>
                <a:gd name="T63" fmla="*/ 27 h 417"/>
                <a:gd name="T64" fmla="*/ 620 w 353"/>
                <a:gd name="T65" fmla="*/ 69 h 417"/>
                <a:gd name="T66" fmla="*/ 722 w 353"/>
                <a:gd name="T67" fmla="*/ 56 h 417"/>
                <a:gd name="T68" fmla="*/ 759 w 353"/>
                <a:gd name="T69" fmla="*/ 136 h 4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3"/>
                <a:gd name="T106" fmla="*/ 0 h 417"/>
                <a:gd name="T107" fmla="*/ 353 w 353"/>
                <a:gd name="T108" fmla="*/ 417 h 41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8" name="Freeform 25"/>
            <p:cNvSpPr/>
            <p:nvPr/>
          </p:nvSpPr>
          <p:spPr bwMode="gray">
            <a:xfrm>
              <a:off x="4413495" y="3799361"/>
              <a:ext cx="822498" cy="545280"/>
            </a:xfrm>
            <a:custGeom>
              <a:avLst/>
              <a:gdLst>
                <a:gd name="T0" fmla="*/ 1216 w 489"/>
                <a:gd name="T1" fmla="*/ 404 h 321"/>
                <a:gd name="T2" fmla="*/ 1116 w 489"/>
                <a:gd name="T3" fmla="*/ 430 h 321"/>
                <a:gd name="T4" fmla="*/ 977 w 489"/>
                <a:gd name="T5" fmla="*/ 483 h 321"/>
                <a:gd name="T6" fmla="*/ 918 w 489"/>
                <a:gd name="T7" fmla="*/ 495 h 321"/>
                <a:gd name="T8" fmla="*/ 879 w 489"/>
                <a:gd name="T9" fmla="*/ 522 h 321"/>
                <a:gd name="T10" fmla="*/ 819 w 489"/>
                <a:gd name="T11" fmla="*/ 522 h 321"/>
                <a:gd name="T12" fmla="*/ 837 w 489"/>
                <a:gd name="T13" fmla="*/ 444 h 321"/>
                <a:gd name="T14" fmla="*/ 797 w 489"/>
                <a:gd name="T15" fmla="*/ 444 h 321"/>
                <a:gd name="T16" fmla="*/ 718 w 489"/>
                <a:gd name="T17" fmla="*/ 471 h 321"/>
                <a:gd name="T18" fmla="*/ 697 w 489"/>
                <a:gd name="T19" fmla="*/ 458 h 321"/>
                <a:gd name="T20" fmla="*/ 598 w 489"/>
                <a:gd name="T21" fmla="*/ 458 h 321"/>
                <a:gd name="T22" fmla="*/ 559 w 489"/>
                <a:gd name="T23" fmla="*/ 417 h 321"/>
                <a:gd name="T24" fmla="*/ 459 w 489"/>
                <a:gd name="T25" fmla="*/ 417 h 321"/>
                <a:gd name="T26" fmla="*/ 360 w 489"/>
                <a:gd name="T27" fmla="*/ 391 h 321"/>
                <a:gd name="T28" fmla="*/ 319 w 489"/>
                <a:gd name="T29" fmla="*/ 404 h 321"/>
                <a:gd name="T30" fmla="*/ 339 w 489"/>
                <a:gd name="T31" fmla="*/ 458 h 321"/>
                <a:gd name="T32" fmla="*/ 278 w 489"/>
                <a:gd name="T33" fmla="*/ 444 h 321"/>
                <a:gd name="T34" fmla="*/ 199 w 489"/>
                <a:gd name="T35" fmla="*/ 444 h 321"/>
                <a:gd name="T36" fmla="*/ 121 w 489"/>
                <a:gd name="T37" fmla="*/ 522 h 321"/>
                <a:gd name="T38" fmla="*/ 20 w 489"/>
                <a:gd name="T39" fmla="*/ 444 h 321"/>
                <a:gd name="T40" fmla="*/ 0 w 489"/>
                <a:gd name="T41" fmla="*/ 444 h 321"/>
                <a:gd name="T42" fmla="*/ 20 w 489"/>
                <a:gd name="T43" fmla="*/ 417 h 321"/>
                <a:gd name="T44" fmla="*/ 41 w 489"/>
                <a:gd name="T45" fmla="*/ 404 h 321"/>
                <a:gd name="T46" fmla="*/ 0 w 489"/>
                <a:gd name="T47" fmla="*/ 378 h 321"/>
                <a:gd name="T48" fmla="*/ 0 w 489"/>
                <a:gd name="T49" fmla="*/ 365 h 321"/>
                <a:gd name="T50" fmla="*/ 41 w 489"/>
                <a:gd name="T51" fmla="*/ 340 h 321"/>
                <a:gd name="T52" fmla="*/ 179 w 489"/>
                <a:gd name="T53" fmla="*/ 340 h 321"/>
                <a:gd name="T54" fmla="*/ 239 w 489"/>
                <a:gd name="T55" fmla="*/ 314 h 321"/>
                <a:gd name="T56" fmla="*/ 278 w 489"/>
                <a:gd name="T57" fmla="*/ 300 h 321"/>
                <a:gd name="T58" fmla="*/ 278 w 489"/>
                <a:gd name="T59" fmla="*/ 260 h 321"/>
                <a:gd name="T60" fmla="*/ 199 w 489"/>
                <a:gd name="T61" fmla="*/ 196 h 321"/>
                <a:gd name="T62" fmla="*/ 179 w 489"/>
                <a:gd name="T63" fmla="*/ 130 h 321"/>
                <a:gd name="T64" fmla="*/ 218 w 489"/>
                <a:gd name="T65" fmla="*/ 92 h 321"/>
                <a:gd name="T66" fmla="*/ 218 w 489"/>
                <a:gd name="T67" fmla="*/ 66 h 321"/>
                <a:gd name="T68" fmla="*/ 179 w 489"/>
                <a:gd name="T69" fmla="*/ 13 h 321"/>
                <a:gd name="T70" fmla="*/ 319 w 489"/>
                <a:gd name="T71" fmla="*/ 13 h 321"/>
                <a:gd name="T72" fmla="*/ 360 w 489"/>
                <a:gd name="T73" fmla="*/ 26 h 321"/>
                <a:gd name="T74" fmla="*/ 418 w 489"/>
                <a:gd name="T75" fmla="*/ 0 h 321"/>
                <a:gd name="T76" fmla="*/ 519 w 489"/>
                <a:gd name="T77" fmla="*/ 117 h 321"/>
                <a:gd name="T78" fmla="*/ 697 w 489"/>
                <a:gd name="T79" fmla="*/ 117 h 321"/>
                <a:gd name="T80" fmla="*/ 736 w 489"/>
                <a:gd name="T81" fmla="*/ 130 h 321"/>
                <a:gd name="T82" fmla="*/ 778 w 489"/>
                <a:gd name="T83" fmla="*/ 117 h 321"/>
                <a:gd name="T84" fmla="*/ 837 w 489"/>
                <a:gd name="T85" fmla="*/ 143 h 321"/>
                <a:gd name="T86" fmla="*/ 837 w 489"/>
                <a:gd name="T87" fmla="*/ 184 h 321"/>
                <a:gd name="T88" fmla="*/ 879 w 489"/>
                <a:gd name="T89" fmla="*/ 208 h 321"/>
                <a:gd name="T90" fmla="*/ 898 w 489"/>
                <a:gd name="T91" fmla="*/ 184 h 321"/>
                <a:gd name="T92" fmla="*/ 935 w 489"/>
                <a:gd name="T93" fmla="*/ 208 h 321"/>
                <a:gd name="T94" fmla="*/ 1017 w 489"/>
                <a:gd name="T95" fmla="*/ 208 h 321"/>
                <a:gd name="T96" fmla="*/ 1036 w 489"/>
                <a:gd name="T97" fmla="*/ 196 h 321"/>
                <a:gd name="T98" fmla="*/ 1157 w 489"/>
                <a:gd name="T99" fmla="*/ 248 h 321"/>
                <a:gd name="T100" fmla="*/ 1178 w 489"/>
                <a:gd name="T101" fmla="*/ 314 h 321"/>
                <a:gd name="T102" fmla="*/ 1178 w 489"/>
                <a:gd name="T103" fmla="*/ 352 h 321"/>
                <a:gd name="T104" fmla="*/ 1216 w 489"/>
                <a:gd name="T105" fmla="*/ 404 h 3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89"/>
                <a:gd name="T160" fmla="*/ 0 h 321"/>
                <a:gd name="T161" fmla="*/ 489 w 489"/>
                <a:gd name="T162" fmla="*/ 321 h 32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09" name="Freeform 26"/>
            <p:cNvSpPr/>
            <p:nvPr/>
          </p:nvSpPr>
          <p:spPr bwMode="gray">
            <a:xfrm>
              <a:off x="5072054" y="3606818"/>
              <a:ext cx="512835" cy="657725"/>
            </a:xfrm>
            <a:custGeom>
              <a:avLst/>
              <a:gdLst>
                <a:gd name="T0" fmla="*/ 218 w 305"/>
                <a:gd name="T1" fmla="*/ 0 h 385"/>
                <a:gd name="T2" fmla="*/ 319 w 305"/>
                <a:gd name="T3" fmla="*/ 53 h 385"/>
                <a:gd name="T4" fmla="*/ 438 w 305"/>
                <a:gd name="T5" fmla="*/ 109 h 385"/>
                <a:gd name="T6" fmla="*/ 498 w 305"/>
                <a:gd name="T7" fmla="*/ 161 h 385"/>
                <a:gd name="T8" fmla="*/ 598 w 305"/>
                <a:gd name="T9" fmla="*/ 227 h 385"/>
                <a:gd name="T10" fmla="*/ 676 w 305"/>
                <a:gd name="T11" fmla="*/ 241 h 385"/>
                <a:gd name="T12" fmla="*/ 619 w 305"/>
                <a:gd name="T13" fmla="*/ 241 h 385"/>
                <a:gd name="T14" fmla="*/ 577 w 305"/>
                <a:gd name="T15" fmla="*/ 295 h 385"/>
                <a:gd name="T16" fmla="*/ 619 w 305"/>
                <a:gd name="T17" fmla="*/ 375 h 385"/>
                <a:gd name="T18" fmla="*/ 718 w 305"/>
                <a:gd name="T19" fmla="*/ 416 h 385"/>
                <a:gd name="T20" fmla="*/ 718 w 305"/>
                <a:gd name="T21" fmla="*/ 497 h 385"/>
                <a:gd name="T22" fmla="*/ 697 w 305"/>
                <a:gd name="T23" fmla="*/ 538 h 385"/>
                <a:gd name="T24" fmla="*/ 656 w 305"/>
                <a:gd name="T25" fmla="*/ 523 h 385"/>
                <a:gd name="T26" fmla="*/ 676 w 305"/>
                <a:gd name="T27" fmla="*/ 578 h 385"/>
                <a:gd name="T28" fmla="*/ 656 w 305"/>
                <a:gd name="T29" fmla="*/ 604 h 385"/>
                <a:gd name="T30" fmla="*/ 559 w 305"/>
                <a:gd name="T31" fmla="*/ 643 h 385"/>
                <a:gd name="T32" fmla="*/ 458 w 305"/>
                <a:gd name="T33" fmla="*/ 643 h 385"/>
                <a:gd name="T34" fmla="*/ 377 w 305"/>
                <a:gd name="T35" fmla="*/ 618 h 385"/>
                <a:gd name="T36" fmla="*/ 319 w 305"/>
                <a:gd name="T37" fmla="*/ 643 h 385"/>
                <a:gd name="T38" fmla="*/ 338 w 305"/>
                <a:gd name="T39" fmla="*/ 604 h 385"/>
                <a:gd name="T40" fmla="*/ 300 w 305"/>
                <a:gd name="T41" fmla="*/ 618 h 385"/>
                <a:gd name="T42" fmla="*/ 199 w 305"/>
                <a:gd name="T43" fmla="*/ 523 h 385"/>
                <a:gd name="T44" fmla="*/ 179 w 305"/>
                <a:gd name="T45" fmla="*/ 443 h 385"/>
                <a:gd name="T46" fmla="*/ 179 w 305"/>
                <a:gd name="T47" fmla="*/ 363 h 385"/>
                <a:gd name="T48" fmla="*/ 179 w 305"/>
                <a:gd name="T49" fmla="*/ 267 h 385"/>
                <a:gd name="T50" fmla="*/ 60 w 305"/>
                <a:gd name="T51" fmla="*/ 255 h 385"/>
                <a:gd name="T52" fmla="*/ 0 w 305"/>
                <a:gd name="T53" fmla="*/ 227 h 385"/>
                <a:gd name="T54" fmla="*/ 79 w 305"/>
                <a:gd name="T55" fmla="*/ 202 h 385"/>
                <a:gd name="T56" fmla="*/ 101 w 305"/>
                <a:gd name="T57" fmla="*/ 67 h 385"/>
                <a:gd name="T58" fmla="*/ 179 w 305"/>
                <a:gd name="T59" fmla="*/ 94 h 385"/>
                <a:gd name="T60" fmla="*/ 259 w 305"/>
                <a:gd name="T61" fmla="*/ 80 h 385"/>
                <a:gd name="T62" fmla="*/ 199 w 305"/>
                <a:gd name="T63" fmla="*/ 27 h 3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5"/>
                <a:gd name="T97" fmla="*/ 0 h 385"/>
                <a:gd name="T98" fmla="*/ 305 w 305"/>
                <a:gd name="T99" fmla="*/ 385 h 38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0" name="Freeform 27"/>
            <p:cNvSpPr/>
            <p:nvPr/>
          </p:nvSpPr>
          <p:spPr bwMode="gray">
            <a:xfrm>
              <a:off x="4615266" y="3401953"/>
              <a:ext cx="634739" cy="614595"/>
            </a:xfrm>
            <a:custGeom>
              <a:avLst/>
              <a:gdLst>
                <a:gd name="T0" fmla="*/ 500 w 377"/>
                <a:gd name="T1" fmla="*/ 13 h 361"/>
                <a:gd name="T2" fmla="*/ 621 w 377"/>
                <a:gd name="T3" fmla="*/ 0 h 361"/>
                <a:gd name="T4" fmla="*/ 661 w 377"/>
                <a:gd name="T5" fmla="*/ 27 h 361"/>
                <a:gd name="T6" fmla="*/ 761 w 377"/>
                <a:gd name="T7" fmla="*/ 40 h 361"/>
                <a:gd name="T8" fmla="*/ 803 w 377"/>
                <a:gd name="T9" fmla="*/ 27 h 361"/>
                <a:gd name="T10" fmla="*/ 842 w 377"/>
                <a:gd name="T11" fmla="*/ 27 h 361"/>
                <a:gd name="T12" fmla="*/ 701 w 377"/>
                <a:gd name="T13" fmla="*/ 105 h 361"/>
                <a:gd name="T14" fmla="*/ 681 w 377"/>
                <a:gd name="T15" fmla="*/ 144 h 361"/>
                <a:gd name="T16" fmla="*/ 701 w 377"/>
                <a:gd name="T17" fmla="*/ 158 h 361"/>
                <a:gd name="T18" fmla="*/ 722 w 377"/>
                <a:gd name="T19" fmla="*/ 158 h 361"/>
                <a:gd name="T20" fmla="*/ 803 w 377"/>
                <a:gd name="T21" fmla="*/ 210 h 361"/>
                <a:gd name="T22" fmla="*/ 881 w 377"/>
                <a:gd name="T23" fmla="*/ 210 h 361"/>
                <a:gd name="T24" fmla="*/ 881 w 377"/>
                <a:gd name="T25" fmla="*/ 239 h 361"/>
                <a:gd name="T26" fmla="*/ 941 w 377"/>
                <a:gd name="T27" fmla="*/ 252 h 361"/>
                <a:gd name="T28" fmla="*/ 941 w 377"/>
                <a:gd name="T29" fmla="*/ 279 h 361"/>
                <a:gd name="T30" fmla="*/ 881 w 377"/>
                <a:gd name="T31" fmla="*/ 316 h 361"/>
                <a:gd name="T32" fmla="*/ 881 w 377"/>
                <a:gd name="T33" fmla="*/ 292 h 361"/>
                <a:gd name="T34" fmla="*/ 821 w 377"/>
                <a:gd name="T35" fmla="*/ 265 h 361"/>
                <a:gd name="T36" fmla="*/ 782 w 377"/>
                <a:gd name="T37" fmla="*/ 265 h 361"/>
                <a:gd name="T38" fmla="*/ 782 w 377"/>
                <a:gd name="T39" fmla="*/ 344 h 361"/>
                <a:gd name="T40" fmla="*/ 761 w 377"/>
                <a:gd name="T41" fmla="*/ 396 h 361"/>
                <a:gd name="T42" fmla="*/ 701 w 377"/>
                <a:gd name="T43" fmla="*/ 396 h 361"/>
                <a:gd name="T44" fmla="*/ 681 w 377"/>
                <a:gd name="T45" fmla="*/ 409 h 361"/>
                <a:gd name="T46" fmla="*/ 722 w 377"/>
                <a:gd name="T47" fmla="*/ 422 h 361"/>
                <a:gd name="T48" fmla="*/ 743 w 377"/>
                <a:gd name="T49" fmla="*/ 450 h 361"/>
                <a:gd name="T50" fmla="*/ 803 w 377"/>
                <a:gd name="T51" fmla="*/ 474 h 361"/>
                <a:gd name="T52" fmla="*/ 860 w 377"/>
                <a:gd name="T53" fmla="*/ 462 h 361"/>
                <a:gd name="T54" fmla="*/ 881 w 377"/>
                <a:gd name="T55" fmla="*/ 554 h 361"/>
                <a:gd name="T56" fmla="*/ 761 w 377"/>
                <a:gd name="T57" fmla="*/ 594 h 361"/>
                <a:gd name="T58" fmla="*/ 743 w 377"/>
                <a:gd name="T59" fmla="*/ 580 h 361"/>
                <a:gd name="T60" fmla="*/ 722 w 377"/>
                <a:gd name="T61" fmla="*/ 594 h 361"/>
                <a:gd name="T62" fmla="*/ 643 w 377"/>
                <a:gd name="T63" fmla="*/ 594 h 361"/>
                <a:gd name="T64" fmla="*/ 601 w 377"/>
                <a:gd name="T65" fmla="*/ 567 h 361"/>
                <a:gd name="T66" fmla="*/ 582 w 377"/>
                <a:gd name="T67" fmla="*/ 594 h 361"/>
                <a:gd name="T68" fmla="*/ 542 w 377"/>
                <a:gd name="T69" fmla="*/ 567 h 361"/>
                <a:gd name="T70" fmla="*/ 542 w 377"/>
                <a:gd name="T71" fmla="*/ 527 h 361"/>
                <a:gd name="T72" fmla="*/ 482 w 377"/>
                <a:gd name="T73" fmla="*/ 501 h 361"/>
                <a:gd name="T74" fmla="*/ 440 w 377"/>
                <a:gd name="T75" fmla="*/ 514 h 361"/>
                <a:gd name="T76" fmla="*/ 401 w 377"/>
                <a:gd name="T77" fmla="*/ 501 h 361"/>
                <a:gd name="T78" fmla="*/ 221 w 377"/>
                <a:gd name="T79" fmla="*/ 487 h 361"/>
                <a:gd name="T80" fmla="*/ 121 w 377"/>
                <a:gd name="T81" fmla="*/ 382 h 361"/>
                <a:gd name="T82" fmla="*/ 41 w 377"/>
                <a:gd name="T83" fmla="*/ 303 h 361"/>
                <a:gd name="T84" fmla="*/ 0 w 377"/>
                <a:gd name="T85" fmla="*/ 210 h 361"/>
                <a:gd name="T86" fmla="*/ 79 w 377"/>
                <a:gd name="T87" fmla="*/ 210 h 361"/>
                <a:gd name="T88" fmla="*/ 281 w 377"/>
                <a:gd name="T89" fmla="*/ 130 h 361"/>
                <a:gd name="T90" fmla="*/ 341 w 377"/>
                <a:gd name="T91" fmla="*/ 130 h 361"/>
                <a:gd name="T92" fmla="*/ 422 w 377"/>
                <a:gd name="T93" fmla="*/ 130 h 361"/>
                <a:gd name="T94" fmla="*/ 482 w 377"/>
                <a:gd name="T95" fmla="*/ 80 h 361"/>
                <a:gd name="T96" fmla="*/ 500 w 377"/>
                <a:gd name="T97" fmla="*/ 13 h 3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77"/>
                <a:gd name="T148" fmla="*/ 0 h 361"/>
                <a:gd name="T149" fmla="*/ 377 w 377"/>
                <a:gd name="T150" fmla="*/ 361 h 361"/>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1" name="Freeform 28"/>
            <p:cNvSpPr/>
            <p:nvPr/>
          </p:nvSpPr>
          <p:spPr bwMode="invGray">
            <a:xfrm>
              <a:off x="4602655" y="2842810"/>
              <a:ext cx="418956" cy="780952"/>
            </a:xfrm>
            <a:custGeom>
              <a:avLst/>
              <a:gdLst>
                <a:gd name="T0" fmla="*/ 519 w 249"/>
                <a:gd name="T1" fmla="*/ 565 h 457"/>
                <a:gd name="T2" fmla="*/ 498 w 249"/>
                <a:gd name="T3" fmla="*/ 632 h 457"/>
                <a:gd name="T4" fmla="*/ 438 w 249"/>
                <a:gd name="T5" fmla="*/ 687 h 457"/>
                <a:gd name="T6" fmla="*/ 339 w 249"/>
                <a:gd name="T7" fmla="*/ 673 h 457"/>
                <a:gd name="T8" fmla="*/ 199 w 249"/>
                <a:gd name="T9" fmla="*/ 724 h 457"/>
                <a:gd name="T10" fmla="*/ 101 w 249"/>
                <a:gd name="T11" fmla="*/ 765 h 457"/>
                <a:gd name="T12" fmla="*/ 20 w 249"/>
                <a:gd name="T13" fmla="*/ 765 h 457"/>
                <a:gd name="T14" fmla="*/ 0 w 249"/>
                <a:gd name="T15" fmla="*/ 752 h 457"/>
                <a:gd name="T16" fmla="*/ 41 w 249"/>
                <a:gd name="T17" fmla="*/ 646 h 457"/>
                <a:gd name="T18" fmla="*/ 60 w 249"/>
                <a:gd name="T19" fmla="*/ 619 h 457"/>
                <a:gd name="T20" fmla="*/ 20 w 249"/>
                <a:gd name="T21" fmla="*/ 551 h 457"/>
                <a:gd name="T22" fmla="*/ 41 w 249"/>
                <a:gd name="T23" fmla="*/ 444 h 457"/>
                <a:gd name="T24" fmla="*/ 60 w 249"/>
                <a:gd name="T25" fmla="*/ 376 h 457"/>
                <a:gd name="T26" fmla="*/ 79 w 249"/>
                <a:gd name="T27" fmla="*/ 349 h 457"/>
                <a:gd name="T28" fmla="*/ 41 w 249"/>
                <a:gd name="T29" fmla="*/ 323 h 457"/>
                <a:gd name="T30" fmla="*/ 79 w 249"/>
                <a:gd name="T31" fmla="*/ 270 h 457"/>
                <a:gd name="T32" fmla="*/ 138 w 249"/>
                <a:gd name="T33" fmla="*/ 189 h 457"/>
                <a:gd name="T34" fmla="*/ 138 w 249"/>
                <a:gd name="T35" fmla="*/ 135 h 457"/>
                <a:gd name="T36" fmla="*/ 179 w 249"/>
                <a:gd name="T37" fmla="*/ 135 h 457"/>
                <a:gd name="T38" fmla="*/ 300 w 249"/>
                <a:gd name="T39" fmla="*/ 41 h 457"/>
                <a:gd name="T40" fmla="*/ 360 w 249"/>
                <a:gd name="T41" fmla="*/ 27 h 457"/>
                <a:gd name="T42" fmla="*/ 421 w 249"/>
                <a:gd name="T43" fmla="*/ 0 h 457"/>
                <a:gd name="T44" fmla="*/ 438 w 249"/>
                <a:gd name="T45" fmla="*/ 13 h 457"/>
                <a:gd name="T46" fmla="*/ 538 w 249"/>
                <a:gd name="T47" fmla="*/ 0 h 457"/>
                <a:gd name="T48" fmla="*/ 598 w 249"/>
                <a:gd name="T49" fmla="*/ 41 h 457"/>
                <a:gd name="T50" fmla="*/ 538 w 249"/>
                <a:gd name="T51" fmla="*/ 54 h 457"/>
                <a:gd name="T52" fmla="*/ 519 w 249"/>
                <a:gd name="T53" fmla="*/ 80 h 457"/>
                <a:gd name="T54" fmla="*/ 598 w 249"/>
                <a:gd name="T55" fmla="*/ 80 h 457"/>
                <a:gd name="T56" fmla="*/ 620 w 249"/>
                <a:gd name="T57" fmla="*/ 149 h 457"/>
                <a:gd name="T58" fmla="*/ 580 w 249"/>
                <a:gd name="T59" fmla="*/ 202 h 457"/>
                <a:gd name="T60" fmla="*/ 538 w 249"/>
                <a:gd name="T61" fmla="*/ 175 h 457"/>
                <a:gd name="T62" fmla="*/ 480 w 249"/>
                <a:gd name="T63" fmla="*/ 202 h 457"/>
                <a:gd name="T64" fmla="*/ 498 w 249"/>
                <a:gd name="T65" fmla="*/ 229 h 457"/>
                <a:gd name="T66" fmla="*/ 459 w 249"/>
                <a:gd name="T67" fmla="*/ 270 h 457"/>
                <a:gd name="T68" fmla="*/ 560 w 249"/>
                <a:gd name="T69" fmla="*/ 363 h 457"/>
                <a:gd name="T70" fmla="*/ 480 w 249"/>
                <a:gd name="T71" fmla="*/ 510 h 457"/>
                <a:gd name="T72" fmla="*/ 519 w 249"/>
                <a:gd name="T73" fmla="*/ 565 h 4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49"/>
                <a:gd name="T112" fmla="*/ 0 h 457"/>
                <a:gd name="T113" fmla="*/ 249 w 249"/>
                <a:gd name="T114" fmla="*/ 457 h 45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2" name="Freeform 29"/>
            <p:cNvSpPr/>
            <p:nvPr/>
          </p:nvSpPr>
          <p:spPr bwMode="gray">
            <a:xfrm>
              <a:off x="4157077" y="2978360"/>
              <a:ext cx="540859" cy="1038189"/>
            </a:xfrm>
            <a:custGeom>
              <a:avLst/>
              <a:gdLst>
                <a:gd name="T0" fmla="*/ 806 w 321"/>
                <a:gd name="T1" fmla="*/ 797 h 609"/>
                <a:gd name="T2" fmla="*/ 744 w 321"/>
                <a:gd name="T3" fmla="*/ 825 h 609"/>
                <a:gd name="T4" fmla="*/ 705 w 321"/>
                <a:gd name="T5" fmla="*/ 811 h 609"/>
                <a:gd name="T6" fmla="*/ 562 w 321"/>
                <a:gd name="T7" fmla="*/ 811 h 609"/>
                <a:gd name="T8" fmla="*/ 605 w 321"/>
                <a:gd name="T9" fmla="*/ 863 h 609"/>
                <a:gd name="T10" fmla="*/ 562 w 321"/>
                <a:gd name="T11" fmla="*/ 930 h 609"/>
                <a:gd name="T12" fmla="*/ 583 w 321"/>
                <a:gd name="T13" fmla="*/ 1010 h 609"/>
                <a:gd name="T14" fmla="*/ 503 w 321"/>
                <a:gd name="T15" fmla="*/ 996 h 609"/>
                <a:gd name="T16" fmla="*/ 384 w 321"/>
                <a:gd name="T17" fmla="*/ 943 h 609"/>
                <a:gd name="T18" fmla="*/ 240 w 321"/>
                <a:gd name="T19" fmla="*/ 916 h 609"/>
                <a:gd name="T20" fmla="*/ 141 w 321"/>
                <a:gd name="T21" fmla="*/ 863 h 609"/>
                <a:gd name="T22" fmla="*/ 41 w 321"/>
                <a:gd name="T23" fmla="*/ 863 h 609"/>
                <a:gd name="T24" fmla="*/ 41 w 321"/>
                <a:gd name="T25" fmla="*/ 851 h 609"/>
                <a:gd name="T26" fmla="*/ 0 w 321"/>
                <a:gd name="T27" fmla="*/ 838 h 609"/>
                <a:gd name="T28" fmla="*/ 20 w 321"/>
                <a:gd name="T29" fmla="*/ 825 h 609"/>
                <a:gd name="T30" fmla="*/ 20 w 321"/>
                <a:gd name="T31" fmla="*/ 784 h 609"/>
                <a:gd name="T32" fmla="*/ 0 w 321"/>
                <a:gd name="T33" fmla="*/ 771 h 609"/>
                <a:gd name="T34" fmla="*/ 41 w 321"/>
                <a:gd name="T35" fmla="*/ 758 h 609"/>
                <a:gd name="T36" fmla="*/ 121 w 321"/>
                <a:gd name="T37" fmla="*/ 758 h 609"/>
                <a:gd name="T38" fmla="*/ 121 w 321"/>
                <a:gd name="T39" fmla="*/ 572 h 609"/>
                <a:gd name="T40" fmla="*/ 221 w 321"/>
                <a:gd name="T41" fmla="*/ 572 h 609"/>
                <a:gd name="T42" fmla="*/ 221 w 321"/>
                <a:gd name="T43" fmla="*/ 597 h 609"/>
                <a:gd name="T44" fmla="*/ 281 w 321"/>
                <a:gd name="T45" fmla="*/ 597 h 609"/>
                <a:gd name="T46" fmla="*/ 281 w 321"/>
                <a:gd name="T47" fmla="*/ 545 h 609"/>
                <a:gd name="T48" fmla="*/ 402 w 321"/>
                <a:gd name="T49" fmla="*/ 545 h 609"/>
                <a:gd name="T50" fmla="*/ 422 w 321"/>
                <a:gd name="T51" fmla="*/ 466 h 609"/>
                <a:gd name="T52" fmla="*/ 422 w 321"/>
                <a:gd name="T53" fmla="*/ 411 h 609"/>
                <a:gd name="T54" fmla="*/ 362 w 321"/>
                <a:gd name="T55" fmla="*/ 385 h 609"/>
                <a:gd name="T56" fmla="*/ 281 w 321"/>
                <a:gd name="T57" fmla="*/ 345 h 609"/>
                <a:gd name="T58" fmla="*/ 240 w 321"/>
                <a:gd name="T59" fmla="*/ 307 h 609"/>
                <a:gd name="T60" fmla="*/ 260 w 321"/>
                <a:gd name="T61" fmla="*/ 239 h 609"/>
                <a:gd name="T62" fmla="*/ 301 w 321"/>
                <a:gd name="T63" fmla="*/ 214 h 609"/>
                <a:gd name="T64" fmla="*/ 362 w 321"/>
                <a:gd name="T65" fmla="*/ 239 h 609"/>
                <a:gd name="T66" fmla="*/ 444 w 321"/>
                <a:gd name="T67" fmla="*/ 239 h 609"/>
                <a:gd name="T68" fmla="*/ 463 w 321"/>
                <a:gd name="T69" fmla="*/ 199 h 609"/>
                <a:gd name="T70" fmla="*/ 503 w 321"/>
                <a:gd name="T71" fmla="*/ 199 h 609"/>
                <a:gd name="T72" fmla="*/ 483 w 321"/>
                <a:gd name="T73" fmla="*/ 145 h 609"/>
                <a:gd name="T74" fmla="*/ 622 w 321"/>
                <a:gd name="T75" fmla="*/ 53 h 609"/>
                <a:gd name="T76" fmla="*/ 622 w 321"/>
                <a:gd name="T77" fmla="*/ 27 h 609"/>
                <a:gd name="T78" fmla="*/ 705 w 321"/>
                <a:gd name="T79" fmla="*/ 27 h 609"/>
                <a:gd name="T80" fmla="*/ 723 w 321"/>
                <a:gd name="T81" fmla="*/ 41 h 609"/>
                <a:gd name="T82" fmla="*/ 744 w 321"/>
                <a:gd name="T83" fmla="*/ 13 h 609"/>
                <a:gd name="T84" fmla="*/ 765 w 321"/>
                <a:gd name="T85" fmla="*/ 0 h 609"/>
                <a:gd name="T86" fmla="*/ 806 w 321"/>
                <a:gd name="T87" fmla="*/ 41 h 609"/>
                <a:gd name="T88" fmla="*/ 806 w 321"/>
                <a:gd name="T89" fmla="*/ 53 h 609"/>
                <a:gd name="T90" fmla="*/ 705 w 321"/>
                <a:gd name="T91" fmla="*/ 186 h 609"/>
                <a:gd name="T92" fmla="*/ 744 w 321"/>
                <a:gd name="T93" fmla="*/ 214 h 609"/>
                <a:gd name="T94" fmla="*/ 705 w 321"/>
                <a:gd name="T95" fmla="*/ 307 h 609"/>
                <a:gd name="T96" fmla="*/ 684 w 321"/>
                <a:gd name="T97" fmla="*/ 411 h 609"/>
                <a:gd name="T98" fmla="*/ 723 w 321"/>
                <a:gd name="T99" fmla="*/ 479 h 609"/>
                <a:gd name="T100" fmla="*/ 663 w 321"/>
                <a:gd name="T101" fmla="*/ 597 h 609"/>
                <a:gd name="T102" fmla="*/ 684 w 321"/>
                <a:gd name="T103" fmla="*/ 623 h 609"/>
                <a:gd name="T104" fmla="*/ 723 w 321"/>
                <a:gd name="T105" fmla="*/ 716 h 609"/>
                <a:gd name="T106" fmla="*/ 806 w 321"/>
                <a:gd name="T107" fmla="*/ 797 h 6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21"/>
                <a:gd name="T163" fmla="*/ 0 h 609"/>
                <a:gd name="T164" fmla="*/ 321 w 321"/>
                <a:gd name="T165" fmla="*/ 609 h 609"/>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3" name="Freeform 30"/>
            <p:cNvSpPr/>
            <p:nvPr/>
          </p:nvSpPr>
          <p:spPr bwMode="invGray">
            <a:xfrm>
              <a:off x="4056191" y="2992223"/>
              <a:ext cx="295651" cy="534498"/>
            </a:xfrm>
            <a:custGeom>
              <a:avLst/>
              <a:gdLst>
                <a:gd name="T0" fmla="*/ 423 w 177"/>
                <a:gd name="T1" fmla="*/ 201 h 313"/>
                <a:gd name="T2" fmla="*/ 386 w 177"/>
                <a:gd name="T3" fmla="*/ 173 h 313"/>
                <a:gd name="T4" fmla="*/ 288 w 177"/>
                <a:gd name="T5" fmla="*/ 149 h 313"/>
                <a:gd name="T6" fmla="*/ 327 w 177"/>
                <a:gd name="T7" fmla="*/ 53 h 313"/>
                <a:gd name="T8" fmla="*/ 309 w 177"/>
                <a:gd name="T9" fmla="*/ 0 h 313"/>
                <a:gd name="T10" fmla="*/ 175 w 177"/>
                <a:gd name="T11" fmla="*/ 93 h 313"/>
                <a:gd name="T12" fmla="*/ 154 w 177"/>
                <a:gd name="T13" fmla="*/ 187 h 313"/>
                <a:gd name="T14" fmla="*/ 97 w 177"/>
                <a:gd name="T15" fmla="*/ 201 h 313"/>
                <a:gd name="T16" fmla="*/ 20 w 177"/>
                <a:gd name="T17" fmla="*/ 241 h 313"/>
                <a:gd name="T18" fmla="*/ 0 w 177"/>
                <a:gd name="T19" fmla="*/ 280 h 313"/>
                <a:gd name="T20" fmla="*/ 97 w 177"/>
                <a:gd name="T21" fmla="*/ 322 h 313"/>
                <a:gd name="T22" fmla="*/ 97 w 177"/>
                <a:gd name="T23" fmla="*/ 375 h 313"/>
                <a:gd name="T24" fmla="*/ 116 w 177"/>
                <a:gd name="T25" fmla="*/ 402 h 313"/>
                <a:gd name="T26" fmla="*/ 97 w 177"/>
                <a:gd name="T27" fmla="*/ 442 h 313"/>
                <a:gd name="T28" fmla="*/ 116 w 177"/>
                <a:gd name="T29" fmla="*/ 468 h 313"/>
                <a:gd name="T30" fmla="*/ 230 w 177"/>
                <a:gd name="T31" fmla="*/ 523 h 313"/>
                <a:gd name="T32" fmla="*/ 272 w 177"/>
                <a:gd name="T33" fmla="*/ 523 h 313"/>
                <a:gd name="T34" fmla="*/ 272 w 177"/>
                <a:gd name="T35" fmla="*/ 497 h 313"/>
                <a:gd name="T36" fmla="*/ 309 w 177"/>
                <a:gd name="T37" fmla="*/ 456 h 313"/>
                <a:gd name="T38" fmla="*/ 288 w 177"/>
                <a:gd name="T39" fmla="*/ 402 h 313"/>
                <a:gd name="T40" fmla="*/ 272 w 177"/>
                <a:gd name="T41" fmla="*/ 402 h 313"/>
                <a:gd name="T42" fmla="*/ 250 w 177"/>
                <a:gd name="T43" fmla="*/ 349 h 313"/>
                <a:gd name="T44" fmla="*/ 288 w 177"/>
                <a:gd name="T45" fmla="*/ 349 h 313"/>
                <a:gd name="T46" fmla="*/ 288 w 177"/>
                <a:gd name="T47" fmla="*/ 294 h 313"/>
                <a:gd name="T48" fmla="*/ 327 w 177"/>
                <a:gd name="T49" fmla="*/ 294 h 313"/>
                <a:gd name="T50" fmla="*/ 365 w 177"/>
                <a:gd name="T51" fmla="*/ 308 h 313"/>
                <a:gd name="T52" fmla="*/ 386 w 177"/>
                <a:gd name="T53" fmla="*/ 227 h 313"/>
                <a:gd name="T54" fmla="*/ 423 w 177"/>
                <a:gd name="T55" fmla="*/ 201 h 3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7"/>
                <a:gd name="T85" fmla="*/ 0 h 313"/>
                <a:gd name="T86" fmla="*/ 177 w 177"/>
                <a:gd name="T87" fmla="*/ 313 h 31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4" name="Freeform 31"/>
            <p:cNvSpPr/>
            <p:nvPr/>
          </p:nvSpPr>
          <p:spPr bwMode="invGray">
            <a:xfrm>
              <a:off x="2998293" y="2460806"/>
              <a:ext cx="1443225" cy="1434056"/>
            </a:xfrm>
            <a:custGeom>
              <a:avLst/>
              <a:gdLst>
                <a:gd name="T0" fmla="*/ 1584 w 857"/>
                <a:gd name="T1" fmla="*/ 798 h 841"/>
                <a:gd name="T2" fmla="*/ 1686 w 857"/>
                <a:gd name="T3" fmla="*/ 890 h 841"/>
                <a:gd name="T4" fmla="*/ 1686 w 857"/>
                <a:gd name="T5" fmla="*/ 943 h 841"/>
                <a:gd name="T6" fmla="*/ 1847 w 857"/>
                <a:gd name="T7" fmla="*/ 1038 h 841"/>
                <a:gd name="T8" fmla="*/ 1865 w 857"/>
                <a:gd name="T9" fmla="*/ 997 h 841"/>
                <a:gd name="T10" fmla="*/ 1885 w 857"/>
                <a:gd name="T11" fmla="*/ 917 h 841"/>
                <a:gd name="T12" fmla="*/ 1847 w 857"/>
                <a:gd name="T13" fmla="*/ 866 h 841"/>
                <a:gd name="T14" fmla="*/ 1885 w 857"/>
                <a:gd name="T15" fmla="*/ 811 h 841"/>
                <a:gd name="T16" fmla="*/ 2005 w 857"/>
                <a:gd name="T17" fmla="*/ 851 h 841"/>
                <a:gd name="T18" fmla="*/ 2148 w 857"/>
                <a:gd name="T19" fmla="*/ 917 h 841"/>
                <a:gd name="T20" fmla="*/ 2005 w 857"/>
                <a:gd name="T21" fmla="*/ 1052 h 841"/>
                <a:gd name="T22" fmla="*/ 1946 w 857"/>
                <a:gd name="T23" fmla="*/ 1104 h 841"/>
                <a:gd name="T24" fmla="*/ 1847 w 857"/>
                <a:gd name="T25" fmla="*/ 1077 h 841"/>
                <a:gd name="T26" fmla="*/ 1766 w 857"/>
                <a:gd name="T27" fmla="*/ 1250 h 841"/>
                <a:gd name="T28" fmla="*/ 1745 w 857"/>
                <a:gd name="T29" fmla="*/ 1291 h 841"/>
                <a:gd name="T30" fmla="*/ 1726 w 857"/>
                <a:gd name="T31" fmla="*/ 1343 h 841"/>
                <a:gd name="T32" fmla="*/ 1584 w 857"/>
                <a:gd name="T33" fmla="*/ 1397 h 841"/>
                <a:gd name="T34" fmla="*/ 1487 w 857"/>
                <a:gd name="T35" fmla="*/ 1263 h 841"/>
                <a:gd name="T36" fmla="*/ 1445 w 857"/>
                <a:gd name="T37" fmla="*/ 1250 h 841"/>
                <a:gd name="T38" fmla="*/ 1324 w 857"/>
                <a:gd name="T39" fmla="*/ 1156 h 841"/>
                <a:gd name="T40" fmla="*/ 1244 w 857"/>
                <a:gd name="T41" fmla="*/ 1182 h 841"/>
                <a:gd name="T42" fmla="*/ 1224 w 857"/>
                <a:gd name="T43" fmla="*/ 1210 h 841"/>
                <a:gd name="T44" fmla="*/ 1203 w 857"/>
                <a:gd name="T45" fmla="*/ 1291 h 841"/>
                <a:gd name="T46" fmla="*/ 1165 w 857"/>
                <a:gd name="T47" fmla="*/ 1238 h 841"/>
                <a:gd name="T48" fmla="*/ 1043 w 857"/>
                <a:gd name="T49" fmla="*/ 1210 h 841"/>
                <a:gd name="T50" fmla="*/ 1023 w 857"/>
                <a:gd name="T51" fmla="*/ 1145 h 841"/>
                <a:gd name="T52" fmla="*/ 1144 w 857"/>
                <a:gd name="T53" fmla="*/ 1156 h 841"/>
                <a:gd name="T54" fmla="*/ 1224 w 857"/>
                <a:gd name="T55" fmla="*/ 1118 h 841"/>
                <a:gd name="T56" fmla="*/ 1165 w 857"/>
                <a:gd name="T57" fmla="*/ 1064 h 841"/>
                <a:gd name="T58" fmla="*/ 1264 w 857"/>
                <a:gd name="T59" fmla="*/ 997 h 841"/>
                <a:gd name="T60" fmla="*/ 1344 w 857"/>
                <a:gd name="T61" fmla="*/ 943 h 841"/>
                <a:gd name="T62" fmla="*/ 1203 w 857"/>
                <a:gd name="T63" fmla="*/ 679 h 841"/>
                <a:gd name="T64" fmla="*/ 1023 w 857"/>
                <a:gd name="T65" fmla="*/ 599 h 841"/>
                <a:gd name="T66" fmla="*/ 861 w 857"/>
                <a:gd name="T67" fmla="*/ 559 h 841"/>
                <a:gd name="T68" fmla="*/ 703 w 857"/>
                <a:gd name="T69" fmla="*/ 518 h 841"/>
                <a:gd name="T70" fmla="*/ 522 w 857"/>
                <a:gd name="T71" fmla="*/ 559 h 841"/>
                <a:gd name="T72" fmla="*/ 121 w 857"/>
                <a:gd name="T73" fmla="*/ 399 h 841"/>
                <a:gd name="T74" fmla="*/ 20 w 857"/>
                <a:gd name="T75" fmla="*/ 266 h 841"/>
                <a:gd name="T76" fmla="*/ 121 w 857"/>
                <a:gd name="T77" fmla="*/ 252 h 841"/>
                <a:gd name="T78" fmla="*/ 281 w 857"/>
                <a:gd name="T79" fmla="*/ 159 h 841"/>
                <a:gd name="T80" fmla="*/ 341 w 857"/>
                <a:gd name="T81" fmla="*/ 106 h 841"/>
                <a:gd name="T82" fmla="*/ 542 w 857"/>
                <a:gd name="T83" fmla="*/ 53 h 841"/>
                <a:gd name="T84" fmla="*/ 582 w 857"/>
                <a:gd name="T85" fmla="*/ 0 h 841"/>
                <a:gd name="T86" fmla="*/ 722 w 857"/>
                <a:gd name="T87" fmla="*/ 122 h 841"/>
                <a:gd name="T88" fmla="*/ 743 w 857"/>
                <a:gd name="T89" fmla="*/ 214 h 841"/>
                <a:gd name="T90" fmla="*/ 782 w 857"/>
                <a:gd name="T91" fmla="*/ 293 h 841"/>
                <a:gd name="T92" fmla="*/ 844 w 857"/>
                <a:gd name="T93" fmla="*/ 320 h 841"/>
                <a:gd name="T94" fmla="*/ 1023 w 857"/>
                <a:gd name="T95" fmla="*/ 293 h 841"/>
                <a:gd name="T96" fmla="*/ 1023 w 857"/>
                <a:gd name="T97" fmla="*/ 359 h 841"/>
                <a:gd name="T98" fmla="*/ 964 w 857"/>
                <a:gd name="T99" fmla="*/ 424 h 841"/>
                <a:gd name="T100" fmla="*/ 1083 w 857"/>
                <a:gd name="T101" fmla="*/ 546 h 841"/>
                <a:gd name="T102" fmla="*/ 1244 w 857"/>
                <a:gd name="T103" fmla="*/ 572 h 841"/>
                <a:gd name="T104" fmla="*/ 1324 w 857"/>
                <a:gd name="T105" fmla="*/ 531 h 841"/>
                <a:gd name="T106" fmla="*/ 1465 w 857"/>
                <a:gd name="T107" fmla="*/ 531 h 841"/>
                <a:gd name="T108" fmla="*/ 1565 w 857"/>
                <a:gd name="T109" fmla="*/ 559 h 841"/>
                <a:gd name="T110" fmla="*/ 1445 w 857"/>
                <a:gd name="T111" fmla="*/ 651 h 841"/>
                <a:gd name="T112" fmla="*/ 1505 w 857"/>
                <a:gd name="T113" fmla="*/ 758 h 8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857"/>
                <a:gd name="T172" fmla="*/ 0 h 841"/>
                <a:gd name="T173" fmla="*/ 857 w 857"/>
                <a:gd name="T174" fmla="*/ 841 h 841"/>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5" name="Freeform 32"/>
            <p:cNvSpPr/>
            <p:nvPr/>
          </p:nvSpPr>
          <p:spPr bwMode="invGray">
            <a:xfrm>
              <a:off x="3456482" y="1136115"/>
              <a:ext cx="2397436" cy="2117966"/>
            </a:xfrm>
            <a:custGeom>
              <a:avLst/>
              <a:gdLst>
                <a:gd name="T0" fmla="*/ 41 w 1425"/>
                <a:gd name="T1" fmla="*/ 1497 h 1241"/>
                <a:gd name="T2" fmla="*/ 158 w 1425"/>
                <a:gd name="T3" fmla="*/ 1617 h 1241"/>
                <a:gd name="T4" fmla="*/ 339 w 1425"/>
                <a:gd name="T5" fmla="*/ 1629 h 1241"/>
                <a:gd name="T6" fmla="*/ 279 w 1425"/>
                <a:gd name="T7" fmla="*/ 1722 h 1241"/>
                <a:gd name="T8" fmla="*/ 538 w 1425"/>
                <a:gd name="T9" fmla="*/ 1885 h 1241"/>
                <a:gd name="T10" fmla="*/ 639 w 1425"/>
                <a:gd name="T11" fmla="*/ 1829 h 1241"/>
                <a:gd name="T12" fmla="*/ 879 w 1425"/>
                <a:gd name="T13" fmla="*/ 1843 h 1241"/>
                <a:gd name="T14" fmla="*/ 819 w 1425"/>
                <a:gd name="T15" fmla="*/ 2070 h 1241"/>
                <a:gd name="T16" fmla="*/ 1058 w 1425"/>
                <a:gd name="T17" fmla="*/ 2004 h 1241"/>
                <a:gd name="T18" fmla="*/ 1240 w 1425"/>
                <a:gd name="T19" fmla="*/ 1856 h 1241"/>
                <a:gd name="T20" fmla="*/ 1396 w 1425"/>
                <a:gd name="T21" fmla="*/ 2043 h 1241"/>
                <a:gd name="T22" fmla="*/ 1498 w 1425"/>
                <a:gd name="T23" fmla="*/ 2004 h 1241"/>
                <a:gd name="T24" fmla="*/ 1657 w 1425"/>
                <a:gd name="T25" fmla="*/ 1856 h 1241"/>
                <a:gd name="T26" fmla="*/ 1758 w 1425"/>
                <a:gd name="T27" fmla="*/ 1829 h 1241"/>
                <a:gd name="T28" fmla="*/ 1837 w 1425"/>
                <a:gd name="T29" fmla="*/ 1829 h 1241"/>
                <a:gd name="T30" fmla="*/ 1998 w 1425"/>
                <a:gd name="T31" fmla="*/ 1712 h 1241"/>
                <a:gd name="T32" fmla="*/ 2155 w 1425"/>
                <a:gd name="T33" fmla="*/ 1684 h 1241"/>
                <a:gd name="T34" fmla="*/ 2236 w 1425"/>
                <a:gd name="T35" fmla="*/ 1536 h 1241"/>
                <a:gd name="T36" fmla="*/ 2355 w 1425"/>
                <a:gd name="T37" fmla="*/ 1522 h 1241"/>
                <a:gd name="T38" fmla="*/ 2515 w 1425"/>
                <a:gd name="T39" fmla="*/ 1456 h 1241"/>
                <a:gd name="T40" fmla="*/ 2715 w 1425"/>
                <a:gd name="T41" fmla="*/ 1376 h 1241"/>
                <a:gd name="T42" fmla="*/ 2814 w 1425"/>
                <a:gd name="T43" fmla="*/ 1536 h 1241"/>
                <a:gd name="T44" fmla="*/ 2933 w 1425"/>
                <a:gd name="T45" fmla="*/ 1482 h 1241"/>
                <a:gd name="T46" fmla="*/ 2933 w 1425"/>
                <a:gd name="T47" fmla="*/ 1403 h 1241"/>
                <a:gd name="T48" fmla="*/ 3374 w 1425"/>
                <a:gd name="T49" fmla="*/ 1310 h 1241"/>
                <a:gd name="T50" fmla="*/ 3434 w 1425"/>
                <a:gd name="T51" fmla="*/ 1217 h 1241"/>
                <a:gd name="T52" fmla="*/ 3274 w 1425"/>
                <a:gd name="T53" fmla="*/ 1122 h 1241"/>
                <a:gd name="T54" fmla="*/ 3155 w 1425"/>
                <a:gd name="T55" fmla="*/ 934 h 1241"/>
                <a:gd name="T56" fmla="*/ 3334 w 1425"/>
                <a:gd name="T57" fmla="*/ 934 h 1241"/>
                <a:gd name="T58" fmla="*/ 3374 w 1425"/>
                <a:gd name="T59" fmla="*/ 788 h 1241"/>
                <a:gd name="T60" fmla="*/ 3233 w 1425"/>
                <a:gd name="T61" fmla="*/ 721 h 1241"/>
                <a:gd name="T62" fmla="*/ 3472 w 1425"/>
                <a:gd name="T63" fmla="*/ 493 h 1241"/>
                <a:gd name="T64" fmla="*/ 3554 w 1425"/>
                <a:gd name="T65" fmla="*/ 214 h 1241"/>
                <a:gd name="T66" fmla="*/ 3355 w 1425"/>
                <a:gd name="T67" fmla="*/ 214 h 1241"/>
                <a:gd name="T68" fmla="*/ 3155 w 1425"/>
                <a:gd name="T69" fmla="*/ 122 h 1241"/>
                <a:gd name="T70" fmla="*/ 2974 w 1425"/>
                <a:gd name="T71" fmla="*/ 109 h 1241"/>
                <a:gd name="T72" fmla="*/ 2914 w 1425"/>
                <a:gd name="T73" fmla="*/ 0 h 1241"/>
                <a:gd name="T74" fmla="*/ 2896 w 1425"/>
                <a:gd name="T75" fmla="*/ 109 h 1241"/>
                <a:gd name="T76" fmla="*/ 2814 w 1425"/>
                <a:gd name="T77" fmla="*/ 280 h 1241"/>
                <a:gd name="T78" fmla="*/ 2795 w 1425"/>
                <a:gd name="T79" fmla="*/ 401 h 1241"/>
                <a:gd name="T80" fmla="*/ 2476 w 1425"/>
                <a:gd name="T81" fmla="*/ 466 h 1241"/>
                <a:gd name="T82" fmla="*/ 2476 w 1425"/>
                <a:gd name="T83" fmla="*/ 721 h 1241"/>
                <a:gd name="T84" fmla="*/ 2634 w 1425"/>
                <a:gd name="T85" fmla="*/ 695 h 1241"/>
                <a:gd name="T86" fmla="*/ 2836 w 1425"/>
                <a:gd name="T87" fmla="*/ 748 h 1241"/>
                <a:gd name="T88" fmla="*/ 2836 w 1425"/>
                <a:gd name="T89" fmla="*/ 841 h 1241"/>
                <a:gd name="T90" fmla="*/ 2596 w 1425"/>
                <a:gd name="T91" fmla="*/ 895 h 1241"/>
                <a:gd name="T92" fmla="*/ 2476 w 1425"/>
                <a:gd name="T93" fmla="*/ 988 h 1241"/>
                <a:gd name="T94" fmla="*/ 2155 w 1425"/>
                <a:gd name="T95" fmla="*/ 1109 h 1241"/>
                <a:gd name="T96" fmla="*/ 1897 w 1425"/>
                <a:gd name="T97" fmla="*/ 1082 h 1241"/>
                <a:gd name="T98" fmla="*/ 1916 w 1425"/>
                <a:gd name="T99" fmla="*/ 1255 h 1241"/>
                <a:gd name="T100" fmla="*/ 1596 w 1425"/>
                <a:gd name="T101" fmla="*/ 1415 h 1241"/>
                <a:gd name="T102" fmla="*/ 1139 w 1425"/>
                <a:gd name="T103" fmla="*/ 1469 h 1241"/>
                <a:gd name="T104" fmla="*/ 879 w 1425"/>
                <a:gd name="T105" fmla="*/ 1482 h 1241"/>
                <a:gd name="T106" fmla="*/ 620 w 1425"/>
                <a:gd name="T107" fmla="*/ 1441 h 1241"/>
                <a:gd name="T108" fmla="*/ 239 w 1425"/>
                <a:gd name="T109" fmla="*/ 1363 h 12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425"/>
                <a:gd name="T166" fmla="*/ 0 h 1241"/>
                <a:gd name="T167" fmla="*/ 1425 w 1425"/>
                <a:gd name="T168" fmla="*/ 1241 h 1241"/>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6" name="Freeform 33"/>
            <p:cNvSpPr/>
            <p:nvPr/>
          </p:nvSpPr>
          <p:spPr bwMode="invGray">
            <a:xfrm>
              <a:off x="1248207" y="1491933"/>
              <a:ext cx="2142419" cy="1762148"/>
            </a:xfrm>
            <a:custGeom>
              <a:avLst/>
              <a:gdLst>
                <a:gd name="T0" fmla="*/ 3140 w 1273"/>
                <a:gd name="T1" fmla="*/ 960 h 1033"/>
                <a:gd name="T2" fmla="*/ 3099 w 1273"/>
                <a:gd name="T3" fmla="*/ 1052 h 1033"/>
                <a:gd name="T4" fmla="*/ 2939 w 1273"/>
                <a:gd name="T5" fmla="*/ 1052 h 1033"/>
                <a:gd name="T6" fmla="*/ 2879 w 1273"/>
                <a:gd name="T7" fmla="*/ 1105 h 1033"/>
                <a:gd name="T8" fmla="*/ 2699 w 1273"/>
                <a:gd name="T9" fmla="*/ 1199 h 1033"/>
                <a:gd name="T10" fmla="*/ 2620 w 1273"/>
                <a:gd name="T11" fmla="*/ 1213 h 1033"/>
                <a:gd name="T12" fmla="*/ 2339 w 1273"/>
                <a:gd name="T13" fmla="*/ 1373 h 1033"/>
                <a:gd name="T14" fmla="*/ 2200 w 1273"/>
                <a:gd name="T15" fmla="*/ 1467 h 1033"/>
                <a:gd name="T16" fmla="*/ 2300 w 1273"/>
                <a:gd name="T17" fmla="*/ 1571 h 1033"/>
                <a:gd name="T18" fmla="*/ 2222 w 1273"/>
                <a:gd name="T19" fmla="*/ 1653 h 1033"/>
                <a:gd name="T20" fmla="*/ 2239 w 1273"/>
                <a:gd name="T21" fmla="*/ 1720 h 1033"/>
                <a:gd name="T22" fmla="*/ 2101 w 1273"/>
                <a:gd name="T23" fmla="*/ 1692 h 1033"/>
                <a:gd name="T24" fmla="*/ 2018 w 1273"/>
                <a:gd name="T25" fmla="*/ 1666 h 1033"/>
                <a:gd name="T26" fmla="*/ 1841 w 1273"/>
                <a:gd name="T27" fmla="*/ 1598 h 1033"/>
                <a:gd name="T28" fmla="*/ 1500 w 1273"/>
                <a:gd name="T29" fmla="*/ 1640 h 1033"/>
                <a:gd name="T30" fmla="*/ 1282 w 1273"/>
                <a:gd name="T31" fmla="*/ 1653 h 1033"/>
                <a:gd name="T32" fmla="*/ 1079 w 1273"/>
                <a:gd name="T33" fmla="*/ 1585 h 1033"/>
                <a:gd name="T34" fmla="*/ 920 w 1273"/>
                <a:gd name="T35" fmla="*/ 1598 h 1033"/>
                <a:gd name="T36" fmla="*/ 681 w 1273"/>
                <a:gd name="T37" fmla="*/ 1545 h 1033"/>
                <a:gd name="T38" fmla="*/ 539 w 1273"/>
                <a:gd name="T39" fmla="*/ 1640 h 1033"/>
                <a:gd name="T40" fmla="*/ 381 w 1273"/>
                <a:gd name="T41" fmla="*/ 1571 h 1033"/>
                <a:gd name="T42" fmla="*/ 259 w 1273"/>
                <a:gd name="T43" fmla="*/ 1440 h 1033"/>
                <a:gd name="T44" fmla="*/ 138 w 1273"/>
                <a:gd name="T45" fmla="*/ 1332 h 1033"/>
                <a:gd name="T46" fmla="*/ 160 w 1273"/>
                <a:gd name="T47" fmla="*/ 1291 h 1033"/>
                <a:gd name="T48" fmla="*/ 101 w 1273"/>
                <a:gd name="T49" fmla="*/ 1187 h 1033"/>
                <a:gd name="T50" fmla="*/ 0 w 1273"/>
                <a:gd name="T51" fmla="*/ 1146 h 1033"/>
                <a:gd name="T52" fmla="*/ 79 w 1273"/>
                <a:gd name="T53" fmla="*/ 1146 h 1033"/>
                <a:gd name="T54" fmla="*/ 79 w 1273"/>
                <a:gd name="T55" fmla="*/ 1026 h 1033"/>
                <a:gd name="T56" fmla="*/ 60 w 1273"/>
                <a:gd name="T57" fmla="*/ 947 h 1033"/>
                <a:gd name="T58" fmla="*/ 0 w 1273"/>
                <a:gd name="T59" fmla="*/ 867 h 1033"/>
                <a:gd name="T60" fmla="*/ 221 w 1273"/>
                <a:gd name="T61" fmla="*/ 773 h 1033"/>
                <a:gd name="T62" fmla="*/ 339 w 1273"/>
                <a:gd name="T63" fmla="*/ 760 h 1033"/>
                <a:gd name="T64" fmla="*/ 381 w 1273"/>
                <a:gd name="T65" fmla="*/ 800 h 1033"/>
                <a:gd name="T66" fmla="*/ 500 w 1273"/>
                <a:gd name="T67" fmla="*/ 800 h 1033"/>
                <a:gd name="T68" fmla="*/ 759 w 1273"/>
                <a:gd name="T69" fmla="*/ 760 h 1033"/>
                <a:gd name="T70" fmla="*/ 1041 w 1273"/>
                <a:gd name="T71" fmla="*/ 708 h 1033"/>
                <a:gd name="T72" fmla="*/ 1059 w 1273"/>
                <a:gd name="T73" fmla="*/ 627 h 1033"/>
                <a:gd name="T74" fmla="*/ 1179 w 1273"/>
                <a:gd name="T75" fmla="*/ 388 h 1033"/>
                <a:gd name="T76" fmla="*/ 1140 w 1273"/>
                <a:gd name="T77" fmla="*/ 332 h 1033"/>
                <a:gd name="T78" fmla="*/ 1480 w 1273"/>
                <a:gd name="T79" fmla="*/ 374 h 1033"/>
                <a:gd name="T80" fmla="*/ 1660 w 1273"/>
                <a:gd name="T81" fmla="*/ 159 h 1033"/>
                <a:gd name="T82" fmla="*/ 1959 w 1273"/>
                <a:gd name="T83" fmla="*/ 214 h 1033"/>
                <a:gd name="T84" fmla="*/ 1959 w 1273"/>
                <a:gd name="T85" fmla="*/ 135 h 1033"/>
                <a:gd name="T86" fmla="*/ 2101 w 1273"/>
                <a:gd name="T87" fmla="*/ 66 h 1033"/>
                <a:gd name="T88" fmla="*/ 2200 w 1273"/>
                <a:gd name="T89" fmla="*/ 0 h 1033"/>
                <a:gd name="T90" fmla="*/ 2319 w 1273"/>
                <a:gd name="T91" fmla="*/ 27 h 1033"/>
                <a:gd name="T92" fmla="*/ 2319 w 1273"/>
                <a:gd name="T93" fmla="*/ 80 h 1033"/>
                <a:gd name="T94" fmla="*/ 2401 w 1273"/>
                <a:gd name="T95" fmla="*/ 186 h 1033"/>
                <a:gd name="T96" fmla="*/ 2560 w 1273"/>
                <a:gd name="T97" fmla="*/ 239 h 1033"/>
                <a:gd name="T98" fmla="*/ 2599 w 1273"/>
                <a:gd name="T99" fmla="*/ 414 h 1033"/>
                <a:gd name="T100" fmla="*/ 2539 w 1273"/>
                <a:gd name="T101" fmla="*/ 559 h 1033"/>
                <a:gd name="T102" fmla="*/ 2782 w 1273"/>
                <a:gd name="T103" fmla="*/ 615 h 1033"/>
                <a:gd name="T104" fmla="*/ 3021 w 1273"/>
                <a:gd name="T105" fmla="*/ 732 h 1033"/>
                <a:gd name="T106" fmla="*/ 3082 w 1273"/>
                <a:gd name="T107" fmla="*/ 800 h 1033"/>
                <a:gd name="T108" fmla="*/ 3179 w 1273"/>
                <a:gd name="T109" fmla="*/ 947 h 10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73"/>
                <a:gd name="T166" fmla="*/ 0 h 1033"/>
                <a:gd name="T167" fmla="*/ 1273 w 1273"/>
                <a:gd name="T168" fmla="*/ 1033 h 103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7" name="Freeform 34"/>
            <p:cNvSpPr/>
            <p:nvPr/>
          </p:nvSpPr>
          <p:spPr bwMode="invGray">
            <a:xfrm>
              <a:off x="5706793" y="4726645"/>
              <a:ext cx="214382" cy="440537"/>
            </a:xfrm>
            <a:custGeom>
              <a:avLst/>
              <a:gdLst>
                <a:gd name="T0" fmla="*/ 55 w 129"/>
                <a:gd name="T1" fmla="*/ 395 h 257"/>
                <a:gd name="T2" fmla="*/ 75 w 129"/>
                <a:gd name="T3" fmla="*/ 424 h 257"/>
                <a:gd name="T4" fmla="*/ 130 w 129"/>
                <a:gd name="T5" fmla="*/ 437 h 257"/>
                <a:gd name="T6" fmla="*/ 151 w 129"/>
                <a:gd name="T7" fmla="*/ 382 h 257"/>
                <a:gd name="T8" fmla="*/ 243 w 129"/>
                <a:gd name="T9" fmla="*/ 315 h 257"/>
                <a:gd name="T10" fmla="*/ 243 w 129"/>
                <a:gd name="T11" fmla="*/ 218 h 257"/>
                <a:gd name="T12" fmla="*/ 280 w 129"/>
                <a:gd name="T13" fmla="*/ 164 h 257"/>
                <a:gd name="T14" fmla="*/ 300 w 129"/>
                <a:gd name="T15" fmla="*/ 122 h 257"/>
                <a:gd name="T16" fmla="*/ 263 w 129"/>
                <a:gd name="T17" fmla="*/ 96 h 257"/>
                <a:gd name="T18" fmla="*/ 243 w 129"/>
                <a:gd name="T19" fmla="*/ 0 h 257"/>
                <a:gd name="T20" fmla="*/ 151 w 129"/>
                <a:gd name="T21" fmla="*/ 41 h 257"/>
                <a:gd name="T22" fmla="*/ 114 w 129"/>
                <a:gd name="T23" fmla="*/ 41 h 257"/>
                <a:gd name="T24" fmla="*/ 130 w 129"/>
                <a:gd name="T25" fmla="*/ 69 h 257"/>
                <a:gd name="T26" fmla="*/ 55 w 129"/>
                <a:gd name="T27" fmla="*/ 122 h 257"/>
                <a:gd name="T28" fmla="*/ 55 w 129"/>
                <a:gd name="T29" fmla="*/ 191 h 257"/>
                <a:gd name="T30" fmla="*/ 0 w 129"/>
                <a:gd name="T31" fmla="*/ 231 h 257"/>
                <a:gd name="T32" fmla="*/ 18 w 129"/>
                <a:gd name="T33" fmla="*/ 286 h 257"/>
                <a:gd name="T34" fmla="*/ 38 w 129"/>
                <a:gd name="T35" fmla="*/ 382 h 257"/>
                <a:gd name="T36" fmla="*/ 55 w 129"/>
                <a:gd name="T37" fmla="*/ 395 h 2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9"/>
                <a:gd name="T58" fmla="*/ 0 h 257"/>
                <a:gd name="T59" fmla="*/ 129 w 129"/>
                <a:gd name="T60" fmla="*/ 257 h 25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grpFill/>
            <a:ln w="9525">
              <a:solidFill>
                <a:schemeClr val="bg1"/>
              </a:solidFill>
              <a:prstDash val="solid"/>
              <a:round/>
            </a:ln>
            <a:effectLst/>
          </p:spPr>
          <p:txBody>
            <a:bodyPr/>
            <a:lstStyle/>
            <a:p>
              <a:pPr algn="l" rtl="0" fontAlgn="base">
                <a:spcBef>
                  <a:spcPct val="0"/>
                </a:spcBef>
                <a:spcAft>
                  <a:spcPct val="0"/>
                </a:spcAft>
              </a:pPr>
              <a:endParaRPr lang="zh-CN" altLang="en-US" sz="1200" b="1">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aphicFrame>
        <p:nvGraphicFramePr>
          <p:cNvPr id="116" name="Chart 259"/>
          <p:cNvGraphicFramePr/>
          <p:nvPr/>
        </p:nvGraphicFramePr>
        <p:xfrm>
          <a:off x="2912103" y="4973915"/>
          <a:ext cx="1320628" cy="1263375"/>
        </p:xfrm>
        <a:graphic>
          <a:graphicData uri="http://schemas.openxmlformats.org/drawingml/2006/chart">
            <c:chart xmlns:c="http://schemas.openxmlformats.org/drawingml/2006/chart" xmlns:r="http://schemas.openxmlformats.org/officeDocument/2006/relationships" r:id="rId1"/>
          </a:graphicData>
        </a:graphic>
      </p:graphicFrame>
      <p:sp>
        <p:nvSpPr>
          <p:cNvPr id="117" name="Text Box 10"/>
          <p:cNvSpPr txBox="1">
            <a:spLocks noChangeArrowheads="1"/>
          </p:cNvSpPr>
          <p:nvPr/>
        </p:nvSpPr>
        <p:spPr bwMode="auto">
          <a:xfrm>
            <a:off x="3147738" y="5410676"/>
            <a:ext cx="849365" cy="389787"/>
          </a:xfrm>
          <a:prstGeom prst="rect">
            <a:avLst/>
          </a:prstGeom>
          <a:noFill/>
          <a:ln w="9525">
            <a:noFill/>
            <a:miter lim="800000"/>
          </a:ln>
        </p:spPr>
        <p:txBody>
          <a:bodyPr wrap="square" lIns="60960" tIns="30480" rIns="60960" bIns="30480">
            <a:spAutoFit/>
          </a:bodyPr>
          <a:lstStyle/>
          <a:p>
            <a:pPr algn="ctr" defTabSz="1450340"/>
            <a:r>
              <a:rPr lang="en-US" sz="2135"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55%</a:t>
            </a:r>
            <a:endParaRPr lang="en-U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19" name="Chart 265"/>
          <p:cNvGraphicFramePr/>
          <p:nvPr/>
        </p:nvGraphicFramePr>
        <p:xfrm>
          <a:off x="1319424" y="4973915"/>
          <a:ext cx="1320628" cy="1263375"/>
        </p:xfrm>
        <a:graphic>
          <a:graphicData uri="http://schemas.openxmlformats.org/drawingml/2006/chart">
            <c:chart xmlns:c="http://schemas.openxmlformats.org/drawingml/2006/chart" xmlns:r="http://schemas.openxmlformats.org/officeDocument/2006/relationships" r:id="rId2"/>
          </a:graphicData>
        </a:graphic>
      </p:graphicFrame>
      <p:sp>
        <p:nvSpPr>
          <p:cNvPr id="120" name="Text Box 10"/>
          <p:cNvSpPr txBox="1">
            <a:spLocks noChangeArrowheads="1"/>
          </p:cNvSpPr>
          <p:nvPr/>
        </p:nvSpPr>
        <p:spPr bwMode="auto">
          <a:xfrm>
            <a:off x="1555058" y="5410676"/>
            <a:ext cx="849365" cy="389787"/>
          </a:xfrm>
          <a:prstGeom prst="rect">
            <a:avLst/>
          </a:prstGeom>
          <a:noFill/>
          <a:ln w="9525">
            <a:noFill/>
            <a:miter lim="800000"/>
          </a:ln>
        </p:spPr>
        <p:txBody>
          <a:bodyPr wrap="square" lIns="60960" tIns="30480" rIns="60960" bIns="30480">
            <a:spAutoFit/>
          </a:bodyPr>
          <a:lstStyle/>
          <a:p>
            <a:pPr algn="ctr" defTabSz="1450340"/>
            <a:r>
              <a:rPr lang="en-US" sz="2135"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35%</a:t>
            </a:r>
            <a:endParaRPr lang="en-U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22" name="Chart 270"/>
          <p:cNvGraphicFramePr/>
          <p:nvPr/>
        </p:nvGraphicFramePr>
        <p:xfrm>
          <a:off x="4679054" y="4973915"/>
          <a:ext cx="1320628" cy="1263375"/>
        </p:xfrm>
        <a:graphic>
          <a:graphicData uri="http://schemas.openxmlformats.org/drawingml/2006/chart">
            <c:chart xmlns:c="http://schemas.openxmlformats.org/drawingml/2006/chart" xmlns:r="http://schemas.openxmlformats.org/officeDocument/2006/relationships" r:id="rId3"/>
          </a:graphicData>
        </a:graphic>
      </p:graphicFrame>
      <p:sp>
        <p:nvSpPr>
          <p:cNvPr id="123" name="Text Box 10"/>
          <p:cNvSpPr txBox="1">
            <a:spLocks noChangeArrowheads="1"/>
          </p:cNvSpPr>
          <p:nvPr/>
        </p:nvSpPr>
        <p:spPr bwMode="auto">
          <a:xfrm>
            <a:off x="4914688" y="5410676"/>
            <a:ext cx="849365" cy="389787"/>
          </a:xfrm>
          <a:prstGeom prst="rect">
            <a:avLst/>
          </a:prstGeom>
          <a:noFill/>
          <a:ln w="9525">
            <a:noFill/>
            <a:miter lim="800000"/>
          </a:ln>
        </p:spPr>
        <p:txBody>
          <a:bodyPr wrap="square" lIns="60960" tIns="30480" rIns="60960" bIns="30480">
            <a:spAutoFit/>
          </a:bodyPr>
          <a:lstStyle/>
          <a:p>
            <a:pPr algn="ctr" defTabSz="1450340"/>
            <a:r>
              <a:rPr lang="en-US" sz="2135"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21%</a:t>
            </a:r>
            <a:endParaRPr lang="en-U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25" name="Chart 274"/>
          <p:cNvGraphicFramePr/>
          <p:nvPr/>
        </p:nvGraphicFramePr>
        <p:xfrm>
          <a:off x="6522446" y="4973915"/>
          <a:ext cx="1320628" cy="1263375"/>
        </p:xfrm>
        <a:graphic>
          <a:graphicData uri="http://schemas.openxmlformats.org/drawingml/2006/chart">
            <c:chart xmlns:c="http://schemas.openxmlformats.org/drawingml/2006/chart" xmlns:r="http://schemas.openxmlformats.org/officeDocument/2006/relationships" r:id="rId4"/>
          </a:graphicData>
        </a:graphic>
      </p:graphicFrame>
      <p:sp>
        <p:nvSpPr>
          <p:cNvPr id="126" name="Text Box 10"/>
          <p:cNvSpPr txBox="1">
            <a:spLocks noChangeArrowheads="1"/>
          </p:cNvSpPr>
          <p:nvPr/>
        </p:nvSpPr>
        <p:spPr bwMode="auto">
          <a:xfrm>
            <a:off x="6758081" y="5410676"/>
            <a:ext cx="849365" cy="389787"/>
          </a:xfrm>
          <a:prstGeom prst="rect">
            <a:avLst/>
          </a:prstGeom>
          <a:noFill/>
          <a:ln w="9525">
            <a:noFill/>
            <a:miter lim="800000"/>
          </a:ln>
        </p:spPr>
        <p:txBody>
          <a:bodyPr wrap="square" lIns="60960" tIns="30480" rIns="60960" bIns="30480">
            <a:spAutoFit/>
          </a:bodyPr>
          <a:lstStyle/>
          <a:p>
            <a:pPr algn="ctr" defTabSz="1450340"/>
            <a:r>
              <a:rPr lang="en-US" sz="2135"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42%</a:t>
            </a:r>
            <a:endParaRPr lang="en-U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28" name="Chart 294"/>
          <p:cNvGraphicFramePr/>
          <p:nvPr/>
        </p:nvGraphicFramePr>
        <p:xfrm>
          <a:off x="8253226" y="4973915"/>
          <a:ext cx="1320628" cy="1263375"/>
        </p:xfrm>
        <a:graphic>
          <a:graphicData uri="http://schemas.openxmlformats.org/drawingml/2006/chart">
            <c:chart xmlns:c="http://schemas.openxmlformats.org/drawingml/2006/chart" xmlns:r="http://schemas.openxmlformats.org/officeDocument/2006/relationships" r:id="rId5"/>
          </a:graphicData>
        </a:graphic>
      </p:graphicFrame>
      <p:sp>
        <p:nvSpPr>
          <p:cNvPr id="129" name="Text Box 10"/>
          <p:cNvSpPr txBox="1">
            <a:spLocks noChangeArrowheads="1"/>
          </p:cNvSpPr>
          <p:nvPr/>
        </p:nvSpPr>
        <p:spPr bwMode="auto">
          <a:xfrm>
            <a:off x="8488859" y="5410676"/>
            <a:ext cx="849365" cy="389787"/>
          </a:xfrm>
          <a:prstGeom prst="rect">
            <a:avLst/>
          </a:prstGeom>
          <a:noFill/>
          <a:ln w="9525">
            <a:noFill/>
            <a:miter lim="800000"/>
          </a:ln>
        </p:spPr>
        <p:txBody>
          <a:bodyPr wrap="square" lIns="60960" tIns="30480" rIns="60960" bIns="30480">
            <a:spAutoFit/>
          </a:bodyPr>
          <a:lstStyle/>
          <a:p>
            <a:pPr algn="ctr" defTabSz="1450340"/>
            <a:r>
              <a:rPr lang="en-US" sz="2135"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94%</a:t>
            </a:r>
            <a:endParaRPr lang="en-U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graphicFrame>
        <p:nvGraphicFramePr>
          <p:cNvPr id="131" name="Chart 298"/>
          <p:cNvGraphicFramePr/>
          <p:nvPr/>
        </p:nvGraphicFramePr>
        <p:xfrm>
          <a:off x="9769211" y="4973915"/>
          <a:ext cx="1320628" cy="1263375"/>
        </p:xfrm>
        <a:graphic>
          <a:graphicData uri="http://schemas.openxmlformats.org/drawingml/2006/chart">
            <c:chart xmlns:c="http://schemas.openxmlformats.org/drawingml/2006/chart" xmlns:r="http://schemas.openxmlformats.org/officeDocument/2006/relationships" r:id="rId6"/>
          </a:graphicData>
        </a:graphic>
      </p:graphicFrame>
      <p:sp>
        <p:nvSpPr>
          <p:cNvPr id="132" name="Text Box 10"/>
          <p:cNvSpPr txBox="1">
            <a:spLocks noChangeArrowheads="1"/>
          </p:cNvSpPr>
          <p:nvPr/>
        </p:nvSpPr>
        <p:spPr bwMode="auto">
          <a:xfrm>
            <a:off x="10020180" y="5410676"/>
            <a:ext cx="849365" cy="389787"/>
          </a:xfrm>
          <a:prstGeom prst="rect">
            <a:avLst/>
          </a:prstGeom>
          <a:noFill/>
          <a:ln w="9525">
            <a:noFill/>
            <a:miter lim="800000"/>
          </a:ln>
        </p:spPr>
        <p:txBody>
          <a:bodyPr wrap="square" lIns="60960" tIns="30480" rIns="60960" bIns="30480">
            <a:spAutoFit/>
          </a:bodyPr>
          <a:lstStyle/>
          <a:p>
            <a:pPr algn="ctr" defTabSz="1450340"/>
            <a:r>
              <a:rPr lang="en-US" sz="2135" b="1"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89%</a:t>
            </a:r>
            <a:endParaRPr lang="en-US" sz="16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4" name="Oval 302"/>
          <p:cNvSpPr/>
          <p:nvPr/>
        </p:nvSpPr>
        <p:spPr>
          <a:xfrm>
            <a:off x="4561047" y="2271078"/>
            <a:ext cx="118008" cy="118023"/>
          </a:xfrm>
          <a:prstGeom prst="ellips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50000"/>
                  <a:lumOff val="50000"/>
                </a:schemeClr>
              </a:solidFill>
            </a:endParaRPr>
          </a:p>
        </p:txBody>
      </p:sp>
      <p:sp>
        <p:nvSpPr>
          <p:cNvPr id="135" name="Oval 303"/>
          <p:cNvSpPr/>
          <p:nvPr/>
        </p:nvSpPr>
        <p:spPr>
          <a:xfrm>
            <a:off x="4281656" y="3347784"/>
            <a:ext cx="118008" cy="118023"/>
          </a:xfrm>
          <a:prstGeom prst="ellips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50000"/>
                  <a:lumOff val="50000"/>
                </a:schemeClr>
              </a:solidFill>
            </a:endParaRPr>
          </a:p>
        </p:txBody>
      </p:sp>
      <p:sp>
        <p:nvSpPr>
          <p:cNvPr id="136" name="Oval 304"/>
          <p:cNvSpPr/>
          <p:nvPr/>
        </p:nvSpPr>
        <p:spPr>
          <a:xfrm>
            <a:off x="6067288" y="3757236"/>
            <a:ext cx="118008" cy="118023"/>
          </a:xfrm>
          <a:prstGeom prst="ellips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50000"/>
                  <a:lumOff val="50000"/>
                </a:schemeClr>
              </a:solidFill>
            </a:endParaRPr>
          </a:p>
        </p:txBody>
      </p:sp>
      <p:sp>
        <p:nvSpPr>
          <p:cNvPr id="137" name="Oval 305"/>
          <p:cNvSpPr/>
          <p:nvPr/>
        </p:nvSpPr>
        <p:spPr>
          <a:xfrm>
            <a:off x="6598152" y="3396172"/>
            <a:ext cx="118008" cy="118023"/>
          </a:xfrm>
          <a:prstGeom prst="ellips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50000"/>
                  <a:lumOff val="50000"/>
                </a:schemeClr>
              </a:solidFill>
            </a:endParaRPr>
          </a:p>
        </p:txBody>
      </p:sp>
      <p:sp>
        <p:nvSpPr>
          <p:cNvPr id="138" name="Oval 306"/>
          <p:cNvSpPr/>
          <p:nvPr/>
        </p:nvSpPr>
        <p:spPr>
          <a:xfrm>
            <a:off x="7338107" y="2773748"/>
            <a:ext cx="118008" cy="118023"/>
          </a:xfrm>
          <a:prstGeom prst="ellips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50000"/>
                  <a:lumOff val="50000"/>
                </a:schemeClr>
              </a:solidFill>
            </a:endParaRPr>
          </a:p>
        </p:txBody>
      </p:sp>
      <p:sp>
        <p:nvSpPr>
          <p:cNvPr id="139" name="Oval 307"/>
          <p:cNvSpPr/>
          <p:nvPr/>
        </p:nvSpPr>
        <p:spPr>
          <a:xfrm>
            <a:off x="7860251" y="3677500"/>
            <a:ext cx="118008" cy="118023"/>
          </a:xfrm>
          <a:prstGeom prst="ellipse">
            <a:avLst/>
          </a:prstGeom>
          <a:solidFill>
            <a:schemeClr val="bg1"/>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schemeClr val="tx1">
                  <a:lumMod val="50000"/>
                  <a:lumOff val="50000"/>
                </a:schemeClr>
              </a:solidFill>
            </a:endParaRPr>
          </a:p>
        </p:txBody>
      </p:sp>
      <p:cxnSp>
        <p:nvCxnSpPr>
          <p:cNvPr id="140" name="Straight Arrow Connector 568"/>
          <p:cNvCxnSpPr/>
          <p:nvPr/>
        </p:nvCxnSpPr>
        <p:spPr>
          <a:xfrm>
            <a:off x="1987589" y="2330090"/>
            <a:ext cx="0" cy="2643825"/>
          </a:xfrm>
          <a:prstGeom prst="straightConnector1">
            <a:avLst/>
          </a:prstGeom>
          <a:ln w="127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1" name="Straight Connector 571"/>
          <p:cNvCxnSpPr>
            <a:stCxn id="134" idx="2"/>
          </p:cNvCxnSpPr>
          <p:nvPr/>
        </p:nvCxnSpPr>
        <p:spPr>
          <a:xfrm flipH="1">
            <a:off x="1987590" y="2330088"/>
            <a:ext cx="257345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2" name="Straight Arrow Connector 573"/>
          <p:cNvCxnSpPr/>
          <p:nvPr/>
        </p:nvCxnSpPr>
        <p:spPr>
          <a:xfrm>
            <a:off x="3554639" y="3401261"/>
            <a:ext cx="0" cy="1572652"/>
          </a:xfrm>
          <a:prstGeom prst="straightConnector1">
            <a:avLst/>
          </a:prstGeom>
          <a:ln w="127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3" name="Straight Connector 576"/>
          <p:cNvCxnSpPr>
            <a:stCxn id="135" idx="2"/>
          </p:cNvCxnSpPr>
          <p:nvPr/>
        </p:nvCxnSpPr>
        <p:spPr>
          <a:xfrm flipH="1">
            <a:off x="3554640" y="3406794"/>
            <a:ext cx="72701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Arrow Connector 585"/>
          <p:cNvCxnSpPr/>
          <p:nvPr/>
        </p:nvCxnSpPr>
        <p:spPr>
          <a:xfrm>
            <a:off x="5336908" y="3816245"/>
            <a:ext cx="0" cy="1145858"/>
          </a:xfrm>
          <a:prstGeom prst="straightConnector1">
            <a:avLst/>
          </a:prstGeom>
          <a:ln w="127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5" name="Straight Connector 586"/>
          <p:cNvCxnSpPr>
            <a:stCxn id="136" idx="2"/>
          </p:cNvCxnSpPr>
          <p:nvPr/>
        </p:nvCxnSpPr>
        <p:spPr>
          <a:xfrm flipH="1">
            <a:off x="5335413" y="3816246"/>
            <a:ext cx="731875"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Arrow Connector 596"/>
          <p:cNvCxnSpPr/>
          <p:nvPr/>
        </p:nvCxnSpPr>
        <p:spPr>
          <a:xfrm>
            <a:off x="7180081" y="3455183"/>
            <a:ext cx="0" cy="1506923"/>
          </a:xfrm>
          <a:prstGeom prst="straightConnector1">
            <a:avLst/>
          </a:prstGeom>
          <a:ln w="127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7" name="Straight Connector 597"/>
          <p:cNvCxnSpPr/>
          <p:nvPr/>
        </p:nvCxnSpPr>
        <p:spPr>
          <a:xfrm>
            <a:off x="6716160" y="3455182"/>
            <a:ext cx="46392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48" name="Straight Arrow Connector 604"/>
          <p:cNvCxnSpPr/>
          <p:nvPr/>
        </p:nvCxnSpPr>
        <p:spPr>
          <a:xfrm>
            <a:off x="8913541" y="2832757"/>
            <a:ext cx="0" cy="2129346"/>
          </a:xfrm>
          <a:prstGeom prst="straightConnector1">
            <a:avLst/>
          </a:prstGeom>
          <a:ln w="127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9" name="Straight Connector 605"/>
          <p:cNvCxnSpPr>
            <a:endCxn id="138" idx="6"/>
          </p:cNvCxnSpPr>
          <p:nvPr/>
        </p:nvCxnSpPr>
        <p:spPr>
          <a:xfrm flipH="1">
            <a:off x="7456115" y="2832758"/>
            <a:ext cx="145742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0" name="Straight Arrow Connector 608"/>
          <p:cNvCxnSpPr/>
          <p:nvPr/>
        </p:nvCxnSpPr>
        <p:spPr>
          <a:xfrm>
            <a:off x="10428738" y="3743024"/>
            <a:ext cx="0" cy="1219081"/>
          </a:xfrm>
          <a:prstGeom prst="straightConnector1">
            <a:avLst/>
          </a:prstGeom>
          <a:ln w="127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1" name="Straight Connector 609"/>
          <p:cNvCxnSpPr>
            <a:endCxn id="139" idx="6"/>
          </p:cNvCxnSpPr>
          <p:nvPr/>
        </p:nvCxnSpPr>
        <p:spPr>
          <a:xfrm flipH="1">
            <a:off x="7978259" y="3736510"/>
            <a:ext cx="245048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8" name="TextBox 159"/>
          <p:cNvSpPr txBox="1"/>
          <p:nvPr/>
        </p:nvSpPr>
        <p:spPr>
          <a:xfrm>
            <a:off x="1348880" y="6111161"/>
            <a:ext cx="1261721" cy="307777"/>
          </a:xfrm>
          <a:prstGeom prst="rect">
            <a:avLst/>
          </a:prstGeom>
          <a:noFill/>
        </p:spPr>
        <p:txBody>
          <a:bodyPr wrap="none" rtlCol="0">
            <a:spAutoFit/>
          </a:bodyPr>
          <a:lstStyle/>
          <a:p>
            <a:pPr algn="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点击输入文字</a:t>
            </a:r>
            <a:endParaRPr lang="id-ID"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19" name="TextBox 159"/>
          <p:cNvSpPr txBox="1"/>
          <p:nvPr/>
        </p:nvSpPr>
        <p:spPr>
          <a:xfrm>
            <a:off x="2923780" y="6111161"/>
            <a:ext cx="1261721" cy="307777"/>
          </a:xfrm>
          <a:prstGeom prst="rect">
            <a:avLst/>
          </a:prstGeom>
          <a:noFill/>
        </p:spPr>
        <p:txBody>
          <a:bodyPr wrap="none" rtlCol="0">
            <a:spAutoFit/>
          </a:bodyPr>
          <a:lstStyle/>
          <a:p>
            <a:pPr algn="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点击输入文字</a:t>
            </a:r>
            <a:endParaRPr lang="id-ID"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0" name="TextBox 159"/>
          <p:cNvSpPr txBox="1"/>
          <p:nvPr/>
        </p:nvSpPr>
        <p:spPr>
          <a:xfrm>
            <a:off x="4702520" y="6111161"/>
            <a:ext cx="1261721" cy="307777"/>
          </a:xfrm>
          <a:prstGeom prst="rect">
            <a:avLst/>
          </a:prstGeom>
          <a:noFill/>
        </p:spPr>
        <p:txBody>
          <a:bodyPr wrap="none" rtlCol="0">
            <a:spAutoFit/>
          </a:bodyPr>
          <a:lstStyle/>
          <a:p>
            <a:pPr algn="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点击输入文字</a:t>
            </a:r>
            <a:endParaRPr lang="id-ID"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1" name="TextBox 159"/>
          <p:cNvSpPr txBox="1"/>
          <p:nvPr/>
        </p:nvSpPr>
        <p:spPr>
          <a:xfrm>
            <a:off x="6549222" y="6111161"/>
            <a:ext cx="1261721" cy="307777"/>
          </a:xfrm>
          <a:prstGeom prst="rect">
            <a:avLst/>
          </a:prstGeom>
          <a:noFill/>
        </p:spPr>
        <p:txBody>
          <a:bodyPr wrap="none" rtlCol="0">
            <a:spAutoFit/>
          </a:bodyPr>
          <a:lstStyle/>
          <a:p>
            <a:pPr algn="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点击输入文字</a:t>
            </a:r>
            <a:endParaRPr lang="id-ID"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2" name="TextBox 159"/>
          <p:cNvSpPr txBox="1"/>
          <p:nvPr/>
        </p:nvSpPr>
        <p:spPr>
          <a:xfrm>
            <a:off x="8282681" y="6111161"/>
            <a:ext cx="1261721" cy="307777"/>
          </a:xfrm>
          <a:prstGeom prst="rect">
            <a:avLst/>
          </a:prstGeom>
          <a:noFill/>
        </p:spPr>
        <p:txBody>
          <a:bodyPr wrap="none" rtlCol="0">
            <a:spAutoFit/>
          </a:bodyPr>
          <a:lstStyle/>
          <a:p>
            <a:pPr algn="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点击输入文字</a:t>
            </a:r>
            <a:endParaRPr lang="id-ID"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3" name="TextBox 159"/>
          <p:cNvSpPr txBox="1"/>
          <p:nvPr/>
        </p:nvSpPr>
        <p:spPr>
          <a:xfrm>
            <a:off x="9814002" y="6111161"/>
            <a:ext cx="1261721" cy="307777"/>
          </a:xfrm>
          <a:prstGeom prst="rect">
            <a:avLst/>
          </a:prstGeom>
          <a:noFill/>
        </p:spPr>
        <p:txBody>
          <a:bodyPr wrap="none" rtlCol="0">
            <a:spAutoFit/>
          </a:bodyPr>
          <a:lstStyle/>
          <a:p>
            <a:pPr algn="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点击输入文字</a:t>
            </a:r>
            <a:endParaRPr lang="id-ID"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 name="标题 2"/>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randombar(horizontal)">
                                      <p:cBhvr>
                                        <p:cTn id="7" dur="750"/>
                                        <p:tgtEl>
                                          <p:spTgt spid="185"/>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134"/>
                                        </p:tgtEl>
                                        <p:attrNameLst>
                                          <p:attrName>style.visibility</p:attrName>
                                        </p:attrNameLst>
                                      </p:cBhvr>
                                      <p:to>
                                        <p:strVal val="visible"/>
                                      </p:to>
                                    </p:set>
                                    <p:anim calcmode="lin" valueType="num">
                                      <p:cBhvr additive="base">
                                        <p:cTn id="11" dur="350" fill="hold"/>
                                        <p:tgtEl>
                                          <p:spTgt spid="134"/>
                                        </p:tgtEl>
                                        <p:attrNameLst>
                                          <p:attrName>ppt_x</p:attrName>
                                        </p:attrNameLst>
                                      </p:cBhvr>
                                      <p:tavLst>
                                        <p:tav tm="0">
                                          <p:val>
                                            <p:strVal val="1+#ppt_w/2"/>
                                          </p:val>
                                        </p:tav>
                                        <p:tav tm="100000">
                                          <p:val>
                                            <p:strVal val="#ppt_x"/>
                                          </p:val>
                                        </p:tav>
                                      </p:tavLst>
                                    </p:anim>
                                    <p:anim calcmode="lin" valueType="num">
                                      <p:cBhvr additive="base">
                                        <p:cTn id="12" dur="350" fill="hold"/>
                                        <p:tgtEl>
                                          <p:spTgt spid="13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2" presetClass="entr" presetSubtype="2" fill="hold" nodeType="afterEffect">
                                  <p:stCondLst>
                                    <p:cond delay="0"/>
                                  </p:stCondLst>
                                  <p:childTnLst>
                                    <p:set>
                                      <p:cBhvr>
                                        <p:cTn id="15" dur="1" fill="hold">
                                          <p:stCondLst>
                                            <p:cond delay="0"/>
                                          </p:stCondLst>
                                        </p:cTn>
                                        <p:tgtEl>
                                          <p:spTgt spid="141"/>
                                        </p:tgtEl>
                                        <p:attrNameLst>
                                          <p:attrName>style.visibility</p:attrName>
                                        </p:attrNameLst>
                                      </p:cBhvr>
                                      <p:to>
                                        <p:strVal val="visible"/>
                                      </p:to>
                                    </p:set>
                                    <p:animEffect transition="in" filter="wipe(right)">
                                      <p:cBhvr>
                                        <p:cTn id="16" dur="250"/>
                                        <p:tgtEl>
                                          <p:spTgt spid="141"/>
                                        </p:tgtEl>
                                      </p:cBhvr>
                                    </p:animEffect>
                                  </p:childTnLst>
                                </p:cTn>
                              </p:par>
                            </p:childTnLst>
                          </p:cTn>
                        </p:par>
                        <p:par>
                          <p:cTn id="17" fill="hold">
                            <p:stCondLst>
                              <p:cond delay="2000"/>
                            </p:stCondLst>
                            <p:childTnLst>
                              <p:par>
                                <p:cTn id="18" presetID="22" presetClass="entr" presetSubtype="1" fill="hold"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up)">
                                      <p:cBhvr>
                                        <p:cTn id="20" dur="250"/>
                                        <p:tgtEl>
                                          <p:spTgt spid="140"/>
                                        </p:tgtEl>
                                      </p:cBhvr>
                                    </p:animEffect>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119"/>
                                        </p:tgtEl>
                                        <p:attrNameLst>
                                          <p:attrName>style.visibility</p:attrName>
                                        </p:attrNameLst>
                                      </p:cBhvr>
                                      <p:to>
                                        <p:strVal val="visible"/>
                                      </p:to>
                                    </p:set>
                                    <p:animEffect transition="in" filter="fade">
                                      <p:cBhvr>
                                        <p:cTn id="24" dur="350"/>
                                        <p:tgtEl>
                                          <p:spTgt spid="11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20"/>
                                        </p:tgtEl>
                                        <p:attrNameLst>
                                          <p:attrName>style.visibility</p:attrName>
                                        </p:attrNameLst>
                                      </p:cBhvr>
                                      <p:to>
                                        <p:strVal val="visible"/>
                                      </p:to>
                                    </p:set>
                                    <p:animEffect transition="in" filter="fade">
                                      <p:cBhvr>
                                        <p:cTn id="27" dur="350"/>
                                        <p:tgtEl>
                                          <p:spTgt spid="120"/>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18"/>
                                        </p:tgtEl>
                                        <p:attrNameLst>
                                          <p:attrName>style.visibility</p:attrName>
                                        </p:attrNameLst>
                                      </p:cBhvr>
                                      <p:to>
                                        <p:strVal val="visible"/>
                                      </p:to>
                                    </p:set>
                                    <p:animEffect transition="in" filter="wipe(left)">
                                      <p:cBhvr>
                                        <p:cTn id="31" dur="400"/>
                                        <p:tgtEl>
                                          <p:spTgt spid="218"/>
                                        </p:tgtEl>
                                      </p:cBhvr>
                                    </p:animEffect>
                                  </p:childTnLst>
                                </p:cTn>
                              </p:par>
                            </p:childTnLst>
                          </p:cTn>
                        </p:par>
                        <p:par>
                          <p:cTn id="32" fill="hold">
                            <p:stCondLst>
                              <p:cond delay="3500"/>
                            </p:stCondLst>
                            <p:childTnLst>
                              <p:par>
                                <p:cTn id="33" presetID="2" presetClass="entr" presetSubtype="6" fill="hold" grpId="0" nodeType="afterEffect">
                                  <p:stCondLst>
                                    <p:cond delay="0"/>
                                  </p:stCondLst>
                                  <p:childTnLst>
                                    <p:set>
                                      <p:cBhvr>
                                        <p:cTn id="34" dur="1" fill="hold">
                                          <p:stCondLst>
                                            <p:cond delay="0"/>
                                          </p:stCondLst>
                                        </p:cTn>
                                        <p:tgtEl>
                                          <p:spTgt spid="135"/>
                                        </p:tgtEl>
                                        <p:attrNameLst>
                                          <p:attrName>style.visibility</p:attrName>
                                        </p:attrNameLst>
                                      </p:cBhvr>
                                      <p:to>
                                        <p:strVal val="visible"/>
                                      </p:to>
                                    </p:set>
                                    <p:anim calcmode="lin" valueType="num">
                                      <p:cBhvr additive="base">
                                        <p:cTn id="35" dur="350" fill="hold"/>
                                        <p:tgtEl>
                                          <p:spTgt spid="135"/>
                                        </p:tgtEl>
                                        <p:attrNameLst>
                                          <p:attrName>ppt_x</p:attrName>
                                        </p:attrNameLst>
                                      </p:cBhvr>
                                      <p:tavLst>
                                        <p:tav tm="0">
                                          <p:val>
                                            <p:strVal val="1+#ppt_w/2"/>
                                          </p:val>
                                        </p:tav>
                                        <p:tav tm="100000">
                                          <p:val>
                                            <p:strVal val="#ppt_x"/>
                                          </p:val>
                                        </p:tav>
                                      </p:tavLst>
                                    </p:anim>
                                    <p:anim calcmode="lin" valueType="num">
                                      <p:cBhvr additive="base">
                                        <p:cTn id="36" dur="350" fill="hold"/>
                                        <p:tgtEl>
                                          <p:spTgt spid="135"/>
                                        </p:tgtEl>
                                        <p:attrNameLst>
                                          <p:attrName>ppt_y</p:attrName>
                                        </p:attrNameLst>
                                      </p:cBhvr>
                                      <p:tavLst>
                                        <p:tav tm="0">
                                          <p:val>
                                            <p:strVal val="1+#ppt_h/2"/>
                                          </p:val>
                                        </p:tav>
                                        <p:tav tm="100000">
                                          <p:val>
                                            <p:strVal val="#ppt_y"/>
                                          </p:val>
                                        </p:tav>
                                      </p:tavLst>
                                    </p:anim>
                                  </p:childTnLst>
                                </p:cTn>
                              </p:par>
                            </p:childTnLst>
                          </p:cTn>
                        </p:par>
                        <p:par>
                          <p:cTn id="37" fill="hold">
                            <p:stCondLst>
                              <p:cond delay="4000"/>
                            </p:stCondLst>
                            <p:childTnLst>
                              <p:par>
                                <p:cTn id="38" presetID="22" presetClass="entr" presetSubtype="2" fill="hold" nodeType="afterEffect">
                                  <p:stCondLst>
                                    <p:cond delay="0"/>
                                  </p:stCondLst>
                                  <p:childTnLst>
                                    <p:set>
                                      <p:cBhvr>
                                        <p:cTn id="39" dur="1" fill="hold">
                                          <p:stCondLst>
                                            <p:cond delay="0"/>
                                          </p:stCondLst>
                                        </p:cTn>
                                        <p:tgtEl>
                                          <p:spTgt spid="143"/>
                                        </p:tgtEl>
                                        <p:attrNameLst>
                                          <p:attrName>style.visibility</p:attrName>
                                        </p:attrNameLst>
                                      </p:cBhvr>
                                      <p:to>
                                        <p:strVal val="visible"/>
                                      </p:to>
                                    </p:set>
                                    <p:animEffect transition="in" filter="wipe(right)">
                                      <p:cBhvr>
                                        <p:cTn id="40" dur="150"/>
                                        <p:tgtEl>
                                          <p:spTgt spid="143"/>
                                        </p:tgtEl>
                                      </p:cBhvr>
                                    </p:animEffect>
                                  </p:childTnLst>
                                </p:cTn>
                              </p:par>
                            </p:childTnLst>
                          </p:cTn>
                        </p:par>
                        <p:par>
                          <p:cTn id="41" fill="hold">
                            <p:stCondLst>
                              <p:cond delay="4500"/>
                            </p:stCondLst>
                            <p:childTnLst>
                              <p:par>
                                <p:cTn id="42" presetID="22" presetClass="entr" presetSubtype="1" fill="hold" nodeType="afterEffect">
                                  <p:stCondLst>
                                    <p:cond delay="0"/>
                                  </p:stCondLst>
                                  <p:childTnLst>
                                    <p:set>
                                      <p:cBhvr>
                                        <p:cTn id="43" dur="1" fill="hold">
                                          <p:stCondLst>
                                            <p:cond delay="0"/>
                                          </p:stCondLst>
                                        </p:cTn>
                                        <p:tgtEl>
                                          <p:spTgt spid="142"/>
                                        </p:tgtEl>
                                        <p:attrNameLst>
                                          <p:attrName>style.visibility</p:attrName>
                                        </p:attrNameLst>
                                      </p:cBhvr>
                                      <p:to>
                                        <p:strVal val="visible"/>
                                      </p:to>
                                    </p:set>
                                    <p:animEffect transition="in" filter="wipe(up)">
                                      <p:cBhvr>
                                        <p:cTn id="44" dur="250"/>
                                        <p:tgtEl>
                                          <p:spTgt spid="142"/>
                                        </p:tgtEl>
                                      </p:cBhvr>
                                    </p:animEffect>
                                  </p:childTnLst>
                                </p:cTn>
                              </p:par>
                            </p:childTnLst>
                          </p:cTn>
                        </p:par>
                        <p:par>
                          <p:cTn id="45" fill="hold">
                            <p:stCondLst>
                              <p:cond delay="5000"/>
                            </p:stCondLst>
                            <p:childTnLst>
                              <p:par>
                                <p:cTn id="46" presetID="10" presetClass="entr" presetSubtype="0" fill="hold" grpId="0" nodeType="afterEffect">
                                  <p:stCondLst>
                                    <p:cond delay="0"/>
                                  </p:stCondLst>
                                  <p:childTnLst>
                                    <p:set>
                                      <p:cBhvr>
                                        <p:cTn id="47" dur="1" fill="hold">
                                          <p:stCondLst>
                                            <p:cond delay="0"/>
                                          </p:stCondLst>
                                        </p:cTn>
                                        <p:tgtEl>
                                          <p:spTgt spid="116"/>
                                        </p:tgtEl>
                                        <p:attrNameLst>
                                          <p:attrName>style.visibility</p:attrName>
                                        </p:attrNameLst>
                                      </p:cBhvr>
                                      <p:to>
                                        <p:strVal val="visible"/>
                                      </p:to>
                                    </p:set>
                                    <p:animEffect transition="in" filter="fade">
                                      <p:cBhvr>
                                        <p:cTn id="48" dur="350"/>
                                        <p:tgtEl>
                                          <p:spTgt spid="116"/>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7"/>
                                        </p:tgtEl>
                                        <p:attrNameLst>
                                          <p:attrName>style.visibility</p:attrName>
                                        </p:attrNameLst>
                                      </p:cBhvr>
                                      <p:to>
                                        <p:strVal val="visible"/>
                                      </p:to>
                                    </p:set>
                                    <p:animEffect transition="in" filter="fade">
                                      <p:cBhvr>
                                        <p:cTn id="51" dur="350"/>
                                        <p:tgtEl>
                                          <p:spTgt spid="117"/>
                                        </p:tgtEl>
                                      </p:cBhvr>
                                    </p:animEffect>
                                  </p:childTnLst>
                                </p:cTn>
                              </p:par>
                            </p:childTnLst>
                          </p:cTn>
                        </p:par>
                        <p:par>
                          <p:cTn id="52" fill="hold">
                            <p:stCondLst>
                              <p:cond delay="5500"/>
                            </p:stCondLst>
                            <p:childTnLst>
                              <p:par>
                                <p:cTn id="53" presetID="22" presetClass="entr" presetSubtype="8" fill="hold" grpId="0" nodeType="afterEffect">
                                  <p:stCondLst>
                                    <p:cond delay="0"/>
                                  </p:stCondLst>
                                  <p:childTnLst>
                                    <p:set>
                                      <p:cBhvr>
                                        <p:cTn id="54" dur="1" fill="hold">
                                          <p:stCondLst>
                                            <p:cond delay="0"/>
                                          </p:stCondLst>
                                        </p:cTn>
                                        <p:tgtEl>
                                          <p:spTgt spid="219"/>
                                        </p:tgtEl>
                                        <p:attrNameLst>
                                          <p:attrName>style.visibility</p:attrName>
                                        </p:attrNameLst>
                                      </p:cBhvr>
                                      <p:to>
                                        <p:strVal val="visible"/>
                                      </p:to>
                                    </p:set>
                                    <p:animEffect transition="in" filter="wipe(left)">
                                      <p:cBhvr>
                                        <p:cTn id="55" dur="400"/>
                                        <p:tgtEl>
                                          <p:spTgt spid="219"/>
                                        </p:tgtEl>
                                      </p:cBhvr>
                                    </p:animEffect>
                                  </p:childTnLst>
                                </p:cTn>
                              </p:par>
                            </p:childTnLst>
                          </p:cTn>
                        </p:par>
                        <p:par>
                          <p:cTn id="56" fill="hold">
                            <p:stCondLst>
                              <p:cond delay="6000"/>
                            </p:stCondLst>
                            <p:childTnLst>
                              <p:par>
                                <p:cTn id="57" presetID="2" presetClass="entr" presetSubtype="1" fill="hold" grpId="0" nodeType="afterEffect">
                                  <p:stCondLst>
                                    <p:cond delay="0"/>
                                  </p:stCondLst>
                                  <p:childTnLst>
                                    <p:set>
                                      <p:cBhvr>
                                        <p:cTn id="58" dur="1" fill="hold">
                                          <p:stCondLst>
                                            <p:cond delay="0"/>
                                          </p:stCondLst>
                                        </p:cTn>
                                        <p:tgtEl>
                                          <p:spTgt spid="136"/>
                                        </p:tgtEl>
                                        <p:attrNameLst>
                                          <p:attrName>style.visibility</p:attrName>
                                        </p:attrNameLst>
                                      </p:cBhvr>
                                      <p:to>
                                        <p:strVal val="visible"/>
                                      </p:to>
                                    </p:set>
                                    <p:anim calcmode="lin" valueType="num">
                                      <p:cBhvr additive="base">
                                        <p:cTn id="59" dur="350" fill="hold"/>
                                        <p:tgtEl>
                                          <p:spTgt spid="136"/>
                                        </p:tgtEl>
                                        <p:attrNameLst>
                                          <p:attrName>ppt_x</p:attrName>
                                        </p:attrNameLst>
                                      </p:cBhvr>
                                      <p:tavLst>
                                        <p:tav tm="0">
                                          <p:val>
                                            <p:strVal val="#ppt_x"/>
                                          </p:val>
                                        </p:tav>
                                        <p:tav tm="100000">
                                          <p:val>
                                            <p:strVal val="#ppt_x"/>
                                          </p:val>
                                        </p:tav>
                                      </p:tavLst>
                                    </p:anim>
                                    <p:anim calcmode="lin" valueType="num">
                                      <p:cBhvr additive="base">
                                        <p:cTn id="60" dur="350" fill="hold"/>
                                        <p:tgtEl>
                                          <p:spTgt spid="136"/>
                                        </p:tgtEl>
                                        <p:attrNameLst>
                                          <p:attrName>ppt_y</p:attrName>
                                        </p:attrNameLst>
                                      </p:cBhvr>
                                      <p:tavLst>
                                        <p:tav tm="0">
                                          <p:val>
                                            <p:strVal val="0-#ppt_h/2"/>
                                          </p:val>
                                        </p:tav>
                                        <p:tav tm="100000">
                                          <p:val>
                                            <p:strVal val="#ppt_y"/>
                                          </p:val>
                                        </p:tav>
                                      </p:tavLst>
                                    </p:anim>
                                  </p:childTnLst>
                                </p:cTn>
                              </p:par>
                            </p:childTnLst>
                          </p:cTn>
                        </p:par>
                        <p:par>
                          <p:cTn id="61" fill="hold">
                            <p:stCondLst>
                              <p:cond delay="6500"/>
                            </p:stCondLst>
                            <p:childTnLst>
                              <p:par>
                                <p:cTn id="62" presetID="22" presetClass="entr" presetSubtype="2" fill="hold" nodeType="afterEffect">
                                  <p:stCondLst>
                                    <p:cond delay="0"/>
                                  </p:stCondLst>
                                  <p:childTnLst>
                                    <p:set>
                                      <p:cBhvr>
                                        <p:cTn id="63" dur="1" fill="hold">
                                          <p:stCondLst>
                                            <p:cond delay="0"/>
                                          </p:stCondLst>
                                        </p:cTn>
                                        <p:tgtEl>
                                          <p:spTgt spid="145"/>
                                        </p:tgtEl>
                                        <p:attrNameLst>
                                          <p:attrName>style.visibility</p:attrName>
                                        </p:attrNameLst>
                                      </p:cBhvr>
                                      <p:to>
                                        <p:strVal val="visible"/>
                                      </p:to>
                                    </p:set>
                                    <p:animEffect transition="in" filter="wipe(right)">
                                      <p:cBhvr>
                                        <p:cTn id="64" dur="150"/>
                                        <p:tgtEl>
                                          <p:spTgt spid="145"/>
                                        </p:tgtEl>
                                      </p:cBhvr>
                                    </p:animEffect>
                                  </p:childTnLst>
                                </p:cTn>
                              </p:par>
                            </p:childTnLst>
                          </p:cTn>
                        </p:par>
                        <p:par>
                          <p:cTn id="65" fill="hold">
                            <p:stCondLst>
                              <p:cond delay="7000"/>
                            </p:stCondLst>
                            <p:childTnLst>
                              <p:par>
                                <p:cTn id="66" presetID="22" presetClass="entr" presetSubtype="1"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Effect transition="in" filter="wipe(up)">
                                      <p:cBhvr>
                                        <p:cTn id="68" dur="150"/>
                                        <p:tgtEl>
                                          <p:spTgt spid="144"/>
                                        </p:tgtEl>
                                      </p:cBhvr>
                                    </p:animEffect>
                                  </p:childTnLst>
                                </p:cTn>
                              </p:par>
                            </p:childTnLst>
                          </p:cTn>
                        </p:par>
                        <p:par>
                          <p:cTn id="69" fill="hold">
                            <p:stCondLst>
                              <p:cond delay="7500"/>
                            </p:stCondLst>
                            <p:childTnLst>
                              <p:par>
                                <p:cTn id="70" presetID="10" presetClass="entr" presetSubtype="0" fill="hold" grpId="0" nodeType="afterEffect">
                                  <p:stCondLst>
                                    <p:cond delay="0"/>
                                  </p:stCondLst>
                                  <p:childTnLst>
                                    <p:set>
                                      <p:cBhvr>
                                        <p:cTn id="71" dur="1" fill="hold">
                                          <p:stCondLst>
                                            <p:cond delay="0"/>
                                          </p:stCondLst>
                                        </p:cTn>
                                        <p:tgtEl>
                                          <p:spTgt spid="122"/>
                                        </p:tgtEl>
                                        <p:attrNameLst>
                                          <p:attrName>style.visibility</p:attrName>
                                        </p:attrNameLst>
                                      </p:cBhvr>
                                      <p:to>
                                        <p:strVal val="visible"/>
                                      </p:to>
                                    </p:set>
                                    <p:animEffect transition="in" filter="fade">
                                      <p:cBhvr>
                                        <p:cTn id="72" dur="350"/>
                                        <p:tgtEl>
                                          <p:spTgt spid="122"/>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23"/>
                                        </p:tgtEl>
                                        <p:attrNameLst>
                                          <p:attrName>style.visibility</p:attrName>
                                        </p:attrNameLst>
                                      </p:cBhvr>
                                      <p:to>
                                        <p:strVal val="visible"/>
                                      </p:to>
                                    </p:set>
                                    <p:animEffect transition="in" filter="fade">
                                      <p:cBhvr>
                                        <p:cTn id="75" dur="350"/>
                                        <p:tgtEl>
                                          <p:spTgt spid="123"/>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220"/>
                                        </p:tgtEl>
                                        <p:attrNameLst>
                                          <p:attrName>style.visibility</p:attrName>
                                        </p:attrNameLst>
                                      </p:cBhvr>
                                      <p:to>
                                        <p:strVal val="visible"/>
                                      </p:to>
                                    </p:set>
                                    <p:animEffect transition="in" filter="wipe(left)">
                                      <p:cBhvr>
                                        <p:cTn id="79" dur="400"/>
                                        <p:tgtEl>
                                          <p:spTgt spid="220"/>
                                        </p:tgtEl>
                                      </p:cBhvr>
                                    </p:animEffect>
                                  </p:childTnLst>
                                </p:cTn>
                              </p:par>
                            </p:childTnLst>
                          </p:cTn>
                        </p:par>
                        <p:par>
                          <p:cTn id="80" fill="hold">
                            <p:stCondLst>
                              <p:cond delay="8500"/>
                            </p:stCondLst>
                            <p:childTnLst>
                              <p:par>
                                <p:cTn id="81" presetID="2" presetClass="entr" presetSubtype="12" fill="hold" grpId="0" nodeType="afterEffect">
                                  <p:stCondLst>
                                    <p:cond delay="0"/>
                                  </p:stCondLst>
                                  <p:childTnLst>
                                    <p:set>
                                      <p:cBhvr>
                                        <p:cTn id="82" dur="1" fill="hold">
                                          <p:stCondLst>
                                            <p:cond delay="0"/>
                                          </p:stCondLst>
                                        </p:cTn>
                                        <p:tgtEl>
                                          <p:spTgt spid="137"/>
                                        </p:tgtEl>
                                        <p:attrNameLst>
                                          <p:attrName>style.visibility</p:attrName>
                                        </p:attrNameLst>
                                      </p:cBhvr>
                                      <p:to>
                                        <p:strVal val="visible"/>
                                      </p:to>
                                    </p:set>
                                    <p:anim calcmode="lin" valueType="num">
                                      <p:cBhvr additive="base">
                                        <p:cTn id="83" dur="350" fill="hold"/>
                                        <p:tgtEl>
                                          <p:spTgt spid="137"/>
                                        </p:tgtEl>
                                        <p:attrNameLst>
                                          <p:attrName>ppt_x</p:attrName>
                                        </p:attrNameLst>
                                      </p:cBhvr>
                                      <p:tavLst>
                                        <p:tav tm="0">
                                          <p:val>
                                            <p:strVal val="0-#ppt_w/2"/>
                                          </p:val>
                                        </p:tav>
                                        <p:tav tm="100000">
                                          <p:val>
                                            <p:strVal val="#ppt_x"/>
                                          </p:val>
                                        </p:tav>
                                      </p:tavLst>
                                    </p:anim>
                                    <p:anim calcmode="lin" valueType="num">
                                      <p:cBhvr additive="base">
                                        <p:cTn id="84" dur="350" fill="hold"/>
                                        <p:tgtEl>
                                          <p:spTgt spid="137"/>
                                        </p:tgtEl>
                                        <p:attrNameLst>
                                          <p:attrName>ppt_y</p:attrName>
                                        </p:attrNameLst>
                                      </p:cBhvr>
                                      <p:tavLst>
                                        <p:tav tm="0">
                                          <p:val>
                                            <p:strVal val="1+#ppt_h/2"/>
                                          </p:val>
                                        </p:tav>
                                        <p:tav tm="100000">
                                          <p:val>
                                            <p:strVal val="#ppt_y"/>
                                          </p:val>
                                        </p:tav>
                                      </p:tavLst>
                                    </p:anim>
                                  </p:childTnLst>
                                </p:cTn>
                              </p:par>
                            </p:childTnLst>
                          </p:cTn>
                        </p:par>
                        <p:par>
                          <p:cTn id="85" fill="hold">
                            <p:stCondLst>
                              <p:cond delay="9000"/>
                            </p:stCondLst>
                            <p:childTnLst>
                              <p:par>
                                <p:cTn id="86" presetID="22" presetClass="entr" presetSubtype="8"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wipe(left)">
                                      <p:cBhvr>
                                        <p:cTn id="88" dur="150"/>
                                        <p:tgtEl>
                                          <p:spTgt spid="147"/>
                                        </p:tgtEl>
                                      </p:cBhvr>
                                    </p:animEffect>
                                  </p:childTnLst>
                                </p:cTn>
                              </p:par>
                            </p:childTnLst>
                          </p:cTn>
                        </p:par>
                        <p:par>
                          <p:cTn id="89" fill="hold">
                            <p:stCondLst>
                              <p:cond delay="9500"/>
                            </p:stCondLst>
                            <p:childTnLst>
                              <p:par>
                                <p:cTn id="90" presetID="22" presetClass="entr" presetSubtype="1" fill="hold" nodeType="afterEffect">
                                  <p:stCondLst>
                                    <p:cond delay="0"/>
                                  </p:stCondLst>
                                  <p:childTnLst>
                                    <p:set>
                                      <p:cBhvr>
                                        <p:cTn id="91" dur="1" fill="hold">
                                          <p:stCondLst>
                                            <p:cond delay="0"/>
                                          </p:stCondLst>
                                        </p:cTn>
                                        <p:tgtEl>
                                          <p:spTgt spid="146"/>
                                        </p:tgtEl>
                                        <p:attrNameLst>
                                          <p:attrName>style.visibility</p:attrName>
                                        </p:attrNameLst>
                                      </p:cBhvr>
                                      <p:to>
                                        <p:strVal val="visible"/>
                                      </p:to>
                                    </p:set>
                                    <p:animEffect transition="in" filter="wipe(up)">
                                      <p:cBhvr>
                                        <p:cTn id="92" dur="200"/>
                                        <p:tgtEl>
                                          <p:spTgt spid="146"/>
                                        </p:tgtEl>
                                      </p:cBhvr>
                                    </p:animEffect>
                                  </p:childTnLst>
                                </p:cTn>
                              </p:par>
                            </p:childTnLst>
                          </p:cTn>
                        </p:par>
                        <p:par>
                          <p:cTn id="93" fill="hold">
                            <p:stCondLst>
                              <p:cond delay="10000"/>
                            </p:stCondLst>
                            <p:childTnLst>
                              <p:par>
                                <p:cTn id="94" presetID="10" presetClass="entr" presetSubtype="0" fill="hold" grpId="0" nodeType="afterEffect">
                                  <p:stCondLst>
                                    <p:cond delay="0"/>
                                  </p:stCondLst>
                                  <p:childTnLst>
                                    <p:set>
                                      <p:cBhvr>
                                        <p:cTn id="95" dur="1" fill="hold">
                                          <p:stCondLst>
                                            <p:cond delay="0"/>
                                          </p:stCondLst>
                                        </p:cTn>
                                        <p:tgtEl>
                                          <p:spTgt spid="125"/>
                                        </p:tgtEl>
                                        <p:attrNameLst>
                                          <p:attrName>style.visibility</p:attrName>
                                        </p:attrNameLst>
                                      </p:cBhvr>
                                      <p:to>
                                        <p:strVal val="visible"/>
                                      </p:to>
                                    </p:set>
                                    <p:animEffect transition="in" filter="fade">
                                      <p:cBhvr>
                                        <p:cTn id="96" dur="350"/>
                                        <p:tgtEl>
                                          <p:spTgt spid="125"/>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126"/>
                                        </p:tgtEl>
                                        <p:attrNameLst>
                                          <p:attrName>style.visibility</p:attrName>
                                        </p:attrNameLst>
                                      </p:cBhvr>
                                      <p:to>
                                        <p:strVal val="visible"/>
                                      </p:to>
                                    </p:set>
                                    <p:animEffect transition="in" filter="fade">
                                      <p:cBhvr>
                                        <p:cTn id="99" dur="350"/>
                                        <p:tgtEl>
                                          <p:spTgt spid="126"/>
                                        </p:tgtEl>
                                      </p:cBhvr>
                                    </p:animEffect>
                                  </p:childTnLst>
                                </p:cTn>
                              </p:par>
                            </p:childTnLst>
                          </p:cTn>
                        </p:par>
                        <p:par>
                          <p:cTn id="100" fill="hold">
                            <p:stCondLst>
                              <p:cond delay="10500"/>
                            </p:stCondLst>
                            <p:childTnLst>
                              <p:par>
                                <p:cTn id="101" presetID="22" presetClass="entr" presetSubtype="8" fill="hold" grpId="0" nodeType="afterEffect">
                                  <p:stCondLst>
                                    <p:cond delay="0"/>
                                  </p:stCondLst>
                                  <p:childTnLst>
                                    <p:set>
                                      <p:cBhvr>
                                        <p:cTn id="102" dur="1" fill="hold">
                                          <p:stCondLst>
                                            <p:cond delay="0"/>
                                          </p:stCondLst>
                                        </p:cTn>
                                        <p:tgtEl>
                                          <p:spTgt spid="221"/>
                                        </p:tgtEl>
                                        <p:attrNameLst>
                                          <p:attrName>style.visibility</p:attrName>
                                        </p:attrNameLst>
                                      </p:cBhvr>
                                      <p:to>
                                        <p:strVal val="visible"/>
                                      </p:to>
                                    </p:set>
                                    <p:animEffect transition="in" filter="wipe(left)">
                                      <p:cBhvr>
                                        <p:cTn id="103" dur="400"/>
                                        <p:tgtEl>
                                          <p:spTgt spid="221"/>
                                        </p:tgtEl>
                                      </p:cBhvr>
                                    </p:animEffect>
                                  </p:childTnLst>
                                </p:cTn>
                              </p:par>
                            </p:childTnLst>
                          </p:cTn>
                        </p:par>
                        <p:par>
                          <p:cTn id="104" fill="hold">
                            <p:stCondLst>
                              <p:cond delay="11000"/>
                            </p:stCondLst>
                            <p:childTnLst>
                              <p:par>
                                <p:cTn id="105" presetID="2" presetClass="entr" presetSubtype="8" fill="hold" grpId="0" nodeType="afterEffect">
                                  <p:stCondLst>
                                    <p:cond delay="0"/>
                                  </p:stCondLst>
                                  <p:childTnLst>
                                    <p:set>
                                      <p:cBhvr>
                                        <p:cTn id="106" dur="1" fill="hold">
                                          <p:stCondLst>
                                            <p:cond delay="0"/>
                                          </p:stCondLst>
                                        </p:cTn>
                                        <p:tgtEl>
                                          <p:spTgt spid="138"/>
                                        </p:tgtEl>
                                        <p:attrNameLst>
                                          <p:attrName>style.visibility</p:attrName>
                                        </p:attrNameLst>
                                      </p:cBhvr>
                                      <p:to>
                                        <p:strVal val="visible"/>
                                      </p:to>
                                    </p:set>
                                    <p:anim calcmode="lin" valueType="num">
                                      <p:cBhvr additive="base">
                                        <p:cTn id="107" dur="350" fill="hold"/>
                                        <p:tgtEl>
                                          <p:spTgt spid="138"/>
                                        </p:tgtEl>
                                        <p:attrNameLst>
                                          <p:attrName>ppt_x</p:attrName>
                                        </p:attrNameLst>
                                      </p:cBhvr>
                                      <p:tavLst>
                                        <p:tav tm="0">
                                          <p:val>
                                            <p:strVal val="0-#ppt_w/2"/>
                                          </p:val>
                                        </p:tav>
                                        <p:tav tm="100000">
                                          <p:val>
                                            <p:strVal val="#ppt_x"/>
                                          </p:val>
                                        </p:tav>
                                      </p:tavLst>
                                    </p:anim>
                                    <p:anim calcmode="lin" valueType="num">
                                      <p:cBhvr additive="base">
                                        <p:cTn id="108" dur="350" fill="hold"/>
                                        <p:tgtEl>
                                          <p:spTgt spid="138"/>
                                        </p:tgtEl>
                                        <p:attrNameLst>
                                          <p:attrName>ppt_y</p:attrName>
                                        </p:attrNameLst>
                                      </p:cBhvr>
                                      <p:tavLst>
                                        <p:tav tm="0">
                                          <p:val>
                                            <p:strVal val="#ppt_y"/>
                                          </p:val>
                                        </p:tav>
                                        <p:tav tm="100000">
                                          <p:val>
                                            <p:strVal val="#ppt_y"/>
                                          </p:val>
                                        </p:tav>
                                      </p:tavLst>
                                    </p:anim>
                                  </p:childTnLst>
                                </p:cTn>
                              </p:par>
                            </p:childTnLst>
                          </p:cTn>
                        </p:par>
                        <p:par>
                          <p:cTn id="109" fill="hold">
                            <p:stCondLst>
                              <p:cond delay="11500"/>
                            </p:stCondLst>
                            <p:childTnLst>
                              <p:par>
                                <p:cTn id="110" presetID="22" presetClass="entr" presetSubtype="8" fill="hold" nodeType="afterEffect">
                                  <p:stCondLst>
                                    <p:cond delay="0"/>
                                  </p:stCondLst>
                                  <p:childTnLst>
                                    <p:set>
                                      <p:cBhvr>
                                        <p:cTn id="111" dur="1" fill="hold">
                                          <p:stCondLst>
                                            <p:cond delay="0"/>
                                          </p:stCondLst>
                                        </p:cTn>
                                        <p:tgtEl>
                                          <p:spTgt spid="149"/>
                                        </p:tgtEl>
                                        <p:attrNameLst>
                                          <p:attrName>style.visibility</p:attrName>
                                        </p:attrNameLst>
                                      </p:cBhvr>
                                      <p:to>
                                        <p:strVal val="visible"/>
                                      </p:to>
                                    </p:set>
                                    <p:animEffect transition="in" filter="wipe(left)">
                                      <p:cBhvr>
                                        <p:cTn id="112" dur="250"/>
                                        <p:tgtEl>
                                          <p:spTgt spid="149"/>
                                        </p:tgtEl>
                                      </p:cBhvr>
                                    </p:animEffect>
                                  </p:childTnLst>
                                </p:cTn>
                              </p:par>
                            </p:childTnLst>
                          </p:cTn>
                        </p:par>
                        <p:par>
                          <p:cTn id="113" fill="hold">
                            <p:stCondLst>
                              <p:cond delay="12000"/>
                            </p:stCondLst>
                            <p:childTnLst>
                              <p:par>
                                <p:cTn id="114" presetID="22" presetClass="entr" presetSubtype="1" fill="hold" nodeType="afterEffect">
                                  <p:stCondLst>
                                    <p:cond delay="0"/>
                                  </p:stCondLst>
                                  <p:childTnLst>
                                    <p:set>
                                      <p:cBhvr>
                                        <p:cTn id="115" dur="1" fill="hold">
                                          <p:stCondLst>
                                            <p:cond delay="0"/>
                                          </p:stCondLst>
                                        </p:cTn>
                                        <p:tgtEl>
                                          <p:spTgt spid="148"/>
                                        </p:tgtEl>
                                        <p:attrNameLst>
                                          <p:attrName>style.visibility</p:attrName>
                                        </p:attrNameLst>
                                      </p:cBhvr>
                                      <p:to>
                                        <p:strVal val="visible"/>
                                      </p:to>
                                    </p:set>
                                    <p:animEffect transition="in" filter="wipe(up)">
                                      <p:cBhvr>
                                        <p:cTn id="116" dur="250"/>
                                        <p:tgtEl>
                                          <p:spTgt spid="148"/>
                                        </p:tgtEl>
                                      </p:cBhvr>
                                    </p:animEffect>
                                  </p:childTnLst>
                                </p:cTn>
                              </p:par>
                            </p:childTnLst>
                          </p:cTn>
                        </p:par>
                        <p:par>
                          <p:cTn id="117" fill="hold">
                            <p:stCondLst>
                              <p:cond delay="12500"/>
                            </p:stCondLst>
                            <p:childTnLst>
                              <p:par>
                                <p:cTn id="118" presetID="10" presetClass="entr" presetSubtype="0" fill="hold" grpId="0" nodeType="afterEffect">
                                  <p:stCondLst>
                                    <p:cond delay="0"/>
                                  </p:stCondLst>
                                  <p:childTnLst>
                                    <p:set>
                                      <p:cBhvr>
                                        <p:cTn id="119" dur="1" fill="hold">
                                          <p:stCondLst>
                                            <p:cond delay="0"/>
                                          </p:stCondLst>
                                        </p:cTn>
                                        <p:tgtEl>
                                          <p:spTgt spid="128"/>
                                        </p:tgtEl>
                                        <p:attrNameLst>
                                          <p:attrName>style.visibility</p:attrName>
                                        </p:attrNameLst>
                                      </p:cBhvr>
                                      <p:to>
                                        <p:strVal val="visible"/>
                                      </p:to>
                                    </p:set>
                                    <p:animEffect transition="in" filter="fade">
                                      <p:cBhvr>
                                        <p:cTn id="120" dur="350"/>
                                        <p:tgtEl>
                                          <p:spTgt spid="128"/>
                                        </p:tgtEl>
                                      </p:cBhvr>
                                    </p:animEffect>
                                  </p:childTnLst>
                                </p:cTn>
                              </p:par>
                              <p:par>
                                <p:cTn id="121" presetID="10" presetClass="entr" presetSubtype="0" fill="hold" grpId="0" nodeType="with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fade">
                                      <p:cBhvr>
                                        <p:cTn id="123" dur="350"/>
                                        <p:tgtEl>
                                          <p:spTgt spid="129"/>
                                        </p:tgtEl>
                                      </p:cBhvr>
                                    </p:animEffect>
                                  </p:childTnLst>
                                </p:cTn>
                              </p:par>
                            </p:childTnLst>
                          </p:cTn>
                        </p:par>
                        <p:par>
                          <p:cTn id="124" fill="hold">
                            <p:stCondLst>
                              <p:cond delay="13000"/>
                            </p:stCondLst>
                            <p:childTnLst>
                              <p:par>
                                <p:cTn id="125" presetID="22" presetClass="entr" presetSubtype="8" fill="hold" grpId="0" nodeType="afterEffect">
                                  <p:stCondLst>
                                    <p:cond delay="0"/>
                                  </p:stCondLst>
                                  <p:childTnLst>
                                    <p:set>
                                      <p:cBhvr>
                                        <p:cTn id="126" dur="1" fill="hold">
                                          <p:stCondLst>
                                            <p:cond delay="0"/>
                                          </p:stCondLst>
                                        </p:cTn>
                                        <p:tgtEl>
                                          <p:spTgt spid="222"/>
                                        </p:tgtEl>
                                        <p:attrNameLst>
                                          <p:attrName>style.visibility</p:attrName>
                                        </p:attrNameLst>
                                      </p:cBhvr>
                                      <p:to>
                                        <p:strVal val="visible"/>
                                      </p:to>
                                    </p:set>
                                    <p:animEffect transition="in" filter="wipe(left)">
                                      <p:cBhvr>
                                        <p:cTn id="127" dur="400"/>
                                        <p:tgtEl>
                                          <p:spTgt spid="222"/>
                                        </p:tgtEl>
                                      </p:cBhvr>
                                    </p:animEffect>
                                  </p:childTnLst>
                                </p:cTn>
                              </p:par>
                            </p:childTnLst>
                          </p:cTn>
                        </p:par>
                        <p:par>
                          <p:cTn id="128" fill="hold">
                            <p:stCondLst>
                              <p:cond delay="13500"/>
                            </p:stCondLst>
                            <p:childTnLst>
                              <p:par>
                                <p:cTn id="129" presetID="2" presetClass="entr" presetSubtype="9" fill="hold" grpId="0" nodeType="afterEffect">
                                  <p:stCondLst>
                                    <p:cond delay="0"/>
                                  </p:stCondLst>
                                  <p:childTnLst>
                                    <p:set>
                                      <p:cBhvr>
                                        <p:cTn id="130" dur="1" fill="hold">
                                          <p:stCondLst>
                                            <p:cond delay="0"/>
                                          </p:stCondLst>
                                        </p:cTn>
                                        <p:tgtEl>
                                          <p:spTgt spid="139"/>
                                        </p:tgtEl>
                                        <p:attrNameLst>
                                          <p:attrName>style.visibility</p:attrName>
                                        </p:attrNameLst>
                                      </p:cBhvr>
                                      <p:to>
                                        <p:strVal val="visible"/>
                                      </p:to>
                                    </p:set>
                                    <p:anim calcmode="lin" valueType="num">
                                      <p:cBhvr additive="base">
                                        <p:cTn id="131" dur="350" fill="hold"/>
                                        <p:tgtEl>
                                          <p:spTgt spid="139"/>
                                        </p:tgtEl>
                                        <p:attrNameLst>
                                          <p:attrName>ppt_x</p:attrName>
                                        </p:attrNameLst>
                                      </p:cBhvr>
                                      <p:tavLst>
                                        <p:tav tm="0">
                                          <p:val>
                                            <p:strVal val="0-#ppt_w/2"/>
                                          </p:val>
                                        </p:tav>
                                        <p:tav tm="100000">
                                          <p:val>
                                            <p:strVal val="#ppt_x"/>
                                          </p:val>
                                        </p:tav>
                                      </p:tavLst>
                                    </p:anim>
                                    <p:anim calcmode="lin" valueType="num">
                                      <p:cBhvr additive="base">
                                        <p:cTn id="132" dur="350" fill="hold"/>
                                        <p:tgtEl>
                                          <p:spTgt spid="139"/>
                                        </p:tgtEl>
                                        <p:attrNameLst>
                                          <p:attrName>ppt_y</p:attrName>
                                        </p:attrNameLst>
                                      </p:cBhvr>
                                      <p:tavLst>
                                        <p:tav tm="0">
                                          <p:val>
                                            <p:strVal val="0-#ppt_h/2"/>
                                          </p:val>
                                        </p:tav>
                                        <p:tav tm="100000">
                                          <p:val>
                                            <p:strVal val="#ppt_y"/>
                                          </p:val>
                                        </p:tav>
                                      </p:tavLst>
                                    </p:anim>
                                  </p:childTnLst>
                                </p:cTn>
                              </p:par>
                            </p:childTnLst>
                          </p:cTn>
                        </p:par>
                        <p:par>
                          <p:cTn id="133" fill="hold">
                            <p:stCondLst>
                              <p:cond delay="14000"/>
                            </p:stCondLst>
                            <p:childTnLst>
                              <p:par>
                                <p:cTn id="134" presetID="22" presetClass="entr" presetSubtype="8" fill="hold" nodeType="afterEffect">
                                  <p:stCondLst>
                                    <p:cond delay="0"/>
                                  </p:stCondLst>
                                  <p:childTnLst>
                                    <p:set>
                                      <p:cBhvr>
                                        <p:cTn id="135" dur="1" fill="hold">
                                          <p:stCondLst>
                                            <p:cond delay="0"/>
                                          </p:stCondLst>
                                        </p:cTn>
                                        <p:tgtEl>
                                          <p:spTgt spid="151"/>
                                        </p:tgtEl>
                                        <p:attrNameLst>
                                          <p:attrName>style.visibility</p:attrName>
                                        </p:attrNameLst>
                                      </p:cBhvr>
                                      <p:to>
                                        <p:strVal val="visible"/>
                                      </p:to>
                                    </p:set>
                                    <p:animEffect transition="in" filter="wipe(left)">
                                      <p:cBhvr>
                                        <p:cTn id="136" dur="350"/>
                                        <p:tgtEl>
                                          <p:spTgt spid="151"/>
                                        </p:tgtEl>
                                      </p:cBhvr>
                                    </p:animEffect>
                                  </p:childTnLst>
                                </p:cTn>
                              </p:par>
                            </p:childTnLst>
                          </p:cTn>
                        </p:par>
                        <p:par>
                          <p:cTn id="137" fill="hold">
                            <p:stCondLst>
                              <p:cond delay="14500"/>
                            </p:stCondLst>
                            <p:childTnLst>
                              <p:par>
                                <p:cTn id="138" presetID="22" presetClass="entr" presetSubtype="1" fill="hold" nodeType="afterEffect">
                                  <p:stCondLst>
                                    <p:cond delay="0"/>
                                  </p:stCondLst>
                                  <p:childTnLst>
                                    <p:set>
                                      <p:cBhvr>
                                        <p:cTn id="139" dur="1" fill="hold">
                                          <p:stCondLst>
                                            <p:cond delay="0"/>
                                          </p:stCondLst>
                                        </p:cTn>
                                        <p:tgtEl>
                                          <p:spTgt spid="150"/>
                                        </p:tgtEl>
                                        <p:attrNameLst>
                                          <p:attrName>style.visibility</p:attrName>
                                        </p:attrNameLst>
                                      </p:cBhvr>
                                      <p:to>
                                        <p:strVal val="visible"/>
                                      </p:to>
                                    </p:set>
                                    <p:animEffect transition="in" filter="wipe(up)">
                                      <p:cBhvr>
                                        <p:cTn id="140" dur="250"/>
                                        <p:tgtEl>
                                          <p:spTgt spid="150"/>
                                        </p:tgtEl>
                                      </p:cBhvr>
                                    </p:animEffect>
                                  </p:childTnLst>
                                </p:cTn>
                              </p:par>
                            </p:childTnLst>
                          </p:cTn>
                        </p:par>
                        <p:par>
                          <p:cTn id="141" fill="hold">
                            <p:stCondLst>
                              <p:cond delay="15000"/>
                            </p:stCondLst>
                            <p:childTnLst>
                              <p:par>
                                <p:cTn id="142" presetID="10" presetClass="entr" presetSubtype="0" fill="hold" grpId="0" nodeType="afterEffect">
                                  <p:stCondLst>
                                    <p:cond delay="0"/>
                                  </p:stCondLst>
                                  <p:childTnLst>
                                    <p:set>
                                      <p:cBhvr>
                                        <p:cTn id="143" dur="1" fill="hold">
                                          <p:stCondLst>
                                            <p:cond delay="0"/>
                                          </p:stCondLst>
                                        </p:cTn>
                                        <p:tgtEl>
                                          <p:spTgt spid="131"/>
                                        </p:tgtEl>
                                        <p:attrNameLst>
                                          <p:attrName>style.visibility</p:attrName>
                                        </p:attrNameLst>
                                      </p:cBhvr>
                                      <p:to>
                                        <p:strVal val="visible"/>
                                      </p:to>
                                    </p:set>
                                    <p:animEffect transition="in" filter="fade">
                                      <p:cBhvr>
                                        <p:cTn id="144" dur="350"/>
                                        <p:tgtEl>
                                          <p:spTgt spid="131"/>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132"/>
                                        </p:tgtEl>
                                        <p:attrNameLst>
                                          <p:attrName>style.visibility</p:attrName>
                                        </p:attrNameLst>
                                      </p:cBhvr>
                                      <p:to>
                                        <p:strVal val="visible"/>
                                      </p:to>
                                    </p:set>
                                    <p:animEffect transition="in" filter="fade">
                                      <p:cBhvr>
                                        <p:cTn id="147" dur="350"/>
                                        <p:tgtEl>
                                          <p:spTgt spid="132"/>
                                        </p:tgtEl>
                                      </p:cBhvr>
                                    </p:animEffect>
                                  </p:childTnLst>
                                </p:cTn>
                              </p:par>
                            </p:childTnLst>
                          </p:cTn>
                        </p:par>
                        <p:par>
                          <p:cTn id="148" fill="hold">
                            <p:stCondLst>
                              <p:cond delay="15500"/>
                            </p:stCondLst>
                            <p:childTnLst>
                              <p:par>
                                <p:cTn id="149" presetID="22" presetClass="entr" presetSubtype="8" fill="hold" grpId="0" nodeType="afterEffect">
                                  <p:stCondLst>
                                    <p:cond delay="0"/>
                                  </p:stCondLst>
                                  <p:childTnLst>
                                    <p:set>
                                      <p:cBhvr>
                                        <p:cTn id="150" dur="1" fill="hold">
                                          <p:stCondLst>
                                            <p:cond delay="0"/>
                                          </p:stCondLst>
                                        </p:cTn>
                                        <p:tgtEl>
                                          <p:spTgt spid="223"/>
                                        </p:tgtEl>
                                        <p:attrNameLst>
                                          <p:attrName>style.visibility</p:attrName>
                                        </p:attrNameLst>
                                      </p:cBhvr>
                                      <p:to>
                                        <p:strVal val="visible"/>
                                      </p:to>
                                    </p:set>
                                    <p:animEffect transition="in" filter="wipe(left)">
                                      <p:cBhvr>
                                        <p:cTn id="151" dur="4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6" grpId="0">
        <p:bldAsOne/>
      </p:bldGraphic>
      <p:bldP spid="117" grpId="0"/>
      <p:bldGraphic spid="119" grpId="0">
        <p:bldAsOne/>
      </p:bldGraphic>
      <p:bldP spid="120" grpId="0"/>
      <p:bldGraphic spid="122" grpId="0">
        <p:bldAsOne/>
      </p:bldGraphic>
      <p:bldP spid="123" grpId="0"/>
      <p:bldGraphic spid="125" grpId="0">
        <p:bldAsOne/>
      </p:bldGraphic>
      <p:bldP spid="126" grpId="0"/>
      <p:bldGraphic spid="128" grpId="0">
        <p:bldAsOne/>
      </p:bldGraphic>
      <p:bldP spid="129" grpId="0"/>
      <p:bldGraphic spid="131" grpId="0">
        <p:bldAsOne/>
      </p:bldGraphic>
      <p:bldP spid="132" grpId="0"/>
      <p:bldP spid="134" grpId="0" animBg="1"/>
      <p:bldP spid="135" grpId="0" animBg="1"/>
      <p:bldP spid="136" grpId="0" animBg="1"/>
      <p:bldP spid="137" grpId="0" animBg="1"/>
      <p:bldP spid="138" grpId="0" animBg="1"/>
      <p:bldP spid="139" grpId="0" animBg="1"/>
      <p:bldP spid="218" grpId="0"/>
      <p:bldP spid="219" grpId="0"/>
      <p:bldP spid="220" grpId="0"/>
      <p:bldP spid="221" grpId="0"/>
      <p:bldP spid="222" grpId="0"/>
      <p:bldP spid="22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485116" y="3226503"/>
            <a:ext cx="3952361" cy="441648"/>
            <a:chOff x="1173162" y="3209924"/>
            <a:chExt cx="3952876" cy="441648"/>
          </a:xfrm>
        </p:grpSpPr>
        <p:sp>
          <p:nvSpPr>
            <p:cNvPr id="3" name="圆角矩形 2"/>
            <p:cNvSpPr/>
            <p:nvPr/>
          </p:nvSpPr>
          <p:spPr>
            <a:xfrm>
              <a:off x="2178050" y="3209924"/>
              <a:ext cx="1952625" cy="42862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4" name="圆角矩形 3"/>
            <p:cNvSpPr/>
            <p:nvPr/>
          </p:nvSpPr>
          <p:spPr>
            <a:xfrm>
              <a:off x="1173162" y="3209924"/>
              <a:ext cx="823913" cy="428625"/>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5" name="圆角矩形 4"/>
            <p:cNvSpPr/>
            <p:nvPr/>
          </p:nvSpPr>
          <p:spPr>
            <a:xfrm>
              <a:off x="4302125" y="3222947"/>
              <a:ext cx="823913" cy="428625"/>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5" name="文本框 34"/>
            <p:cNvSpPr txBox="1"/>
            <p:nvPr/>
          </p:nvSpPr>
          <p:spPr>
            <a:xfrm>
              <a:off x="2330342" y="3254959"/>
              <a:ext cx="1648044" cy="338554"/>
            </a:xfrm>
            <a:prstGeom prst="rect">
              <a:avLst/>
            </a:prstGeom>
            <a:noFill/>
          </p:spPr>
          <p:txBody>
            <a:bodyPr wrap="square" rtlCol="0">
              <a:spAutoFit/>
            </a:bodyPr>
            <a:lstStyle/>
            <a:p>
              <a:pPr algn="ctr"/>
              <a:r>
                <a:rPr lang="en-US" altLang="zh-CN" sz="1600" dirty="0">
                  <a:solidFill>
                    <a:schemeClr val="bg1"/>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8" name="文本框 37"/>
            <p:cNvSpPr txBox="1"/>
            <p:nvPr/>
          </p:nvSpPr>
          <p:spPr>
            <a:xfrm>
              <a:off x="4302125" y="3253037"/>
              <a:ext cx="823913" cy="338491"/>
            </a:xfrm>
            <a:prstGeom prst="rect">
              <a:avLst/>
            </a:prstGeom>
            <a:noFill/>
          </p:spPr>
          <p:txBody>
            <a:bodyPr wrap="square" rtlCol="0">
              <a:spAutoFit/>
            </a:bodyPr>
            <a:lstStyle/>
            <a:p>
              <a:pPr algn="ctr">
                <a:lnSpc>
                  <a:spcPct val="120000"/>
                </a:lnSpc>
              </a:pPr>
              <a:r>
                <a:rPr lang="en-US" altLang="zh-CN" sz="1335"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rPr>
                <a:t>60%</a:t>
              </a:r>
              <a:endParaRPr lang="zh-CN" altLang="en-US" sz="1335" baseline="-3000"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42" name="文本框 41"/>
            <p:cNvSpPr txBox="1"/>
            <p:nvPr/>
          </p:nvSpPr>
          <p:spPr>
            <a:xfrm>
              <a:off x="1173162" y="3240011"/>
              <a:ext cx="823913" cy="338491"/>
            </a:xfrm>
            <a:prstGeom prst="rect">
              <a:avLst/>
            </a:prstGeom>
            <a:noFill/>
          </p:spPr>
          <p:txBody>
            <a:bodyPr wrap="square" rtlCol="0">
              <a:spAutoFit/>
            </a:bodyPr>
            <a:lstStyle/>
            <a:p>
              <a:pPr algn="ctr">
                <a:lnSpc>
                  <a:spcPct val="120000"/>
                </a:lnSpc>
              </a:pPr>
              <a:r>
                <a:rPr lang="en-US" altLang="zh-CN" sz="1335"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rPr>
                <a:t>40%</a:t>
              </a:r>
              <a:endParaRPr lang="zh-CN" altLang="en-US" sz="1335" baseline="-3000"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7" name="组合 6"/>
          <p:cNvGrpSpPr/>
          <p:nvPr/>
        </p:nvGrpSpPr>
        <p:grpSpPr>
          <a:xfrm>
            <a:off x="1485116" y="3943146"/>
            <a:ext cx="3952361" cy="433388"/>
            <a:chOff x="1173162" y="3857624"/>
            <a:chExt cx="3952876" cy="433388"/>
          </a:xfrm>
        </p:grpSpPr>
        <p:sp>
          <p:nvSpPr>
            <p:cNvPr id="8" name="圆角矩形 7"/>
            <p:cNvSpPr/>
            <p:nvPr/>
          </p:nvSpPr>
          <p:spPr>
            <a:xfrm>
              <a:off x="2178050" y="3857624"/>
              <a:ext cx="1952625" cy="428625"/>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9" name="圆角矩形 8"/>
            <p:cNvSpPr/>
            <p:nvPr/>
          </p:nvSpPr>
          <p:spPr>
            <a:xfrm>
              <a:off x="1173162" y="3857624"/>
              <a:ext cx="823913" cy="428625"/>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0" name="圆角矩形 9"/>
            <p:cNvSpPr/>
            <p:nvPr/>
          </p:nvSpPr>
          <p:spPr>
            <a:xfrm>
              <a:off x="4302125" y="3862387"/>
              <a:ext cx="823913" cy="428625"/>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3" name="文本框 32"/>
            <p:cNvSpPr txBox="1"/>
            <p:nvPr/>
          </p:nvSpPr>
          <p:spPr>
            <a:xfrm>
              <a:off x="2330342" y="3902659"/>
              <a:ext cx="1648044" cy="338554"/>
            </a:xfrm>
            <a:prstGeom prst="rect">
              <a:avLst/>
            </a:prstGeom>
            <a:noFill/>
          </p:spPr>
          <p:txBody>
            <a:bodyPr wrap="square" rtlCol="0">
              <a:spAutoFit/>
            </a:bodyPr>
            <a:lstStyle/>
            <a:p>
              <a:pPr algn="ctr"/>
              <a:r>
                <a:rPr lang="en-US" altLang="zh-CN" sz="1600" dirty="0">
                  <a:solidFill>
                    <a:schemeClr val="bg1"/>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39" name="文本框 38"/>
            <p:cNvSpPr txBox="1"/>
            <p:nvPr/>
          </p:nvSpPr>
          <p:spPr>
            <a:xfrm>
              <a:off x="4302125" y="3892477"/>
              <a:ext cx="823913" cy="338491"/>
            </a:xfrm>
            <a:prstGeom prst="rect">
              <a:avLst/>
            </a:prstGeom>
            <a:noFill/>
          </p:spPr>
          <p:txBody>
            <a:bodyPr wrap="square" rtlCol="0">
              <a:spAutoFit/>
            </a:bodyPr>
            <a:lstStyle/>
            <a:p>
              <a:pPr algn="ctr">
                <a:lnSpc>
                  <a:spcPct val="120000"/>
                </a:lnSpc>
              </a:pPr>
              <a:r>
                <a:rPr lang="en-US" altLang="zh-CN" sz="1335"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rPr>
                <a:t>70%</a:t>
              </a:r>
              <a:endParaRPr lang="zh-CN" altLang="en-US" sz="1335" baseline="-3000"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43" name="文本框 42"/>
            <p:cNvSpPr txBox="1"/>
            <p:nvPr/>
          </p:nvSpPr>
          <p:spPr>
            <a:xfrm>
              <a:off x="1173162" y="3887712"/>
              <a:ext cx="823913" cy="338491"/>
            </a:xfrm>
            <a:prstGeom prst="rect">
              <a:avLst/>
            </a:prstGeom>
            <a:noFill/>
          </p:spPr>
          <p:txBody>
            <a:bodyPr wrap="square" rtlCol="0">
              <a:spAutoFit/>
            </a:bodyPr>
            <a:lstStyle/>
            <a:p>
              <a:pPr algn="ctr">
                <a:lnSpc>
                  <a:spcPct val="120000"/>
                </a:lnSpc>
              </a:pPr>
              <a:r>
                <a:rPr lang="en-US" altLang="zh-CN" sz="1335"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rPr>
                <a:t>30%</a:t>
              </a:r>
              <a:endParaRPr lang="zh-CN" altLang="en-US" sz="1335" baseline="-3000"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7" name="组合 16"/>
          <p:cNvGrpSpPr/>
          <p:nvPr/>
        </p:nvGrpSpPr>
        <p:grpSpPr>
          <a:xfrm>
            <a:off x="1485116" y="4651529"/>
            <a:ext cx="3952361" cy="433388"/>
            <a:chOff x="1173162" y="4440236"/>
            <a:chExt cx="3952876" cy="433388"/>
          </a:xfrm>
        </p:grpSpPr>
        <p:sp>
          <p:nvSpPr>
            <p:cNvPr id="11" name="圆角矩形 10"/>
            <p:cNvSpPr/>
            <p:nvPr/>
          </p:nvSpPr>
          <p:spPr>
            <a:xfrm>
              <a:off x="2178050" y="4440236"/>
              <a:ext cx="1952625" cy="428625"/>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2" name="圆角矩形 11"/>
            <p:cNvSpPr/>
            <p:nvPr/>
          </p:nvSpPr>
          <p:spPr>
            <a:xfrm>
              <a:off x="1173162" y="4440236"/>
              <a:ext cx="823913" cy="428625"/>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3" name="圆角矩形 12"/>
            <p:cNvSpPr/>
            <p:nvPr/>
          </p:nvSpPr>
          <p:spPr>
            <a:xfrm>
              <a:off x="4302125" y="4444999"/>
              <a:ext cx="823913" cy="428625"/>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4" name="文本框 33"/>
            <p:cNvSpPr txBox="1"/>
            <p:nvPr/>
          </p:nvSpPr>
          <p:spPr>
            <a:xfrm>
              <a:off x="2330342" y="4485271"/>
              <a:ext cx="1648044" cy="338554"/>
            </a:xfrm>
            <a:prstGeom prst="rect">
              <a:avLst/>
            </a:prstGeom>
            <a:noFill/>
          </p:spPr>
          <p:txBody>
            <a:bodyPr wrap="square" rtlCol="0">
              <a:spAutoFit/>
            </a:bodyPr>
            <a:lstStyle/>
            <a:p>
              <a:pPr algn="ctr"/>
              <a:r>
                <a:rPr lang="en-US" altLang="zh-CN" sz="1600" dirty="0">
                  <a:solidFill>
                    <a:schemeClr val="bg1"/>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0" name="文本框 39"/>
            <p:cNvSpPr txBox="1"/>
            <p:nvPr/>
          </p:nvSpPr>
          <p:spPr>
            <a:xfrm>
              <a:off x="4302125" y="4475089"/>
              <a:ext cx="823913" cy="338491"/>
            </a:xfrm>
            <a:prstGeom prst="rect">
              <a:avLst/>
            </a:prstGeom>
            <a:noFill/>
          </p:spPr>
          <p:txBody>
            <a:bodyPr wrap="square" rtlCol="0">
              <a:spAutoFit/>
            </a:bodyPr>
            <a:lstStyle/>
            <a:p>
              <a:pPr algn="ctr">
                <a:lnSpc>
                  <a:spcPct val="120000"/>
                </a:lnSpc>
              </a:pPr>
              <a:r>
                <a:rPr lang="en-US" altLang="zh-CN" sz="1335"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rPr>
                <a:t>20%</a:t>
              </a:r>
              <a:endParaRPr lang="zh-CN" altLang="en-US" sz="1335" baseline="-3000"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44" name="文本框 43"/>
            <p:cNvSpPr txBox="1"/>
            <p:nvPr/>
          </p:nvSpPr>
          <p:spPr>
            <a:xfrm>
              <a:off x="1173162" y="4470327"/>
              <a:ext cx="823913" cy="338491"/>
            </a:xfrm>
            <a:prstGeom prst="rect">
              <a:avLst/>
            </a:prstGeom>
            <a:noFill/>
          </p:spPr>
          <p:txBody>
            <a:bodyPr wrap="square" rtlCol="0">
              <a:spAutoFit/>
            </a:bodyPr>
            <a:lstStyle/>
            <a:p>
              <a:pPr algn="ctr">
                <a:lnSpc>
                  <a:spcPct val="120000"/>
                </a:lnSpc>
              </a:pPr>
              <a:r>
                <a:rPr lang="en-US" altLang="zh-CN" sz="1335"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rPr>
                <a:t>80%</a:t>
              </a:r>
              <a:endParaRPr lang="zh-CN" altLang="en-US" sz="1335" baseline="-3000"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18" name="组合 17"/>
          <p:cNvGrpSpPr/>
          <p:nvPr/>
        </p:nvGrpSpPr>
        <p:grpSpPr>
          <a:xfrm>
            <a:off x="1485116" y="5359919"/>
            <a:ext cx="3952361" cy="431007"/>
            <a:chOff x="1173162" y="5048248"/>
            <a:chExt cx="3952876" cy="431007"/>
          </a:xfrm>
        </p:grpSpPr>
        <p:sp>
          <p:nvSpPr>
            <p:cNvPr id="14" name="圆角矩形 13"/>
            <p:cNvSpPr/>
            <p:nvPr/>
          </p:nvSpPr>
          <p:spPr>
            <a:xfrm>
              <a:off x="2178050" y="5048248"/>
              <a:ext cx="1952625" cy="428625"/>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5" name="圆角矩形 14"/>
            <p:cNvSpPr/>
            <p:nvPr/>
          </p:nvSpPr>
          <p:spPr>
            <a:xfrm>
              <a:off x="1173162" y="5048248"/>
              <a:ext cx="823913" cy="428625"/>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16" name="圆角矩形 15"/>
            <p:cNvSpPr/>
            <p:nvPr/>
          </p:nvSpPr>
          <p:spPr>
            <a:xfrm>
              <a:off x="4302125" y="5050630"/>
              <a:ext cx="823913" cy="428625"/>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9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36" name="文本框 35"/>
            <p:cNvSpPr txBox="1"/>
            <p:nvPr/>
          </p:nvSpPr>
          <p:spPr>
            <a:xfrm>
              <a:off x="2330342" y="5093283"/>
              <a:ext cx="1648044" cy="338554"/>
            </a:xfrm>
            <a:prstGeom prst="rect">
              <a:avLst/>
            </a:prstGeom>
            <a:noFill/>
          </p:spPr>
          <p:txBody>
            <a:bodyPr wrap="square" rtlCol="0">
              <a:spAutoFit/>
            </a:bodyPr>
            <a:lstStyle/>
            <a:p>
              <a:pPr algn="ctr"/>
              <a:r>
                <a:rPr lang="en-US" altLang="zh-CN" sz="1600" dirty="0">
                  <a:solidFill>
                    <a:schemeClr val="bg1"/>
                  </a:solidFill>
                  <a:latin typeface="Arial" panose="020B0604020202020204" pitchFamily="34" charset="0"/>
                  <a:ea typeface="微软雅黑" panose="020B0503020204020204" pitchFamily="34" charset="-122"/>
                  <a:cs typeface="Arial" panose="020B0604020202020204" pitchFamily="34" charset="0"/>
                </a:rPr>
                <a:t>TEXT HERE</a:t>
              </a:r>
              <a:endParaRPr lang="zh-CN" altLang="en-US" sz="1600" baseline="-3000"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sp>
          <p:nvSpPr>
            <p:cNvPr id="41" name="文本框 40"/>
            <p:cNvSpPr txBox="1"/>
            <p:nvPr/>
          </p:nvSpPr>
          <p:spPr>
            <a:xfrm>
              <a:off x="4302125" y="5080720"/>
              <a:ext cx="823913" cy="338491"/>
            </a:xfrm>
            <a:prstGeom prst="rect">
              <a:avLst/>
            </a:prstGeom>
            <a:noFill/>
          </p:spPr>
          <p:txBody>
            <a:bodyPr wrap="square" rtlCol="0">
              <a:spAutoFit/>
            </a:bodyPr>
            <a:lstStyle/>
            <a:p>
              <a:pPr algn="ctr">
                <a:lnSpc>
                  <a:spcPct val="120000"/>
                </a:lnSpc>
              </a:pPr>
              <a:r>
                <a:rPr lang="en-US" altLang="zh-CN" sz="1335"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rPr>
                <a:t>50%</a:t>
              </a:r>
              <a:endParaRPr lang="zh-CN" altLang="en-US" sz="1335" baseline="-3000"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sp>
          <p:nvSpPr>
            <p:cNvPr id="45" name="文本框 44"/>
            <p:cNvSpPr txBox="1"/>
            <p:nvPr/>
          </p:nvSpPr>
          <p:spPr>
            <a:xfrm>
              <a:off x="1173162" y="5078336"/>
              <a:ext cx="823913" cy="338491"/>
            </a:xfrm>
            <a:prstGeom prst="rect">
              <a:avLst/>
            </a:prstGeom>
            <a:noFill/>
          </p:spPr>
          <p:txBody>
            <a:bodyPr wrap="square" rtlCol="0">
              <a:spAutoFit/>
            </a:bodyPr>
            <a:lstStyle/>
            <a:p>
              <a:pPr algn="ctr">
                <a:lnSpc>
                  <a:spcPct val="120000"/>
                </a:lnSpc>
              </a:pPr>
              <a:r>
                <a:rPr lang="en-US" altLang="zh-CN" sz="1335"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rPr>
                <a:t>50%</a:t>
              </a:r>
              <a:endParaRPr lang="zh-CN" altLang="en-US" sz="1335" baseline="-3000" dirty="0">
                <a:solidFill>
                  <a:schemeClr val="tx2">
                    <a:lumMod val="75000"/>
                  </a:schemeClr>
                </a:solidFill>
                <a:latin typeface="Arial" panose="020B0604020202020204" pitchFamily="34" charset="0"/>
                <a:ea typeface="微软雅黑" panose="020B0503020204020204" pitchFamily="34" charset="-122"/>
                <a:cs typeface="Arial" panose="020B0604020202020204" pitchFamily="34" charset="0"/>
              </a:endParaRPr>
            </a:p>
          </p:txBody>
        </p:sp>
      </p:grpSp>
      <p:sp>
        <p:nvSpPr>
          <p:cNvPr id="47" name="矩形 47"/>
          <p:cNvSpPr>
            <a:spLocks noChangeArrowheads="1"/>
          </p:cNvSpPr>
          <p:nvPr/>
        </p:nvSpPr>
        <p:spPr bwMode="auto">
          <a:xfrm>
            <a:off x="1400620" y="1595989"/>
            <a:ext cx="9507386" cy="1212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3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400" dirty="0">
              <a:solidFill>
                <a:schemeClr val="tx1">
                  <a:lumMod val="50000"/>
                  <a:lumOff val="50000"/>
                </a:schemeClr>
              </a:solidFill>
              <a:sym typeface="微软雅黑" panose="020B0503020204020204" pitchFamily="34" charset="-122"/>
            </a:endParaRPr>
          </a:p>
        </p:txBody>
      </p:sp>
      <p:sp>
        <p:nvSpPr>
          <p:cNvPr id="49" name="矩形 48"/>
          <p:cNvSpPr/>
          <p:nvPr/>
        </p:nvSpPr>
        <p:spPr>
          <a:xfrm>
            <a:off x="5939917" y="3133599"/>
            <a:ext cx="1551565" cy="430879"/>
          </a:xfrm>
          <a:prstGeom prst="rect">
            <a:avLst/>
          </a:prstGeom>
        </p:spPr>
        <p:txBody>
          <a:bodyPr wrap="square" lIns="91431" tIns="45716" rIns="91431" bIns="45716">
            <a:spAutoFit/>
          </a:bodyPr>
          <a:lstStyle/>
          <a:p>
            <a:r>
              <a:rPr lang="zh-CN" altLang="en-US" sz="22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0" name="矩形 47"/>
          <p:cNvSpPr>
            <a:spLocks noChangeArrowheads="1"/>
          </p:cNvSpPr>
          <p:nvPr/>
        </p:nvSpPr>
        <p:spPr bwMode="auto">
          <a:xfrm>
            <a:off x="5939920" y="3553981"/>
            <a:ext cx="2390699"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在此录入上述图表的描述说明，在此录入上述图表的描述说明。</a:t>
            </a:r>
            <a:endParaRPr lang="zh-CN" altLang="en-US" sz="1400" dirty="0">
              <a:solidFill>
                <a:schemeClr val="tx1">
                  <a:lumMod val="50000"/>
                  <a:lumOff val="50000"/>
                </a:schemeClr>
              </a:solidFill>
              <a:sym typeface="微软雅黑" panose="020B0503020204020204" pitchFamily="34" charset="-122"/>
            </a:endParaRPr>
          </a:p>
        </p:txBody>
      </p:sp>
      <p:sp>
        <p:nvSpPr>
          <p:cNvPr id="51" name="矩形 50"/>
          <p:cNvSpPr/>
          <p:nvPr/>
        </p:nvSpPr>
        <p:spPr>
          <a:xfrm>
            <a:off x="8482885" y="3133599"/>
            <a:ext cx="1551565" cy="430879"/>
          </a:xfrm>
          <a:prstGeom prst="rect">
            <a:avLst/>
          </a:prstGeom>
        </p:spPr>
        <p:txBody>
          <a:bodyPr wrap="square" lIns="91431" tIns="45716" rIns="91431" bIns="45716">
            <a:spAutoFit/>
          </a:bodyPr>
          <a:lstStyle/>
          <a:p>
            <a:r>
              <a:rPr lang="zh-CN" altLang="en-US" sz="22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4" name="矩形 47"/>
          <p:cNvSpPr>
            <a:spLocks noChangeArrowheads="1"/>
          </p:cNvSpPr>
          <p:nvPr/>
        </p:nvSpPr>
        <p:spPr bwMode="auto">
          <a:xfrm>
            <a:off x="8482887" y="3553981"/>
            <a:ext cx="2367860"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在此录入上述图表的描述说明，在此录入上述图表的描述说明。</a:t>
            </a:r>
            <a:endParaRPr lang="zh-CN" altLang="en-US" sz="1400" dirty="0">
              <a:solidFill>
                <a:schemeClr val="tx1">
                  <a:lumMod val="50000"/>
                  <a:lumOff val="50000"/>
                </a:schemeClr>
              </a:solidFill>
              <a:sym typeface="微软雅黑" panose="020B0503020204020204" pitchFamily="34" charset="-122"/>
            </a:endParaRPr>
          </a:p>
        </p:txBody>
      </p:sp>
      <p:sp>
        <p:nvSpPr>
          <p:cNvPr id="55" name="矩形 54"/>
          <p:cNvSpPr/>
          <p:nvPr/>
        </p:nvSpPr>
        <p:spPr>
          <a:xfrm>
            <a:off x="5939917" y="4617549"/>
            <a:ext cx="1551565" cy="430879"/>
          </a:xfrm>
          <a:prstGeom prst="rect">
            <a:avLst/>
          </a:prstGeom>
        </p:spPr>
        <p:txBody>
          <a:bodyPr wrap="square" lIns="91431" tIns="45716" rIns="91431" bIns="45716">
            <a:spAutoFit/>
          </a:bodyPr>
          <a:lstStyle/>
          <a:p>
            <a:r>
              <a:rPr lang="zh-CN" altLang="en-US" sz="22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6" name="矩形 47"/>
          <p:cNvSpPr>
            <a:spLocks noChangeArrowheads="1"/>
          </p:cNvSpPr>
          <p:nvPr/>
        </p:nvSpPr>
        <p:spPr bwMode="auto">
          <a:xfrm>
            <a:off x="5939920" y="5037929"/>
            <a:ext cx="2390699"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在此录入上述图表的描述说明，在此录入上述图表的描述说明。</a:t>
            </a:r>
            <a:endParaRPr lang="zh-CN" altLang="en-US" sz="1400" dirty="0">
              <a:solidFill>
                <a:schemeClr val="tx1">
                  <a:lumMod val="50000"/>
                  <a:lumOff val="50000"/>
                </a:schemeClr>
              </a:solidFill>
              <a:sym typeface="微软雅黑" panose="020B0503020204020204" pitchFamily="34" charset="-122"/>
            </a:endParaRPr>
          </a:p>
        </p:txBody>
      </p:sp>
      <p:sp>
        <p:nvSpPr>
          <p:cNvPr id="57" name="矩形 56"/>
          <p:cNvSpPr/>
          <p:nvPr/>
        </p:nvSpPr>
        <p:spPr>
          <a:xfrm>
            <a:off x="8482885" y="4617549"/>
            <a:ext cx="1551565" cy="430879"/>
          </a:xfrm>
          <a:prstGeom prst="rect">
            <a:avLst/>
          </a:prstGeom>
        </p:spPr>
        <p:txBody>
          <a:bodyPr wrap="square" lIns="91431" tIns="45716" rIns="91431" bIns="45716">
            <a:spAutoFit/>
          </a:bodyPr>
          <a:lstStyle/>
          <a:p>
            <a:r>
              <a:rPr lang="zh-CN" altLang="en-US" sz="2200" b="1" dirty="0">
                <a:solidFill>
                  <a:schemeClr val="tx1">
                    <a:lumMod val="50000"/>
                    <a:lumOff val="50000"/>
                  </a:schemeClr>
                </a:solidFill>
                <a:latin typeface="微软雅黑" panose="020B0503020204020204" pitchFamily="34" charset="-122"/>
                <a:ea typeface="微软雅黑" panose="020B0503020204020204" pitchFamily="34" charset="-122"/>
              </a:rPr>
              <a:t>添加标题</a:t>
            </a:r>
            <a:endParaRPr lang="en-US" altLang="zh-CN" sz="22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58" name="矩形 47"/>
          <p:cNvSpPr>
            <a:spLocks noChangeArrowheads="1"/>
          </p:cNvSpPr>
          <p:nvPr/>
        </p:nvSpPr>
        <p:spPr bwMode="auto">
          <a:xfrm>
            <a:off x="8482887" y="5037929"/>
            <a:ext cx="2367860" cy="867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lang="zh-CN" altLang="en-US" sz="1400" dirty="0">
                <a:solidFill>
                  <a:schemeClr val="tx1">
                    <a:lumMod val="50000"/>
                    <a:lumOff val="50000"/>
                  </a:schemeClr>
                </a:solidFill>
                <a:sym typeface="微软雅黑" panose="020B0503020204020204" pitchFamily="34" charset="-122"/>
              </a:rPr>
              <a:t>在此录入上述图表的描述说明，在此录入上述图表的描述说明。</a:t>
            </a:r>
            <a:endParaRPr lang="zh-CN" altLang="en-US" sz="1400" dirty="0">
              <a:solidFill>
                <a:schemeClr val="tx1">
                  <a:lumMod val="50000"/>
                  <a:lumOff val="50000"/>
                </a:schemeClr>
              </a:solidFill>
              <a:sym typeface="微软雅黑" panose="020B0503020204020204" pitchFamily="34" charset="-122"/>
            </a:endParaRPr>
          </a:p>
        </p:txBody>
      </p:sp>
      <p:sp>
        <p:nvSpPr>
          <p:cNvPr id="19" name="标题 18"/>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250"/>
                                  </p:stCondLst>
                                  <p:childTnLst>
                                    <p:set>
                                      <p:cBhvr>
                                        <p:cTn id="6" dur="1" fill="hold">
                                          <p:stCondLst>
                                            <p:cond delay="0"/>
                                          </p:stCondLst>
                                        </p:cTn>
                                        <p:tgtEl>
                                          <p:spTgt spid="47"/>
                                        </p:tgtEl>
                                        <p:attrNameLst>
                                          <p:attrName>style.visibility</p:attrName>
                                        </p:attrNameLst>
                                      </p:cBhvr>
                                      <p:to>
                                        <p:strVal val="visible"/>
                                      </p:to>
                                    </p:set>
                                    <p:animEffect transition="in" filter="barn(outVertical)">
                                      <p:cBhvr>
                                        <p:cTn id="7" dur="500"/>
                                        <p:tgtEl>
                                          <p:spTgt spid="47"/>
                                        </p:tgtEl>
                                      </p:cBhvr>
                                    </p:animEffect>
                                  </p:childTnLst>
                                </p:cTn>
                              </p:par>
                            </p:childTnLst>
                          </p:cTn>
                        </p:par>
                        <p:par>
                          <p:cTn id="8" fill="hold">
                            <p:stCondLst>
                              <p:cond delay="750"/>
                            </p:stCondLst>
                            <p:childTnLst>
                              <p:par>
                                <p:cTn id="9" presetID="12" presetClass="entr" presetSubtype="4" fill="hold" nodeType="afterEffect">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400"/>
                                        <p:tgtEl>
                                          <p:spTgt spid="6"/>
                                        </p:tgtEl>
                                        <p:attrNameLst>
                                          <p:attrName>ppt_y</p:attrName>
                                        </p:attrNameLst>
                                      </p:cBhvr>
                                      <p:tavLst>
                                        <p:tav tm="0">
                                          <p:val>
                                            <p:strVal val="#ppt_y+#ppt_h*1.125000"/>
                                          </p:val>
                                        </p:tav>
                                        <p:tav tm="100000">
                                          <p:val>
                                            <p:strVal val="#ppt_y"/>
                                          </p:val>
                                        </p:tav>
                                      </p:tavLst>
                                    </p:anim>
                                    <p:animEffect transition="in" filter="wipe(up)">
                                      <p:cBhvr>
                                        <p:cTn id="12" dur="400"/>
                                        <p:tgtEl>
                                          <p:spTgt spid="6"/>
                                        </p:tgtEl>
                                      </p:cBhvr>
                                    </p:animEffect>
                                  </p:childTnLst>
                                </p:cTn>
                              </p:par>
                              <p:par>
                                <p:cTn id="13" presetID="14" presetClass="entr" presetSubtype="10" fill="hold" grpId="0" nodeType="withEffect">
                                  <p:stCondLst>
                                    <p:cond delay="750"/>
                                  </p:stCondLst>
                                  <p:childTnLst>
                                    <p:set>
                                      <p:cBhvr>
                                        <p:cTn id="14" dur="1" fill="hold">
                                          <p:stCondLst>
                                            <p:cond delay="0"/>
                                          </p:stCondLst>
                                        </p:cTn>
                                        <p:tgtEl>
                                          <p:spTgt spid="49"/>
                                        </p:tgtEl>
                                        <p:attrNameLst>
                                          <p:attrName>style.visibility</p:attrName>
                                        </p:attrNameLst>
                                      </p:cBhvr>
                                      <p:to>
                                        <p:strVal val="visible"/>
                                      </p:to>
                                    </p:set>
                                    <p:animEffect transition="in" filter="randombar(horizontal)">
                                      <p:cBhvr>
                                        <p:cTn id="15" dur="400"/>
                                        <p:tgtEl>
                                          <p:spTgt spid="49"/>
                                        </p:tgtEl>
                                      </p:cBhvr>
                                    </p:animEffect>
                                  </p:childTnLst>
                                </p:cTn>
                              </p:par>
                              <p:par>
                                <p:cTn id="16" presetID="14" presetClass="entr" presetSubtype="10" fill="hold" grpId="0" nodeType="withEffect">
                                  <p:stCondLst>
                                    <p:cond delay="750"/>
                                  </p:stCondLst>
                                  <p:childTnLst>
                                    <p:set>
                                      <p:cBhvr>
                                        <p:cTn id="17" dur="1" fill="hold">
                                          <p:stCondLst>
                                            <p:cond delay="0"/>
                                          </p:stCondLst>
                                        </p:cTn>
                                        <p:tgtEl>
                                          <p:spTgt spid="50"/>
                                        </p:tgtEl>
                                        <p:attrNameLst>
                                          <p:attrName>style.visibility</p:attrName>
                                        </p:attrNameLst>
                                      </p:cBhvr>
                                      <p:to>
                                        <p:strVal val="visible"/>
                                      </p:to>
                                    </p:set>
                                    <p:animEffect transition="in" filter="randombar(horizontal)">
                                      <p:cBhvr>
                                        <p:cTn id="18" dur="400"/>
                                        <p:tgtEl>
                                          <p:spTgt spid="50"/>
                                        </p:tgtEl>
                                      </p:cBhvr>
                                    </p:animEffect>
                                  </p:childTnLst>
                                </p:cTn>
                              </p:par>
                              <p:par>
                                <p:cTn id="19" presetID="12" presetClass="entr" presetSubtype="4" fill="hold" nodeType="withEffect">
                                  <p:stCondLst>
                                    <p:cond delay="165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400"/>
                                        <p:tgtEl>
                                          <p:spTgt spid="7"/>
                                        </p:tgtEl>
                                        <p:attrNameLst>
                                          <p:attrName>ppt_y</p:attrName>
                                        </p:attrNameLst>
                                      </p:cBhvr>
                                      <p:tavLst>
                                        <p:tav tm="0">
                                          <p:val>
                                            <p:strVal val="#ppt_y+#ppt_h*1.125000"/>
                                          </p:val>
                                        </p:tav>
                                        <p:tav tm="100000">
                                          <p:val>
                                            <p:strVal val="#ppt_y"/>
                                          </p:val>
                                        </p:tav>
                                      </p:tavLst>
                                    </p:anim>
                                    <p:animEffect transition="in" filter="wipe(up)">
                                      <p:cBhvr>
                                        <p:cTn id="22" dur="400"/>
                                        <p:tgtEl>
                                          <p:spTgt spid="7"/>
                                        </p:tgtEl>
                                      </p:cBhvr>
                                    </p:animEffect>
                                  </p:childTnLst>
                                </p:cTn>
                              </p:par>
                              <p:par>
                                <p:cTn id="23" presetID="14" presetClass="entr" presetSubtype="10" fill="hold" grpId="0" nodeType="withEffect">
                                  <p:stCondLst>
                                    <p:cond delay="2250"/>
                                  </p:stCondLst>
                                  <p:childTnLst>
                                    <p:set>
                                      <p:cBhvr>
                                        <p:cTn id="24" dur="1" fill="hold">
                                          <p:stCondLst>
                                            <p:cond delay="0"/>
                                          </p:stCondLst>
                                        </p:cTn>
                                        <p:tgtEl>
                                          <p:spTgt spid="51"/>
                                        </p:tgtEl>
                                        <p:attrNameLst>
                                          <p:attrName>style.visibility</p:attrName>
                                        </p:attrNameLst>
                                      </p:cBhvr>
                                      <p:to>
                                        <p:strVal val="visible"/>
                                      </p:to>
                                    </p:set>
                                    <p:animEffect transition="in" filter="randombar(horizontal)">
                                      <p:cBhvr>
                                        <p:cTn id="25" dur="400"/>
                                        <p:tgtEl>
                                          <p:spTgt spid="51"/>
                                        </p:tgtEl>
                                      </p:cBhvr>
                                    </p:animEffect>
                                  </p:childTnLst>
                                </p:cTn>
                              </p:par>
                              <p:par>
                                <p:cTn id="26" presetID="14" presetClass="entr" presetSubtype="10" fill="hold" grpId="0" nodeType="withEffect">
                                  <p:stCondLst>
                                    <p:cond delay="2250"/>
                                  </p:stCondLst>
                                  <p:childTnLst>
                                    <p:set>
                                      <p:cBhvr>
                                        <p:cTn id="27" dur="1" fill="hold">
                                          <p:stCondLst>
                                            <p:cond delay="0"/>
                                          </p:stCondLst>
                                        </p:cTn>
                                        <p:tgtEl>
                                          <p:spTgt spid="54"/>
                                        </p:tgtEl>
                                        <p:attrNameLst>
                                          <p:attrName>style.visibility</p:attrName>
                                        </p:attrNameLst>
                                      </p:cBhvr>
                                      <p:to>
                                        <p:strVal val="visible"/>
                                      </p:to>
                                    </p:set>
                                    <p:animEffect transition="in" filter="randombar(horizontal)">
                                      <p:cBhvr>
                                        <p:cTn id="28" dur="400"/>
                                        <p:tgtEl>
                                          <p:spTgt spid="54"/>
                                        </p:tgtEl>
                                      </p:cBhvr>
                                    </p:animEffect>
                                  </p:childTnLst>
                                </p:cTn>
                              </p:par>
                              <p:par>
                                <p:cTn id="29" presetID="12" presetClass="entr" presetSubtype="4" fill="hold" nodeType="withEffect">
                                  <p:stCondLst>
                                    <p:cond delay="305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400"/>
                                        <p:tgtEl>
                                          <p:spTgt spid="17"/>
                                        </p:tgtEl>
                                        <p:attrNameLst>
                                          <p:attrName>ppt_y</p:attrName>
                                        </p:attrNameLst>
                                      </p:cBhvr>
                                      <p:tavLst>
                                        <p:tav tm="0">
                                          <p:val>
                                            <p:strVal val="#ppt_y+#ppt_h*1.125000"/>
                                          </p:val>
                                        </p:tav>
                                        <p:tav tm="100000">
                                          <p:val>
                                            <p:strVal val="#ppt_y"/>
                                          </p:val>
                                        </p:tav>
                                      </p:tavLst>
                                    </p:anim>
                                    <p:animEffect transition="in" filter="wipe(up)">
                                      <p:cBhvr>
                                        <p:cTn id="32" dur="400"/>
                                        <p:tgtEl>
                                          <p:spTgt spid="17"/>
                                        </p:tgtEl>
                                      </p:cBhvr>
                                    </p:animEffect>
                                  </p:childTnLst>
                                </p:cTn>
                              </p:par>
                              <p:par>
                                <p:cTn id="33" presetID="14" presetClass="entr" presetSubtype="10" fill="hold" grpId="0" nodeType="withEffect">
                                  <p:stCondLst>
                                    <p:cond delay="3500"/>
                                  </p:stCondLst>
                                  <p:childTnLst>
                                    <p:set>
                                      <p:cBhvr>
                                        <p:cTn id="34" dur="1" fill="hold">
                                          <p:stCondLst>
                                            <p:cond delay="0"/>
                                          </p:stCondLst>
                                        </p:cTn>
                                        <p:tgtEl>
                                          <p:spTgt spid="55"/>
                                        </p:tgtEl>
                                        <p:attrNameLst>
                                          <p:attrName>style.visibility</p:attrName>
                                        </p:attrNameLst>
                                      </p:cBhvr>
                                      <p:to>
                                        <p:strVal val="visible"/>
                                      </p:to>
                                    </p:set>
                                    <p:animEffect transition="in" filter="randombar(horizontal)">
                                      <p:cBhvr>
                                        <p:cTn id="35" dur="400"/>
                                        <p:tgtEl>
                                          <p:spTgt spid="55"/>
                                        </p:tgtEl>
                                      </p:cBhvr>
                                    </p:animEffect>
                                  </p:childTnLst>
                                </p:cTn>
                              </p:par>
                              <p:par>
                                <p:cTn id="36" presetID="14" presetClass="entr" presetSubtype="10" fill="hold" grpId="0" nodeType="withEffect">
                                  <p:stCondLst>
                                    <p:cond delay="3500"/>
                                  </p:stCondLst>
                                  <p:childTnLst>
                                    <p:set>
                                      <p:cBhvr>
                                        <p:cTn id="37" dur="1" fill="hold">
                                          <p:stCondLst>
                                            <p:cond delay="0"/>
                                          </p:stCondLst>
                                        </p:cTn>
                                        <p:tgtEl>
                                          <p:spTgt spid="56"/>
                                        </p:tgtEl>
                                        <p:attrNameLst>
                                          <p:attrName>style.visibility</p:attrName>
                                        </p:attrNameLst>
                                      </p:cBhvr>
                                      <p:to>
                                        <p:strVal val="visible"/>
                                      </p:to>
                                    </p:set>
                                    <p:animEffect transition="in" filter="randombar(horizontal)">
                                      <p:cBhvr>
                                        <p:cTn id="38" dur="400"/>
                                        <p:tgtEl>
                                          <p:spTgt spid="56"/>
                                        </p:tgtEl>
                                      </p:cBhvr>
                                    </p:animEffect>
                                  </p:childTnLst>
                                </p:cTn>
                              </p:par>
                              <p:par>
                                <p:cTn id="39" presetID="12" presetClass="entr" presetSubtype="4" fill="hold" nodeType="withEffect">
                                  <p:stCondLst>
                                    <p:cond delay="445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400"/>
                                        <p:tgtEl>
                                          <p:spTgt spid="18"/>
                                        </p:tgtEl>
                                        <p:attrNameLst>
                                          <p:attrName>ppt_y</p:attrName>
                                        </p:attrNameLst>
                                      </p:cBhvr>
                                      <p:tavLst>
                                        <p:tav tm="0">
                                          <p:val>
                                            <p:strVal val="#ppt_y+#ppt_h*1.125000"/>
                                          </p:val>
                                        </p:tav>
                                        <p:tav tm="100000">
                                          <p:val>
                                            <p:strVal val="#ppt_y"/>
                                          </p:val>
                                        </p:tav>
                                      </p:tavLst>
                                    </p:anim>
                                    <p:animEffect transition="in" filter="wipe(up)">
                                      <p:cBhvr>
                                        <p:cTn id="42" dur="400"/>
                                        <p:tgtEl>
                                          <p:spTgt spid="18"/>
                                        </p:tgtEl>
                                      </p:cBhvr>
                                    </p:animEffect>
                                  </p:childTnLst>
                                </p:cTn>
                              </p:par>
                              <p:par>
                                <p:cTn id="43" presetID="14" presetClass="entr" presetSubtype="10" fill="hold" grpId="0" nodeType="withEffect">
                                  <p:stCondLst>
                                    <p:cond delay="5000"/>
                                  </p:stCondLst>
                                  <p:childTnLst>
                                    <p:set>
                                      <p:cBhvr>
                                        <p:cTn id="44" dur="1" fill="hold">
                                          <p:stCondLst>
                                            <p:cond delay="0"/>
                                          </p:stCondLst>
                                        </p:cTn>
                                        <p:tgtEl>
                                          <p:spTgt spid="57"/>
                                        </p:tgtEl>
                                        <p:attrNameLst>
                                          <p:attrName>style.visibility</p:attrName>
                                        </p:attrNameLst>
                                      </p:cBhvr>
                                      <p:to>
                                        <p:strVal val="visible"/>
                                      </p:to>
                                    </p:set>
                                    <p:animEffect transition="in" filter="randombar(horizontal)">
                                      <p:cBhvr>
                                        <p:cTn id="45" dur="400"/>
                                        <p:tgtEl>
                                          <p:spTgt spid="57"/>
                                        </p:tgtEl>
                                      </p:cBhvr>
                                    </p:animEffect>
                                  </p:childTnLst>
                                </p:cTn>
                              </p:par>
                              <p:par>
                                <p:cTn id="46" presetID="14" presetClass="entr" presetSubtype="10" fill="hold" grpId="0" nodeType="withEffect">
                                  <p:stCondLst>
                                    <p:cond delay="5000"/>
                                  </p:stCondLst>
                                  <p:childTnLst>
                                    <p:set>
                                      <p:cBhvr>
                                        <p:cTn id="47" dur="1" fill="hold">
                                          <p:stCondLst>
                                            <p:cond delay="0"/>
                                          </p:stCondLst>
                                        </p:cTn>
                                        <p:tgtEl>
                                          <p:spTgt spid="58"/>
                                        </p:tgtEl>
                                        <p:attrNameLst>
                                          <p:attrName>style.visibility</p:attrName>
                                        </p:attrNameLst>
                                      </p:cBhvr>
                                      <p:to>
                                        <p:strVal val="visible"/>
                                      </p:to>
                                    </p:set>
                                    <p:animEffect transition="in" filter="randombar(horizontal)">
                                      <p:cBhvr>
                                        <p:cTn id="48" dur="4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9" grpId="0"/>
      <p:bldP spid="50" grpId="0"/>
      <p:bldP spid="51" grpId="0"/>
      <p:bldP spid="54" grpId="0"/>
      <p:bldP spid="55" grpId="0"/>
      <p:bldP spid="56" grpId="0"/>
      <p:bldP spid="57" grpId="0"/>
      <p:bldP spid="58"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0"/>
          <p:cNvGraphicFramePr/>
          <p:nvPr/>
        </p:nvGraphicFramePr>
        <p:xfrm>
          <a:off x="948937" y="1600201"/>
          <a:ext cx="11276132" cy="3915723"/>
        </p:xfrm>
        <a:graphic>
          <a:graphicData uri="http://schemas.openxmlformats.org/drawingml/2006/chart">
            <c:chart xmlns:c="http://schemas.openxmlformats.org/drawingml/2006/chart" xmlns:r="http://schemas.openxmlformats.org/officeDocument/2006/relationships" r:id="rId1"/>
          </a:graphicData>
        </a:graphic>
      </p:graphicFrame>
      <p:sp>
        <p:nvSpPr>
          <p:cNvPr id="6" name="Rectangular Callout 5"/>
          <p:cNvSpPr/>
          <p:nvPr/>
        </p:nvSpPr>
        <p:spPr>
          <a:xfrm>
            <a:off x="1128407" y="3855720"/>
            <a:ext cx="491520" cy="304800"/>
          </a:xfrm>
          <a:prstGeom prst="wedgeRectCallout">
            <a:avLst>
              <a:gd name="adj1" fmla="val -20833"/>
              <a:gd name="adj2" fmla="val 75000"/>
            </a:avLst>
          </a:prstGeom>
          <a:solidFill>
            <a:schemeClr val="tx1">
              <a:lumMod val="50000"/>
              <a:lumOff val="50000"/>
            </a:schemeClr>
          </a:solidFill>
          <a:ln>
            <a:noFill/>
          </a:ln>
        </p:spPr>
        <p:style>
          <a:lnRef idx="1">
            <a:schemeClr val="dk1"/>
          </a:lnRef>
          <a:fillRef idx="3">
            <a:schemeClr val="dk1"/>
          </a:fillRef>
          <a:effectRef idx="2">
            <a:schemeClr val="dk1"/>
          </a:effectRef>
          <a:fontRef idx="minor">
            <a:schemeClr val="lt1"/>
          </a:fontRef>
        </p:style>
        <p:txBody>
          <a:bodyPr lIns="121908" tIns="60954" rIns="121908" bIns="60954" rtlCol="0" anchor="ctr"/>
          <a:lstStyle/>
          <a:p>
            <a:pPr algn="ctr"/>
            <a:r>
              <a:rPr lang="en-US" sz="1200" dirty="0">
                <a:latin typeface="Agency FB" panose="020B0503020202020204" pitchFamily="34" charset="0"/>
              </a:rPr>
              <a:t>35%</a:t>
            </a:r>
            <a:endParaRPr lang="en-US" sz="1200" dirty="0">
              <a:latin typeface="Agency FB" panose="020B0503020202020204" pitchFamily="34" charset="0"/>
            </a:endParaRPr>
          </a:p>
        </p:txBody>
      </p:sp>
      <p:sp>
        <p:nvSpPr>
          <p:cNvPr id="8" name="Rectangular Callout 7"/>
          <p:cNvSpPr/>
          <p:nvPr/>
        </p:nvSpPr>
        <p:spPr>
          <a:xfrm>
            <a:off x="10494708" y="2463800"/>
            <a:ext cx="491520" cy="304800"/>
          </a:xfrm>
          <a:prstGeom prst="wedgeRectCallout">
            <a:avLst>
              <a:gd name="adj1" fmla="val -20833"/>
              <a:gd name="adj2" fmla="val 75000"/>
            </a:avLst>
          </a:prstGeom>
          <a:solidFill>
            <a:schemeClr val="tx1">
              <a:lumMod val="50000"/>
              <a:lumOff val="50000"/>
            </a:schemeClr>
          </a:solidFill>
          <a:ln>
            <a:noFill/>
          </a:ln>
        </p:spPr>
        <p:style>
          <a:lnRef idx="1">
            <a:schemeClr val="dk1"/>
          </a:lnRef>
          <a:fillRef idx="3">
            <a:schemeClr val="dk1"/>
          </a:fillRef>
          <a:effectRef idx="2">
            <a:schemeClr val="dk1"/>
          </a:effectRef>
          <a:fontRef idx="minor">
            <a:schemeClr val="lt1"/>
          </a:fontRef>
        </p:style>
        <p:txBody>
          <a:bodyPr lIns="121908" tIns="60954" rIns="121908" bIns="60954" rtlCol="0" anchor="ctr"/>
          <a:lstStyle/>
          <a:p>
            <a:pPr algn="ctr"/>
            <a:r>
              <a:rPr lang="en-US" sz="1200" dirty="0">
                <a:latin typeface="Agency FB" panose="020B0503020202020204" pitchFamily="34" charset="0"/>
              </a:rPr>
              <a:t>89%</a:t>
            </a:r>
            <a:endParaRPr lang="en-US" sz="1200" dirty="0">
              <a:latin typeface="Agency FB" panose="020B0503020202020204" pitchFamily="34" charset="0"/>
            </a:endParaRPr>
          </a:p>
        </p:txBody>
      </p:sp>
      <p:sp>
        <p:nvSpPr>
          <p:cNvPr id="9" name="Rectangular Callout 8"/>
          <p:cNvSpPr/>
          <p:nvPr/>
        </p:nvSpPr>
        <p:spPr>
          <a:xfrm>
            <a:off x="2824906" y="3764280"/>
            <a:ext cx="491520" cy="304800"/>
          </a:xfrm>
          <a:prstGeom prst="wedgeRectCallout">
            <a:avLst>
              <a:gd name="adj1" fmla="val -20833"/>
              <a:gd name="adj2" fmla="val 75000"/>
            </a:avLst>
          </a:prstGeom>
          <a:solidFill>
            <a:schemeClr val="tx1">
              <a:lumMod val="50000"/>
              <a:lumOff val="50000"/>
            </a:schemeClr>
          </a:solidFill>
          <a:ln>
            <a:noFill/>
          </a:ln>
        </p:spPr>
        <p:style>
          <a:lnRef idx="1">
            <a:schemeClr val="dk1"/>
          </a:lnRef>
          <a:fillRef idx="3">
            <a:schemeClr val="dk1"/>
          </a:fillRef>
          <a:effectRef idx="2">
            <a:schemeClr val="dk1"/>
          </a:effectRef>
          <a:fontRef idx="minor">
            <a:schemeClr val="lt1"/>
          </a:fontRef>
        </p:style>
        <p:txBody>
          <a:bodyPr lIns="121908" tIns="60954" rIns="121908" bIns="60954" rtlCol="0" anchor="ctr"/>
          <a:lstStyle/>
          <a:p>
            <a:pPr algn="ctr"/>
            <a:r>
              <a:rPr lang="en-US" sz="1200" dirty="0">
                <a:latin typeface="Agency FB" panose="020B0503020202020204" pitchFamily="34" charset="0"/>
              </a:rPr>
              <a:t>38%</a:t>
            </a:r>
            <a:endParaRPr lang="en-US" sz="1200" dirty="0">
              <a:latin typeface="Agency FB" panose="020B0503020202020204" pitchFamily="34" charset="0"/>
            </a:endParaRPr>
          </a:p>
        </p:txBody>
      </p:sp>
      <p:sp>
        <p:nvSpPr>
          <p:cNvPr id="10" name="Rectangular Callout 9"/>
          <p:cNvSpPr/>
          <p:nvPr/>
        </p:nvSpPr>
        <p:spPr>
          <a:xfrm>
            <a:off x="3664173" y="4140200"/>
            <a:ext cx="491520" cy="304800"/>
          </a:xfrm>
          <a:prstGeom prst="wedgeRectCallout">
            <a:avLst>
              <a:gd name="adj1" fmla="val -20833"/>
              <a:gd name="adj2" fmla="val 75000"/>
            </a:avLst>
          </a:prstGeom>
          <a:solidFill>
            <a:schemeClr val="tx1">
              <a:lumMod val="50000"/>
              <a:lumOff val="50000"/>
            </a:schemeClr>
          </a:solidFill>
          <a:ln>
            <a:noFill/>
          </a:ln>
        </p:spPr>
        <p:style>
          <a:lnRef idx="1">
            <a:schemeClr val="dk1"/>
          </a:lnRef>
          <a:fillRef idx="3">
            <a:schemeClr val="dk1"/>
          </a:fillRef>
          <a:effectRef idx="2">
            <a:schemeClr val="dk1"/>
          </a:effectRef>
          <a:fontRef idx="minor">
            <a:schemeClr val="lt1"/>
          </a:fontRef>
        </p:style>
        <p:txBody>
          <a:bodyPr lIns="121908" tIns="60954" rIns="121908" bIns="60954" rtlCol="0" anchor="ctr"/>
          <a:lstStyle/>
          <a:p>
            <a:pPr algn="ctr"/>
            <a:r>
              <a:rPr lang="en-US" sz="1200" dirty="0">
                <a:latin typeface="Agency FB" panose="020B0503020202020204" pitchFamily="34" charset="0"/>
              </a:rPr>
              <a:t>30%</a:t>
            </a:r>
            <a:endParaRPr lang="en-US" sz="1200" dirty="0">
              <a:latin typeface="Agency FB" panose="020B0503020202020204" pitchFamily="34" charset="0"/>
            </a:endParaRPr>
          </a:p>
        </p:txBody>
      </p:sp>
      <p:sp>
        <p:nvSpPr>
          <p:cNvPr id="11" name="Rectangular Callout 10"/>
          <p:cNvSpPr/>
          <p:nvPr/>
        </p:nvSpPr>
        <p:spPr>
          <a:xfrm>
            <a:off x="4527661" y="3937000"/>
            <a:ext cx="491520" cy="304800"/>
          </a:xfrm>
          <a:prstGeom prst="wedgeRectCallout">
            <a:avLst>
              <a:gd name="adj1" fmla="val -20833"/>
              <a:gd name="adj2" fmla="val 75000"/>
            </a:avLst>
          </a:prstGeom>
          <a:solidFill>
            <a:schemeClr val="tx1">
              <a:lumMod val="50000"/>
              <a:lumOff val="50000"/>
            </a:schemeClr>
          </a:solidFill>
          <a:ln>
            <a:noFill/>
          </a:ln>
        </p:spPr>
        <p:style>
          <a:lnRef idx="1">
            <a:schemeClr val="dk1"/>
          </a:lnRef>
          <a:fillRef idx="3">
            <a:schemeClr val="dk1"/>
          </a:fillRef>
          <a:effectRef idx="2">
            <a:schemeClr val="dk1"/>
          </a:effectRef>
          <a:fontRef idx="minor">
            <a:schemeClr val="lt1"/>
          </a:fontRef>
        </p:style>
        <p:txBody>
          <a:bodyPr lIns="121908" tIns="60954" rIns="121908" bIns="60954" rtlCol="0" anchor="ctr"/>
          <a:lstStyle/>
          <a:p>
            <a:pPr algn="ctr"/>
            <a:r>
              <a:rPr lang="en-US" sz="1200" dirty="0">
                <a:latin typeface="Agency FB" panose="020B0503020202020204" pitchFamily="34" charset="0"/>
              </a:rPr>
              <a:t>35%</a:t>
            </a:r>
            <a:endParaRPr lang="en-US" sz="1200" dirty="0">
              <a:latin typeface="Agency FB" panose="020B0503020202020204" pitchFamily="34" charset="0"/>
            </a:endParaRPr>
          </a:p>
        </p:txBody>
      </p:sp>
      <p:sp>
        <p:nvSpPr>
          <p:cNvPr id="12" name="Rectangular Callout 11"/>
          <p:cNvSpPr/>
          <p:nvPr/>
        </p:nvSpPr>
        <p:spPr>
          <a:xfrm>
            <a:off x="5364576" y="4343400"/>
            <a:ext cx="491520" cy="304800"/>
          </a:xfrm>
          <a:prstGeom prst="wedgeRectCallout">
            <a:avLst>
              <a:gd name="adj1" fmla="val -20833"/>
              <a:gd name="adj2" fmla="val 75000"/>
            </a:avLst>
          </a:prstGeom>
          <a:solidFill>
            <a:schemeClr val="tx1">
              <a:lumMod val="50000"/>
              <a:lumOff val="50000"/>
            </a:schemeClr>
          </a:solidFill>
          <a:ln>
            <a:noFill/>
          </a:ln>
        </p:spPr>
        <p:style>
          <a:lnRef idx="1">
            <a:schemeClr val="dk1"/>
          </a:lnRef>
          <a:fillRef idx="3">
            <a:schemeClr val="dk1"/>
          </a:fillRef>
          <a:effectRef idx="2">
            <a:schemeClr val="dk1"/>
          </a:effectRef>
          <a:fontRef idx="minor">
            <a:schemeClr val="lt1"/>
          </a:fontRef>
        </p:style>
        <p:txBody>
          <a:bodyPr lIns="121908" tIns="60954" rIns="121908" bIns="60954" rtlCol="0" anchor="ctr"/>
          <a:lstStyle/>
          <a:p>
            <a:pPr algn="ctr"/>
            <a:r>
              <a:rPr lang="en-US" sz="1200" dirty="0">
                <a:latin typeface="Agency FB" panose="020B0503020202020204" pitchFamily="34" charset="0"/>
              </a:rPr>
              <a:t>20%</a:t>
            </a:r>
            <a:endParaRPr lang="en-US" sz="1200" dirty="0">
              <a:latin typeface="Agency FB" panose="020B0503020202020204" pitchFamily="34" charset="0"/>
            </a:endParaRPr>
          </a:p>
        </p:txBody>
      </p:sp>
      <p:sp>
        <p:nvSpPr>
          <p:cNvPr id="13" name="Rectangular Callout 12"/>
          <p:cNvSpPr/>
          <p:nvPr/>
        </p:nvSpPr>
        <p:spPr>
          <a:xfrm>
            <a:off x="6217905" y="3327400"/>
            <a:ext cx="491520" cy="304800"/>
          </a:xfrm>
          <a:prstGeom prst="wedgeRectCallout">
            <a:avLst>
              <a:gd name="adj1" fmla="val -20833"/>
              <a:gd name="adj2" fmla="val 75000"/>
            </a:avLst>
          </a:prstGeom>
          <a:solidFill>
            <a:schemeClr val="tx1">
              <a:lumMod val="50000"/>
              <a:lumOff val="50000"/>
            </a:schemeClr>
          </a:solidFill>
          <a:ln>
            <a:noFill/>
          </a:ln>
        </p:spPr>
        <p:style>
          <a:lnRef idx="1">
            <a:schemeClr val="dk1"/>
          </a:lnRef>
          <a:fillRef idx="3">
            <a:schemeClr val="dk1"/>
          </a:fillRef>
          <a:effectRef idx="2">
            <a:schemeClr val="dk1"/>
          </a:effectRef>
          <a:fontRef idx="minor">
            <a:schemeClr val="lt1"/>
          </a:fontRef>
        </p:style>
        <p:txBody>
          <a:bodyPr lIns="121908" tIns="60954" rIns="121908" bIns="60954" rtlCol="0" anchor="ctr"/>
          <a:lstStyle/>
          <a:p>
            <a:pPr algn="ctr"/>
            <a:r>
              <a:rPr lang="en-US" sz="1200" dirty="0">
                <a:latin typeface="Agency FB" panose="020B0503020202020204" pitchFamily="34" charset="0"/>
              </a:rPr>
              <a:t>50%</a:t>
            </a:r>
            <a:endParaRPr lang="en-US" sz="1200" dirty="0">
              <a:latin typeface="Agency FB" panose="020B0503020202020204" pitchFamily="34" charset="0"/>
            </a:endParaRPr>
          </a:p>
        </p:txBody>
      </p:sp>
      <p:sp>
        <p:nvSpPr>
          <p:cNvPr id="14" name="Rectangular Callout 13"/>
          <p:cNvSpPr/>
          <p:nvPr/>
        </p:nvSpPr>
        <p:spPr>
          <a:xfrm>
            <a:off x="1971577" y="4140200"/>
            <a:ext cx="491520" cy="304800"/>
          </a:xfrm>
          <a:prstGeom prst="wedgeRectCallout">
            <a:avLst>
              <a:gd name="adj1" fmla="val -20833"/>
              <a:gd name="adj2" fmla="val 75000"/>
            </a:avLst>
          </a:prstGeom>
          <a:solidFill>
            <a:schemeClr val="tx1">
              <a:lumMod val="50000"/>
              <a:lumOff val="50000"/>
            </a:schemeClr>
          </a:solidFill>
          <a:ln>
            <a:noFill/>
          </a:ln>
        </p:spPr>
        <p:style>
          <a:lnRef idx="1">
            <a:schemeClr val="dk1"/>
          </a:lnRef>
          <a:fillRef idx="3">
            <a:schemeClr val="dk1"/>
          </a:fillRef>
          <a:effectRef idx="2">
            <a:schemeClr val="dk1"/>
          </a:effectRef>
          <a:fontRef idx="minor">
            <a:schemeClr val="lt1"/>
          </a:fontRef>
        </p:style>
        <p:txBody>
          <a:bodyPr lIns="121908" tIns="60954" rIns="121908" bIns="60954" rtlCol="0" anchor="ctr"/>
          <a:lstStyle/>
          <a:p>
            <a:pPr algn="ctr"/>
            <a:r>
              <a:rPr lang="en-US" sz="1200" dirty="0">
                <a:latin typeface="Agency FB" panose="020B0503020202020204" pitchFamily="34" charset="0"/>
              </a:rPr>
              <a:t>30%</a:t>
            </a:r>
            <a:endParaRPr lang="en-US" sz="1200" dirty="0">
              <a:latin typeface="Agency FB" panose="020B0503020202020204" pitchFamily="34" charset="0"/>
            </a:endParaRPr>
          </a:p>
        </p:txBody>
      </p:sp>
      <p:sp>
        <p:nvSpPr>
          <p:cNvPr id="15" name="Rectangular Callout 14"/>
          <p:cNvSpPr/>
          <p:nvPr/>
        </p:nvSpPr>
        <p:spPr>
          <a:xfrm>
            <a:off x="7092535" y="2565400"/>
            <a:ext cx="491520" cy="304800"/>
          </a:xfrm>
          <a:prstGeom prst="wedgeRectCallout">
            <a:avLst>
              <a:gd name="adj1" fmla="val -20833"/>
              <a:gd name="adj2" fmla="val 75000"/>
            </a:avLst>
          </a:prstGeom>
          <a:solidFill>
            <a:schemeClr val="tx1">
              <a:lumMod val="50000"/>
              <a:lumOff val="50000"/>
            </a:schemeClr>
          </a:solidFill>
          <a:ln>
            <a:noFill/>
          </a:ln>
        </p:spPr>
        <p:style>
          <a:lnRef idx="1">
            <a:schemeClr val="dk1"/>
          </a:lnRef>
          <a:fillRef idx="3">
            <a:schemeClr val="dk1"/>
          </a:fillRef>
          <a:effectRef idx="2">
            <a:schemeClr val="dk1"/>
          </a:effectRef>
          <a:fontRef idx="minor">
            <a:schemeClr val="lt1"/>
          </a:fontRef>
        </p:style>
        <p:txBody>
          <a:bodyPr lIns="121908" tIns="60954" rIns="121908" bIns="60954" rtlCol="0" anchor="ctr"/>
          <a:lstStyle/>
          <a:p>
            <a:pPr algn="ctr"/>
            <a:r>
              <a:rPr lang="en-US" sz="1200" dirty="0">
                <a:latin typeface="Agency FB" panose="020B0503020202020204" pitchFamily="34" charset="0"/>
              </a:rPr>
              <a:t>87%</a:t>
            </a:r>
            <a:endParaRPr lang="en-US" sz="1200" dirty="0">
              <a:latin typeface="Agency FB" panose="020B0503020202020204" pitchFamily="34" charset="0"/>
            </a:endParaRPr>
          </a:p>
        </p:txBody>
      </p:sp>
      <p:sp>
        <p:nvSpPr>
          <p:cNvPr id="16" name="Rectangular Callout 15"/>
          <p:cNvSpPr/>
          <p:nvPr/>
        </p:nvSpPr>
        <p:spPr>
          <a:xfrm>
            <a:off x="7961842" y="2992120"/>
            <a:ext cx="491520" cy="304800"/>
          </a:xfrm>
          <a:prstGeom prst="wedgeRectCallout">
            <a:avLst>
              <a:gd name="adj1" fmla="val -20833"/>
              <a:gd name="adj2" fmla="val 75000"/>
            </a:avLst>
          </a:prstGeom>
          <a:solidFill>
            <a:schemeClr val="tx1">
              <a:lumMod val="50000"/>
              <a:lumOff val="50000"/>
            </a:schemeClr>
          </a:solidFill>
          <a:ln>
            <a:noFill/>
          </a:ln>
        </p:spPr>
        <p:style>
          <a:lnRef idx="1">
            <a:schemeClr val="dk1"/>
          </a:lnRef>
          <a:fillRef idx="3">
            <a:schemeClr val="dk1"/>
          </a:fillRef>
          <a:effectRef idx="2">
            <a:schemeClr val="dk1"/>
          </a:effectRef>
          <a:fontRef idx="minor">
            <a:schemeClr val="lt1"/>
          </a:fontRef>
        </p:style>
        <p:txBody>
          <a:bodyPr lIns="121908" tIns="60954" rIns="121908" bIns="60954" rtlCol="0" anchor="ctr"/>
          <a:lstStyle/>
          <a:p>
            <a:pPr algn="ctr"/>
            <a:r>
              <a:rPr lang="en-US" sz="1200" dirty="0">
                <a:latin typeface="Agency FB" panose="020B0503020202020204" pitchFamily="34" charset="0"/>
              </a:rPr>
              <a:t>78%</a:t>
            </a:r>
            <a:endParaRPr lang="en-US" sz="1200" dirty="0">
              <a:latin typeface="Agency FB" panose="020B0503020202020204" pitchFamily="34" charset="0"/>
            </a:endParaRPr>
          </a:p>
        </p:txBody>
      </p:sp>
      <p:sp>
        <p:nvSpPr>
          <p:cNvPr id="17" name="Rectangular Callout 16"/>
          <p:cNvSpPr/>
          <p:nvPr/>
        </p:nvSpPr>
        <p:spPr>
          <a:xfrm>
            <a:off x="8790514" y="2799080"/>
            <a:ext cx="491520" cy="304800"/>
          </a:xfrm>
          <a:prstGeom prst="wedgeRectCallout">
            <a:avLst>
              <a:gd name="adj1" fmla="val -20833"/>
              <a:gd name="adj2" fmla="val 75000"/>
            </a:avLst>
          </a:prstGeom>
          <a:solidFill>
            <a:schemeClr val="tx1">
              <a:lumMod val="50000"/>
              <a:lumOff val="50000"/>
            </a:schemeClr>
          </a:solidFill>
          <a:ln>
            <a:noFill/>
          </a:ln>
        </p:spPr>
        <p:style>
          <a:lnRef idx="1">
            <a:schemeClr val="dk1"/>
          </a:lnRef>
          <a:fillRef idx="3">
            <a:schemeClr val="dk1"/>
          </a:fillRef>
          <a:effectRef idx="2">
            <a:schemeClr val="dk1"/>
          </a:effectRef>
          <a:fontRef idx="minor">
            <a:schemeClr val="lt1"/>
          </a:fontRef>
        </p:style>
        <p:txBody>
          <a:bodyPr lIns="121908" tIns="60954" rIns="121908" bIns="60954" rtlCol="0" anchor="ctr"/>
          <a:lstStyle/>
          <a:p>
            <a:pPr algn="ctr"/>
            <a:r>
              <a:rPr lang="en-US" sz="1200" dirty="0">
                <a:latin typeface="Agency FB" panose="020B0503020202020204" pitchFamily="34" charset="0"/>
              </a:rPr>
              <a:t>81%</a:t>
            </a:r>
            <a:endParaRPr lang="en-US" sz="1200" dirty="0">
              <a:latin typeface="Agency FB" panose="020B0503020202020204" pitchFamily="34" charset="0"/>
            </a:endParaRPr>
          </a:p>
        </p:txBody>
      </p:sp>
      <p:sp>
        <p:nvSpPr>
          <p:cNvPr id="18" name="Rectangular Callout 17"/>
          <p:cNvSpPr/>
          <p:nvPr/>
        </p:nvSpPr>
        <p:spPr>
          <a:xfrm>
            <a:off x="9629345" y="2931160"/>
            <a:ext cx="491520" cy="304800"/>
          </a:xfrm>
          <a:prstGeom prst="wedgeRectCallout">
            <a:avLst>
              <a:gd name="adj1" fmla="val -20833"/>
              <a:gd name="adj2" fmla="val 75000"/>
            </a:avLst>
          </a:prstGeom>
          <a:solidFill>
            <a:schemeClr val="tx1">
              <a:lumMod val="50000"/>
              <a:lumOff val="50000"/>
            </a:schemeClr>
          </a:solidFill>
          <a:ln>
            <a:noFill/>
          </a:ln>
        </p:spPr>
        <p:style>
          <a:lnRef idx="1">
            <a:schemeClr val="dk1"/>
          </a:lnRef>
          <a:fillRef idx="3">
            <a:schemeClr val="dk1"/>
          </a:fillRef>
          <a:effectRef idx="2">
            <a:schemeClr val="dk1"/>
          </a:effectRef>
          <a:fontRef idx="minor">
            <a:schemeClr val="lt1"/>
          </a:fontRef>
        </p:style>
        <p:txBody>
          <a:bodyPr lIns="121908" tIns="60954" rIns="121908" bIns="60954" rtlCol="0" anchor="ctr"/>
          <a:lstStyle/>
          <a:p>
            <a:pPr algn="ctr"/>
            <a:r>
              <a:rPr lang="en-US" sz="1200" dirty="0">
                <a:latin typeface="Agency FB" panose="020B0503020202020204" pitchFamily="34" charset="0"/>
              </a:rPr>
              <a:t>80%</a:t>
            </a:r>
            <a:endParaRPr lang="en-US" sz="1200" dirty="0">
              <a:latin typeface="Agency FB" panose="020B0503020202020204" pitchFamily="34" charset="0"/>
            </a:endParaRPr>
          </a:p>
        </p:txBody>
      </p:sp>
      <p:sp>
        <p:nvSpPr>
          <p:cNvPr id="20" name="TextBox 19"/>
          <p:cNvSpPr txBox="1"/>
          <p:nvPr/>
        </p:nvSpPr>
        <p:spPr>
          <a:xfrm>
            <a:off x="695406" y="1671784"/>
            <a:ext cx="4505092" cy="677096"/>
          </a:xfrm>
          <a:prstGeom prst="rect">
            <a:avLst/>
          </a:prstGeom>
          <a:noFill/>
        </p:spPr>
        <p:txBody>
          <a:bodyPr wrap="square" lIns="121908" tIns="60954" rIns="121908" bIns="60954" rtlCol="0">
            <a:spAutoFit/>
          </a:bodyPr>
          <a:lstStyle/>
          <a:p>
            <a:r>
              <a:rPr lang="zh-CN" altLang="en-US" sz="12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200" dirty="0">
                <a:solidFill>
                  <a:schemeClr val="tx1">
                    <a:lumMod val="50000"/>
                    <a:lumOff val="50000"/>
                  </a:schemeClr>
                </a:solidFill>
                <a:latin typeface="+mn-ea"/>
              </a:rPr>
              <a:t>200</a:t>
            </a:r>
            <a:r>
              <a:rPr lang="zh-CN" altLang="en-US" sz="1200" dirty="0">
                <a:solidFill>
                  <a:schemeClr val="tx1">
                    <a:lumMod val="50000"/>
                    <a:lumOff val="50000"/>
                  </a:schemeClr>
                </a:solidFill>
                <a:latin typeface="+mn-ea"/>
              </a:rPr>
              <a:t>字以内。</a:t>
            </a:r>
            <a:endParaRPr lang="en-US" sz="1200" dirty="0">
              <a:solidFill>
                <a:schemeClr val="tx1">
                  <a:lumMod val="50000"/>
                  <a:lumOff val="50000"/>
                </a:schemeClr>
              </a:solidFill>
              <a:latin typeface="+mn-ea"/>
            </a:endParaRPr>
          </a:p>
        </p:txBody>
      </p:sp>
      <p:sp>
        <p:nvSpPr>
          <p:cNvPr id="21" name="TextBox 20"/>
          <p:cNvSpPr txBox="1"/>
          <p:nvPr/>
        </p:nvSpPr>
        <p:spPr>
          <a:xfrm>
            <a:off x="695407" y="1288047"/>
            <a:ext cx="4505092" cy="400097"/>
          </a:xfrm>
          <a:prstGeom prst="rect">
            <a:avLst/>
          </a:prstGeom>
          <a:noFill/>
        </p:spPr>
        <p:txBody>
          <a:bodyPr wrap="square" lIns="121908" tIns="60954" rIns="121908" bIns="60954" rtlCol="0">
            <a:spAutoFit/>
          </a:bodyPr>
          <a:lstStyle/>
          <a:p>
            <a:r>
              <a:rPr lang="zh-CN" altLang="en-US" b="1" dirty="0">
                <a:solidFill>
                  <a:schemeClr val="tx1">
                    <a:lumMod val="50000"/>
                    <a:lumOff val="50000"/>
                  </a:schemeClr>
                </a:solidFill>
                <a:latin typeface="+mn-ea"/>
              </a:rPr>
              <a:t>单击此处添加标题</a:t>
            </a:r>
            <a:endParaRPr lang="zh-CN" altLang="en-US" b="1" dirty="0">
              <a:solidFill>
                <a:schemeClr val="tx1">
                  <a:lumMod val="50000"/>
                  <a:lumOff val="50000"/>
                </a:schemeClr>
              </a:solidFill>
              <a:latin typeface="+mn-ea"/>
            </a:endParaRPr>
          </a:p>
        </p:txBody>
      </p:sp>
      <p:sp>
        <p:nvSpPr>
          <p:cNvPr id="22" name="TextBox 21"/>
          <p:cNvSpPr txBox="1"/>
          <p:nvPr/>
        </p:nvSpPr>
        <p:spPr>
          <a:xfrm>
            <a:off x="1076843" y="5156201"/>
            <a:ext cx="733510" cy="415486"/>
          </a:xfrm>
          <a:prstGeom prst="rect">
            <a:avLst/>
          </a:prstGeom>
          <a:noFill/>
        </p:spPr>
        <p:txBody>
          <a:bodyPr wrap="none" lIns="121908" tIns="60954" rIns="121908" bIns="60954" rtlCol="0">
            <a:spAutoFit/>
          </a:bodyPr>
          <a:lstStyle/>
          <a:p>
            <a:r>
              <a:rPr lang="zh-CN" altLang="en-US" sz="1900" b="1" dirty="0">
                <a:solidFill>
                  <a:schemeClr val="tx1">
                    <a:lumMod val="50000"/>
                    <a:lumOff val="50000"/>
                  </a:schemeClr>
                </a:solidFill>
                <a:latin typeface="+mn-ea"/>
              </a:rPr>
              <a:t>一月</a:t>
            </a:r>
            <a:endParaRPr lang="en-US" sz="1900" b="1" dirty="0">
              <a:solidFill>
                <a:schemeClr val="tx1">
                  <a:lumMod val="50000"/>
                  <a:lumOff val="50000"/>
                </a:schemeClr>
              </a:solidFill>
              <a:latin typeface="+mn-ea"/>
            </a:endParaRPr>
          </a:p>
        </p:txBody>
      </p:sp>
      <p:sp>
        <p:nvSpPr>
          <p:cNvPr id="23" name="TextBox 22"/>
          <p:cNvSpPr txBox="1"/>
          <p:nvPr/>
        </p:nvSpPr>
        <p:spPr>
          <a:xfrm>
            <a:off x="1886588" y="5156201"/>
            <a:ext cx="733510" cy="415486"/>
          </a:xfrm>
          <a:prstGeom prst="rect">
            <a:avLst/>
          </a:prstGeom>
          <a:noFill/>
        </p:spPr>
        <p:txBody>
          <a:bodyPr wrap="none" lIns="121908" tIns="60954" rIns="121908" bIns="60954" rtlCol="0">
            <a:spAutoFit/>
          </a:bodyPr>
          <a:lstStyle/>
          <a:p>
            <a:r>
              <a:rPr lang="zh-CN" altLang="en-US" sz="1900" b="1" dirty="0">
                <a:solidFill>
                  <a:schemeClr val="tx1">
                    <a:lumMod val="50000"/>
                    <a:lumOff val="50000"/>
                  </a:schemeClr>
                </a:solidFill>
                <a:latin typeface="+mn-ea"/>
              </a:rPr>
              <a:t>二月</a:t>
            </a:r>
            <a:endParaRPr lang="en-US" sz="1900" b="1" dirty="0">
              <a:solidFill>
                <a:schemeClr val="tx1">
                  <a:lumMod val="50000"/>
                  <a:lumOff val="50000"/>
                </a:schemeClr>
              </a:solidFill>
              <a:latin typeface="+mn-ea"/>
            </a:endParaRPr>
          </a:p>
        </p:txBody>
      </p:sp>
      <p:sp>
        <p:nvSpPr>
          <p:cNvPr id="24" name="TextBox 23"/>
          <p:cNvSpPr txBox="1"/>
          <p:nvPr/>
        </p:nvSpPr>
        <p:spPr>
          <a:xfrm>
            <a:off x="2724885" y="5156201"/>
            <a:ext cx="733510" cy="415486"/>
          </a:xfrm>
          <a:prstGeom prst="rect">
            <a:avLst/>
          </a:prstGeom>
          <a:noFill/>
        </p:spPr>
        <p:txBody>
          <a:bodyPr wrap="none" lIns="121908" tIns="60954" rIns="121908" bIns="60954" rtlCol="0">
            <a:spAutoFit/>
          </a:bodyPr>
          <a:lstStyle/>
          <a:p>
            <a:r>
              <a:rPr lang="zh-CN" altLang="en-US" sz="1900" b="1" dirty="0">
                <a:solidFill>
                  <a:schemeClr val="tx1">
                    <a:lumMod val="50000"/>
                    <a:lumOff val="50000"/>
                  </a:schemeClr>
                </a:solidFill>
                <a:latin typeface="+mn-ea"/>
              </a:rPr>
              <a:t>三月</a:t>
            </a:r>
            <a:endParaRPr lang="en-US" sz="1900" b="1" dirty="0">
              <a:solidFill>
                <a:schemeClr val="tx1">
                  <a:lumMod val="50000"/>
                  <a:lumOff val="50000"/>
                </a:schemeClr>
              </a:solidFill>
              <a:latin typeface="+mn-ea"/>
            </a:endParaRPr>
          </a:p>
        </p:txBody>
      </p:sp>
      <p:sp>
        <p:nvSpPr>
          <p:cNvPr id="25" name="TextBox 24"/>
          <p:cNvSpPr txBox="1"/>
          <p:nvPr/>
        </p:nvSpPr>
        <p:spPr>
          <a:xfrm>
            <a:off x="3622251" y="5156201"/>
            <a:ext cx="733510" cy="415486"/>
          </a:xfrm>
          <a:prstGeom prst="rect">
            <a:avLst/>
          </a:prstGeom>
          <a:noFill/>
        </p:spPr>
        <p:txBody>
          <a:bodyPr wrap="none" lIns="121908" tIns="60954" rIns="121908" bIns="60954" rtlCol="0">
            <a:spAutoFit/>
          </a:bodyPr>
          <a:lstStyle/>
          <a:p>
            <a:r>
              <a:rPr lang="zh-CN" altLang="en-US" sz="1900" b="1" dirty="0">
                <a:solidFill>
                  <a:schemeClr val="tx1">
                    <a:lumMod val="50000"/>
                    <a:lumOff val="50000"/>
                  </a:schemeClr>
                </a:solidFill>
                <a:latin typeface="+mn-ea"/>
              </a:rPr>
              <a:t>四月</a:t>
            </a:r>
            <a:endParaRPr lang="en-US" sz="1900" b="1" dirty="0">
              <a:solidFill>
                <a:schemeClr val="tx1">
                  <a:lumMod val="50000"/>
                  <a:lumOff val="50000"/>
                </a:schemeClr>
              </a:solidFill>
              <a:latin typeface="+mn-ea"/>
            </a:endParaRPr>
          </a:p>
        </p:txBody>
      </p:sp>
      <p:sp>
        <p:nvSpPr>
          <p:cNvPr id="26" name="TextBox 25"/>
          <p:cNvSpPr txBox="1"/>
          <p:nvPr/>
        </p:nvSpPr>
        <p:spPr>
          <a:xfrm>
            <a:off x="4466189" y="5156201"/>
            <a:ext cx="733510" cy="415486"/>
          </a:xfrm>
          <a:prstGeom prst="rect">
            <a:avLst/>
          </a:prstGeom>
          <a:noFill/>
        </p:spPr>
        <p:txBody>
          <a:bodyPr wrap="none" lIns="121908" tIns="60954" rIns="121908" bIns="60954" rtlCol="0">
            <a:spAutoFit/>
          </a:bodyPr>
          <a:lstStyle/>
          <a:p>
            <a:r>
              <a:rPr lang="zh-CN" altLang="en-US" sz="1900" b="1" dirty="0">
                <a:solidFill>
                  <a:schemeClr val="tx1">
                    <a:lumMod val="50000"/>
                    <a:lumOff val="50000"/>
                  </a:schemeClr>
                </a:solidFill>
                <a:latin typeface="+mn-ea"/>
              </a:rPr>
              <a:t>五月</a:t>
            </a:r>
            <a:endParaRPr lang="en-US" sz="1900" b="1" dirty="0">
              <a:solidFill>
                <a:schemeClr val="tx1">
                  <a:lumMod val="50000"/>
                  <a:lumOff val="50000"/>
                </a:schemeClr>
              </a:solidFill>
              <a:latin typeface="+mn-ea"/>
            </a:endParaRPr>
          </a:p>
        </p:txBody>
      </p:sp>
      <p:sp>
        <p:nvSpPr>
          <p:cNvPr id="27" name="TextBox 26"/>
          <p:cNvSpPr txBox="1"/>
          <p:nvPr/>
        </p:nvSpPr>
        <p:spPr>
          <a:xfrm>
            <a:off x="5386977" y="5156201"/>
            <a:ext cx="733510" cy="415486"/>
          </a:xfrm>
          <a:prstGeom prst="rect">
            <a:avLst/>
          </a:prstGeom>
          <a:noFill/>
        </p:spPr>
        <p:txBody>
          <a:bodyPr wrap="none" lIns="121908" tIns="60954" rIns="121908" bIns="60954" rtlCol="0">
            <a:spAutoFit/>
          </a:bodyPr>
          <a:lstStyle/>
          <a:p>
            <a:r>
              <a:rPr lang="zh-CN" altLang="en-US" sz="1900" b="1" dirty="0">
                <a:solidFill>
                  <a:schemeClr val="tx1">
                    <a:lumMod val="50000"/>
                    <a:lumOff val="50000"/>
                  </a:schemeClr>
                </a:solidFill>
                <a:latin typeface="+mn-ea"/>
              </a:rPr>
              <a:t>六月</a:t>
            </a:r>
            <a:endParaRPr lang="en-US" sz="1900" b="1" dirty="0">
              <a:solidFill>
                <a:schemeClr val="tx1">
                  <a:lumMod val="50000"/>
                  <a:lumOff val="50000"/>
                </a:schemeClr>
              </a:solidFill>
              <a:latin typeface="+mn-ea"/>
            </a:endParaRPr>
          </a:p>
        </p:txBody>
      </p:sp>
      <p:sp>
        <p:nvSpPr>
          <p:cNvPr id="28" name="TextBox 27"/>
          <p:cNvSpPr txBox="1"/>
          <p:nvPr/>
        </p:nvSpPr>
        <p:spPr>
          <a:xfrm>
            <a:off x="6207409" y="5156201"/>
            <a:ext cx="733510" cy="415486"/>
          </a:xfrm>
          <a:prstGeom prst="rect">
            <a:avLst/>
          </a:prstGeom>
          <a:noFill/>
        </p:spPr>
        <p:txBody>
          <a:bodyPr wrap="none" lIns="121908" tIns="60954" rIns="121908" bIns="60954" rtlCol="0">
            <a:spAutoFit/>
          </a:bodyPr>
          <a:lstStyle/>
          <a:p>
            <a:r>
              <a:rPr lang="zh-CN" altLang="en-US" sz="1900" b="1" dirty="0">
                <a:solidFill>
                  <a:schemeClr val="tx1">
                    <a:lumMod val="50000"/>
                    <a:lumOff val="50000"/>
                  </a:schemeClr>
                </a:solidFill>
                <a:latin typeface="+mn-ea"/>
              </a:rPr>
              <a:t>七月</a:t>
            </a:r>
            <a:endParaRPr lang="en-US" sz="1900" b="1" dirty="0">
              <a:solidFill>
                <a:schemeClr val="tx1">
                  <a:lumMod val="50000"/>
                  <a:lumOff val="50000"/>
                </a:schemeClr>
              </a:solidFill>
              <a:latin typeface="+mn-ea"/>
            </a:endParaRPr>
          </a:p>
        </p:txBody>
      </p:sp>
      <p:sp>
        <p:nvSpPr>
          <p:cNvPr id="29" name="TextBox 28"/>
          <p:cNvSpPr txBox="1"/>
          <p:nvPr/>
        </p:nvSpPr>
        <p:spPr>
          <a:xfrm>
            <a:off x="6959455" y="5156201"/>
            <a:ext cx="733510" cy="415486"/>
          </a:xfrm>
          <a:prstGeom prst="rect">
            <a:avLst/>
          </a:prstGeom>
          <a:noFill/>
        </p:spPr>
        <p:txBody>
          <a:bodyPr wrap="none" lIns="121908" tIns="60954" rIns="121908" bIns="60954" rtlCol="0">
            <a:spAutoFit/>
          </a:bodyPr>
          <a:lstStyle/>
          <a:p>
            <a:r>
              <a:rPr lang="zh-CN" altLang="en-US" sz="1900" b="1" dirty="0">
                <a:solidFill>
                  <a:schemeClr val="tx1">
                    <a:lumMod val="50000"/>
                    <a:lumOff val="50000"/>
                  </a:schemeClr>
                </a:solidFill>
                <a:latin typeface="+mn-ea"/>
              </a:rPr>
              <a:t>八月</a:t>
            </a:r>
            <a:endParaRPr lang="en-US" sz="1900" b="1" dirty="0">
              <a:solidFill>
                <a:schemeClr val="tx1">
                  <a:lumMod val="50000"/>
                  <a:lumOff val="50000"/>
                </a:schemeClr>
              </a:solidFill>
              <a:latin typeface="+mn-ea"/>
            </a:endParaRPr>
          </a:p>
        </p:txBody>
      </p:sp>
      <p:sp>
        <p:nvSpPr>
          <p:cNvPr id="30" name="TextBox 29"/>
          <p:cNvSpPr txBox="1"/>
          <p:nvPr/>
        </p:nvSpPr>
        <p:spPr>
          <a:xfrm>
            <a:off x="7831177" y="5156201"/>
            <a:ext cx="733510" cy="415486"/>
          </a:xfrm>
          <a:prstGeom prst="rect">
            <a:avLst/>
          </a:prstGeom>
          <a:noFill/>
        </p:spPr>
        <p:txBody>
          <a:bodyPr wrap="none" lIns="121908" tIns="60954" rIns="121908" bIns="60954" rtlCol="0">
            <a:spAutoFit/>
          </a:bodyPr>
          <a:lstStyle/>
          <a:p>
            <a:r>
              <a:rPr lang="zh-CN" altLang="en-US" sz="1900" b="1" dirty="0">
                <a:solidFill>
                  <a:schemeClr val="tx1">
                    <a:lumMod val="50000"/>
                    <a:lumOff val="50000"/>
                  </a:schemeClr>
                </a:solidFill>
                <a:latin typeface="+mn-ea"/>
              </a:rPr>
              <a:t>九月</a:t>
            </a:r>
            <a:endParaRPr lang="en-US" sz="1900" b="1" dirty="0">
              <a:solidFill>
                <a:schemeClr val="tx1">
                  <a:lumMod val="50000"/>
                  <a:lumOff val="50000"/>
                </a:schemeClr>
              </a:solidFill>
              <a:latin typeface="+mn-ea"/>
            </a:endParaRPr>
          </a:p>
        </p:txBody>
      </p:sp>
      <p:sp>
        <p:nvSpPr>
          <p:cNvPr id="31" name="TextBox 30"/>
          <p:cNvSpPr txBox="1"/>
          <p:nvPr/>
        </p:nvSpPr>
        <p:spPr>
          <a:xfrm>
            <a:off x="8677253" y="5156201"/>
            <a:ext cx="733510" cy="415486"/>
          </a:xfrm>
          <a:prstGeom prst="rect">
            <a:avLst/>
          </a:prstGeom>
          <a:noFill/>
        </p:spPr>
        <p:txBody>
          <a:bodyPr wrap="none" lIns="121908" tIns="60954" rIns="121908" bIns="60954" rtlCol="0">
            <a:spAutoFit/>
          </a:bodyPr>
          <a:lstStyle/>
          <a:p>
            <a:r>
              <a:rPr lang="zh-CN" altLang="en-US" sz="1900" b="1" dirty="0">
                <a:solidFill>
                  <a:schemeClr val="tx1">
                    <a:lumMod val="50000"/>
                    <a:lumOff val="50000"/>
                  </a:schemeClr>
                </a:solidFill>
                <a:latin typeface="+mn-ea"/>
              </a:rPr>
              <a:t>十月</a:t>
            </a:r>
            <a:endParaRPr lang="en-US" sz="1900" b="1" dirty="0">
              <a:solidFill>
                <a:schemeClr val="tx1">
                  <a:lumMod val="50000"/>
                  <a:lumOff val="50000"/>
                </a:schemeClr>
              </a:solidFill>
              <a:latin typeface="+mn-ea"/>
            </a:endParaRPr>
          </a:p>
        </p:txBody>
      </p:sp>
      <p:sp>
        <p:nvSpPr>
          <p:cNvPr id="32" name="TextBox 31"/>
          <p:cNvSpPr txBox="1"/>
          <p:nvPr/>
        </p:nvSpPr>
        <p:spPr>
          <a:xfrm>
            <a:off x="9508369" y="5156201"/>
            <a:ext cx="977166" cy="415486"/>
          </a:xfrm>
          <a:prstGeom prst="rect">
            <a:avLst/>
          </a:prstGeom>
          <a:noFill/>
        </p:spPr>
        <p:txBody>
          <a:bodyPr wrap="none" lIns="121908" tIns="60954" rIns="121908" bIns="60954" rtlCol="0">
            <a:spAutoFit/>
          </a:bodyPr>
          <a:lstStyle/>
          <a:p>
            <a:r>
              <a:rPr lang="zh-CN" altLang="en-US" sz="1900" b="1" dirty="0">
                <a:solidFill>
                  <a:schemeClr val="tx1">
                    <a:lumMod val="50000"/>
                    <a:lumOff val="50000"/>
                  </a:schemeClr>
                </a:solidFill>
                <a:latin typeface="+mn-ea"/>
              </a:rPr>
              <a:t>十一月</a:t>
            </a:r>
            <a:endParaRPr lang="en-US" sz="1900" b="1" dirty="0">
              <a:solidFill>
                <a:schemeClr val="tx1">
                  <a:lumMod val="50000"/>
                  <a:lumOff val="50000"/>
                </a:schemeClr>
              </a:solidFill>
              <a:latin typeface="+mn-ea"/>
            </a:endParaRPr>
          </a:p>
        </p:txBody>
      </p:sp>
      <p:sp>
        <p:nvSpPr>
          <p:cNvPr id="33" name="TextBox 32"/>
          <p:cNvSpPr txBox="1"/>
          <p:nvPr/>
        </p:nvSpPr>
        <p:spPr>
          <a:xfrm>
            <a:off x="10392225" y="5156201"/>
            <a:ext cx="977166" cy="415486"/>
          </a:xfrm>
          <a:prstGeom prst="rect">
            <a:avLst/>
          </a:prstGeom>
          <a:noFill/>
        </p:spPr>
        <p:txBody>
          <a:bodyPr wrap="none" lIns="121908" tIns="60954" rIns="121908" bIns="60954" rtlCol="0">
            <a:spAutoFit/>
          </a:bodyPr>
          <a:lstStyle/>
          <a:p>
            <a:r>
              <a:rPr lang="zh-CN" altLang="en-US" sz="1900" b="1" dirty="0">
                <a:solidFill>
                  <a:schemeClr val="tx1">
                    <a:lumMod val="50000"/>
                    <a:lumOff val="50000"/>
                  </a:schemeClr>
                </a:solidFill>
                <a:latin typeface="+mn-ea"/>
              </a:rPr>
              <a:t>十二月</a:t>
            </a:r>
            <a:endParaRPr lang="en-US" sz="1900" b="1" dirty="0">
              <a:solidFill>
                <a:schemeClr val="tx1">
                  <a:lumMod val="50000"/>
                  <a:lumOff val="50000"/>
                </a:schemeClr>
              </a:solidFill>
              <a:latin typeface="+mn-ea"/>
            </a:endParaRPr>
          </a:p>
        </p:txBody>
      </p:sp>
      <p:sp>
        <p:nvSpPr>
          <p:cNvPr id="4" name="标题 3"/>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500"/>
                                        <p:tgtEl>
                                          <p:spTgt spid="13"/>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500"/>
                                        <p:tgtEl>
                                          <p:spTgt spid="14"/>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500"/>
                                        <p:tgtEl>
                                          <p:spTgt spid="1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500"/>
                                        <p:tgtEl>
                                          <p:spTgt spid="1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500"/>
                                        <p:tgtEl>
                                          <p:spTgt spid="2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500"/>
                                        <p:tgtEl>
                                          <p:spTgt spid="23"/>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fade">
                                      <p:cBhvr>
                                        <p:cTn id="60" dur="500"/>
                                        <p:tgtEl>
                                          <p:spTgt spid="24"/>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500"/>
                                        <p:tgtEl>
                                          <p:spTgt spid="2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26"/>
                                        </p:tgtEl>
                                        <p:attrNameLst>
                                          <p:attrName>style.visibility</p:attrName>
                                        </p:attrNameLst>
                                      </p:cBhvr>
                                      <p:to>
                                        <p:strVal val="visible"/>
                                      </p:to>
                                    </p:set>
                                    <p:animEffect transition="in" filter="fade">
                                      <p:cBhvr>
                                        <p:cTn id="66" dur="500"/>
                                        <p:tgtEl>
                                          <p:spTgt spid="26"/>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500"/>
                                        <p:tgtEl>
                                          <p:spTgt spid="27"/>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fade">
                                      <p:cBhvr>
                                        <p:cTn id="72" dur="500"/>
                                        <p:tgtEl>
                                          <p:spTgt spid="28"/>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500"/>
                                        <p:tgtEl>
                                          <p:spTgt spid="29"/>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fade">
                                      <p:cBhvr>
                                        <p:cTn id="78" dur="500"/>
                                        <p:tgtEl>
                                          <p:spTgt spid="30"/>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500"/>
                                        <p:tgtEl>
                                          <p:spTgt spid="31"/>
                                        </p:tgtEl>
                                      </p:cBhvr>
                                    </p:animEffect>
                                  </p:childTnLst>
                                </p:cTn>
                              </p:par>
                              <p:par>
                                <p:cTn id="82" presetID="10" presetClass="entr" presetSubtype="0" fill="hold" grpId="0" nodeType="with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500"/>
                                        <p:tgtEl>
                                          <p:spTgt spid="32"/>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33"/>
                                        </p:tgtEl>
                                        <p:attrNameLst>
                                          <p:attrName>style.visibility</p:attrName>
                                        </p:attrNameLst>
                                      </p:cBhvr>
                                      <p:to>
                                        <p:strVal val="visible"/>
                                      </p:to>
                                    </p:set>
                                    <p:animEffect transition="in" filter="fade">
                                      <p:cBhvr>
                                        <p:cTn id="8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0" grpId="0"/>
      <p:bldP spid="21" grpId="0"/>
      <p:bldP spid="22" grpId="0"/>
      <p:bldP spid="23" grpId="0"/>
      <p:bldP spid="24" grpId="0"/>
      <p:bldP spid="25" grpId="0"/>
      <p:bldP spid="26" grpId="0"/>
      <p:bldP spid="27" grpId="0"/>
      <p:bldP spid="28" grpId="0"/>
      <p:bldP spid="29" grpId="0"/>
      <p:bldP spid="30" grpId="0"/>
      <p:bldP spid="31" grpId="0"/>
      <p:bldP spid="32" grpId="0"/>
      <p:bldP spid="3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59"/>
          <p:cNvSpPr>
            <a:spLocks noChangeArrowheads="1"/>
          </p:cNvSpPr>
          <p:nvPr/>
        </p:nvSpPr>
        <p:spPr bwMode="auto">
          <a:xfrm>
            <a:off x="812801" y="1340538"/>
            <a:ext cx="6384424" cy="8754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buNone/>
            </a:pPr>
            <a:r>
              <a:rPr lang="zh-CN" altLang="en-US" sz="5690" b="1" dirty="0" smtClean="0">
                <a:solidFill>
                  <a:schemeClr val="bg1">
                    <a:lumMod val="65000"/>
                  </a:schemeClr>
                </a:solidFill>
                <a:latin typeface="Arial" panose="020B0604020202020204" pitchFamily="34" charset="0"/>
                <a:cs typeface="Arial" panose="020B0604020202020204" pitchFamily="34" charset="0"/>
              </a:rPr>
              <a:t>谢谢观看</a:t>
            </a:r>
            <a:endParaRPr lang="en-US" altLang="zh-CN" sz="3415" b="1" dirty="0">
              <a:solidFill>
                <a:schemeClr val="bg1">
                  <a:lumMod val="65000"/>
                </a:schemeClr>
              </a:solidFill>
              <a:latin typeface="Arial" panose="020B0604020202020204" pitchFamily="34" charset="0"/>
              <a:cs typeface="Arial" panose="020B0604020202020204" pitchFamily="34" charset="0"/>
            </a:endParaRPr>
          </a:p>
        </p:txBody>
      </p:sp>
      <p:sp>
        <p:nvSpPr>
          <p:cNvPr id="4" name="矩形 3"/>
          <p:cNvSpPr/>
          <p:nvPr/>
        </p:nvSpPr>
        <p:spPr>
          <a:xfrm>
            <a:off x="703140" y="2070854"/>
            <a:ext cx="6494085" cy="1200329"/>
          </a:xfrm>
          <a:prstGeom prst="rect">
            <a:avLst/>
          </a:prstGeom>
        </p:spPr>
        <p:txBody>
          <a:bodyPr wrap="none">
            <a:spAutoFit/>
          </a:bodyPr>
          <a:lstStyle/>
          <a:p>
            <a:pPr>
              <a:buNone/>
            </a:pPr>
            <a:r>
              <a:rPr lang="en-US" altLang="zh-CN" sz="7200" b="1" dirty="0">
                <a:solidFill>
                  <a:schemeClr val="bg1"/>
                </a:solidFill>
                <a:latin typeface="Arial" panose="020B0604020202020204" pitchFamily="34" charset="0"/>
                <a:cs typeface="Arial" panose="020B0604020202020204" pitchFamily="34" charset="0"/>
              </a:rPr>
              <a:t>POWERPOINT</a:t>
            </a:r>
            <a:endParaRPr lang="en-US" altLang="zh-CN" sz="6600" b="1" dirty="0">
              <a:solidFill>
                <a:schemeClr val="bg1"/>
              </a:solidFill>
              <a:latin typeface="Arial" panose="020B0604020202020204" pitchFamily="34" charset="0"/>
              <a:cs typeface="Arial" panose="020B0604020202020204" pitchFamily="34" charset="0"/>
            </a:endParaRPr>
          </a:p>
        </p:txBody>
      </p:sp>
      <p:sp>
        <p:nvSpPr>
          <p:cNvPr id="6" name="PA_矩形 20"/>
          <p:cNvSpPr>
            <a:spLocks noChangeArrowheads="1"/>
          </p:cNvSpPr>
          <p:nvPr>
            <p:custDataLst>
              <p:tags r:id="rId1"/>
            </p:custDataLst>
          </p:nvPr>
        </p:nvSpPr>
        <p:spPr bwMode="auto">
          <a:xfrm>
            <a:off x="812801" y="3179743"/>
            <a:ext cx="5410351"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buFont typeface="Arial" panose="020B0604020202020204" pitchFamily="34" charset="0"/>
              <a:buNone/>
            </a:pPr>
            <a:r>
              <a:rPr lang="en-US" altLang="zh-CN" sz="1050" dirty="0">
                <a:solidFill>
                  <a:schemeClr val="bg1">
                    <a:lumMod val="65000"/>
                  </a:schemeClr>
                </a:solidFill>
                <a:latin typeface="Arial" panose="020B0604020202020204" pitchFamily="34" charset="0"/>
                <a:cs typeface="Arial" panose="020B0604020202020204" pitchFamily="34" charset="0"/>
              </a:rPr>
              <a:t>We have many PowerPoint </a:t>
            </a:r>
            <a:r>
              <a:rPr lang="zh-CN" altLang="en-US" sz="1050" dirty="0">
                <a:solidFill>
                  <a:schemeClr val="bg1">
                    <a:lumMod val="65000"/>
                  </a:schemeClr>
                </a:solidFill>
                <a:latin typeface="Arial" panose="020B0604020202020204" pitchFamily="34" charset="0"/>
                <a:cs typeface="Arial" panose="020B0604020202020204" pitchFamily="34" charset="0"/>
              </a:rPr>
              <a:t>templates</a:t>
            </a:r>
            <a:r>
              <a:rPr lang="en-US" altLang="zh-CN" sz="1050" dirty="0">
                <a:solidFill>
                  <a:schemeClr val="bg1">
                    <a:lumMod val="65000"/>
                  </a:schemeClr>
                </a:solidFill>
                <a:latin typeface="Arial" panose="020B0604020202020204" pitchFamily="34" charset="0"/>
                <a:cs typeface="Arial" panose="020B0604020202020204" pitchFamily="34" charset="0"/>
              </a:rPr>
              <a:t> that has been specifically designed to help anyone that is stepping into the world of PowerPoint for the very first time.</a:t>
            </a:r>
            <a:endParaRPr lang="zh-CN" altLang="en-US" sz="1050" dirty="0">
              <a:solidFill>
                <a:schemeClr val="bg1">
                  <a:lumMod val="65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 calcmode="lin" valueType="num">
                                      <p:cBhvr>
                                        <p:cTn id="9"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gtEl>
                                      </p:cBhvr>
                                    </p:animEffect>
                                  </p:childTnLst>
                                </p:cTn>
                              </p:par>
                            </p:childTnLst>
                          </p:cTn>
                        </p:par>
                        <p:par>
                          <p:cTn id="12" fill="hold">
                            <p:stCondLst>
                              <p:cond delay="649"/>
                            </p:stCondLst>
                            <p:childTnLst>
                              <p:par>
                                <p:cTn id="13" presetID="26" presetClass="emph" presetSubtype="0" fill="hold" grpId="1" nodeType="afterEffect">
                                  <p:stCondLst>
                                    <p:cond delay="0"/>
                                  </p:stCondLst>
                                  <p:iterate type="lt">
                                    <p:tmPct val="0"/>
                                  </p:iterate>
                                  <p:childTnLst>
                                    <p:animEffect transition="out" filter="fade">
                                      <p:cBhvr>
                                        <p:cTn id="14" dur="500" tmFilter="0, 0; .2, .5; .8, .5; 1, 0"/>
                                        <p:tgtEl>
                                          <p:spTgt spid="3"/>
                                        </p:tgtEl>
                                      </p:cBhvr>
                                    </p:animEffect>
                                    <p:animScale>
                                      <p:cBhvr>
                                        <p:cTn id="15" dur="250" autoRev="1" fill="hold"/>
                                        <p:tgtEl>
                                          <p:spTgt spid="3"/>
                                        </p:tgtEl>
                                      </p:cBhvr>
                                      <p:by x="105000" y="105000"/>
                                    </p:animScale>
                                  </p:childTnLst>
                                </p:cTn>
                              </p:par>
                            </p:childTnLst>
                          </p:cTn>
                        </p:par>
                        <p:par>
                          <p:cTn id="16" fill="hold">
                            <p:stCondLst>
                              <p:cond delay="1149"/>
                            </p:stCondLst>
                            <p:childTnLst>
                              <p:par>
                                <p:cTn id="17" presetID="53" presetClass="entr" presetSubtype="16" fill="hold" grpId="0" nodeType="afterEffect">
                                  <p:stCondLst>
                                    <p:cond delay="0"/>
                                  </p:stCondLst>
                                  <p:iterate type="lt">
                                    <p:tmPct val="10000"/>
                                  </p:iterate>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2099"/>
                            </p:stCondLst>
                            <p:childTnLst>
                              <p:par>
                                <p:cTn id="23" presetID="42"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P spid="4"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六边形 7"/>
          <p:cNvSpPr/>
          <p:nvPr/>
        </p:nvSpPr>
        <p:spPr>
          <a:xfrm rot="16200000">
            <a:off x="1232151" y="3685541"/>
            <a:ext cx="1632116" cy="1406996"/>
          </a:xfrm>
          <a:prstGeom prst="hexagon">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endParaRPr>
          </a:p>
        </p:txBody>
      </p:sp>
      <p:sp>
        <p:nvSpPr>
          <p:cNvPr id="9" name="六边形 8"/>
          <p:cNvSpPr/>
          <p:nvPr/>
        </p:nvSpPr>
        <p:spPr>
          <a:xfrm rot="16200000">
            <a:off x="3983738" y="2021550"/>
            <a:ext cx="1632122" cy="1407000"/>
          </a:xfrm>
          <a:prstGeom prst="hexagon">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endParaRPr>
          </a:p>
        </p:txBody>
      </p:sp>
      <p:sp>
        <p:nvSpPr>
          <p:cNvPr id="10" name="六边形 9"/>
          <p:cNvSpPr/>
          <p:nvPr/>
        </p:nvSpPr>
        <p:spPr>
          <a:xfrm rot="16200000">
            <a:off x="6735330" y="3397223"/>
            <a:ext cx="1632119" cy="1406999"/>
          </a:xfrm>
          <a:prstGeom prst="hexagon">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endParaRPr>
          </a:p>
        </p:txBody>
      </p:sp>
      <p:sp>
        <p:nvSpPr>
          <p:cNvPr id="11" name="六边形 10"/>
          <p:cNvSpPr/>
          <p:nvPr/>
        </p:nvSpPr>
        <p:spPr>
          <a:xfrm rot="16200000">
            <a:off x="9327732" y="1765465"/>
            <a:ext cx="1632120" cy="1406999"/>
          </a:xfrm>
          <a:prstGeom prst="hexagon">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50000"/>
                  <a:lumOff val="50000"/>
                </a:schemeClr>
              </a:solidFill>
            </a:endParaRPr>
          </a:p>
        </p:txBody>
      </p:sp>
      <p:cxnSp>
        <p:nvCxnSpPr>
          <p:cNvPr id="12" name="直接连接符 11"/>
          <p:cNvCxnSpPr>
            <a:stCxn id="8" idx="1"/>
            <a:endCxn id="9" idx="4"/>
          </p:cNvCxnSpPr>
          <p:nvPr/>
        </p:nvCxnSpPr>
        <p:spPr>
          <a:xfrm flipV="1">
            <a:off x="2751711" y="3189359"/>
            <a:ext cx="1344592" cy="735371"/>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stCxn id="9" idx="2"/>
            <a:endCxn id="10" idx="5"/>
          </p:cNvCxnSpPr>
          <p:nvPr/>
        </p:nvCxnSpPr>
        <p:spPr>
          <a:xfrm>
            <a:off x="5503303" y="3189363"/>
            <a:ext cx="1344590" cy="447053"/>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stCxn id="10" idx="1"/>
            <a:endCxn id="11" idx="4"/>
          </p:cNvCxnSpPr>
          <p:nvPr/>
        </p:nvCxnSpPr>
        <p:spPr>
          <a:xfrm flipV="1">
            <a:off x="8254892" y="2933275"/>
            <a:ext cx="1185402" cy="703137"/>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文本框 7"/>
          <p:cNvSpPr txBox="1">
            <a:spLocks noChangeArrowheads="1"/>
          </p:cNvSpPr>
          <p:nvPr/>
        </p:nvSpPr>
        <p:spPr bwMode="auto">
          <a:xfrm>
            <a:off x="444630" y="1879197"/>
            <a:ext cx="3251729" cy="145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506020202030204" pitchFamily="34" charset="0"/>
                <a:ea typeface="微软雅黑" panose="020B0503020204020204" pitchFamily="34" charset="-122"/>
              </a:defRPr>
            </a:lvl1pPr>
            <a:lvl2pPr>
              <a:defRPr sz="2800">
                <a:solidFill>
                  <a:schemeClr val="tx1"/>
                </a:solidFill>
                <a:latin typeface="Arial Narrow" panose="020B0506020202030204" pitchFamily="34" charset="0"/>
                <a:ea typeface="微软雅黑" panose="020B0503020204020204" pitchFamily="34" charset="-122"/>
              </a:defRPr>
            </a:lvl2pPr>
            <a:lvl3pPr>
              <a:defRPr sz="2400">
                <a:solidFill>
                  <a:schemeClr val="tx1"/>
                </a:solidFill>
                <a:latin typeface="Arial Narrow" panose="020B0506020202030204" pitchFamily="34" charset="0"/>
                <a:ea typeface="微软雅黑" panose="020B0503020204020204" pitchFamily="34" charset="-122"/>
              </a:defRPr>
            </a:lvl3pPr>
            <a:lvl4pPr>
              <a:defRPr sz="2000">
                <a:solidFill>
                  <a:schemeClr val="tx1"/>
                </a:solidFill>
                <a:latin typeface="Arial Narrow" panose="020B0506020202030204" pitchFamily="34" charset="0"/>
                <a:ea typeface="微软雅黑" panose="020B0503020204020204" pitchFamily="34" charset="-122"/>
              </a:defRPr>
            </a:lvl4pPr>
            <a:lvl5pPr>
              <a:defRPr sz="2000">
                <a:solidFill>
                  <a:schemeClr val="tx1"/>
                </a:solidFill>
                <a:latin typeface="Arial Narrow" panose="020B05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algn="ctr" eaLnBrk="1" hangingPunct="1"/>
            <a:r>
              <a:rPr lang="zh-CN" altLang="en-US" sz="1865" b="1" dirty="0">
                <a:solidFill>
                  <a:schemeClr val="tx1">
                    <a:lumMod val="50000"/>
                    <a:lumOff val="50000"/>
                  </a:schemeClr>
                </a:solidFill>
                <a:latin typeface="微软雅黑" panose="020B0503020204020204" pitchFamily="34" charset="-122"/>
              </a:rPr>
              <a:t>添加文本信息</a:t>
            </a:r>
            <a:endParaRPr lang="en-US" altLang="zh-CN" sz="1865" b="1" dirty="0">
              <a:solidFill>
                <a:schemeClr val="tx1">
                  <a:lumMod val="50000"/>
                  <a:lumOff val="50000"/>
                </a:schemeClr>
              </a:solidFill>
              <a:latin typeface="微软雅黑" panose="020B0503020204020204" pitchFamily="34" charset="-122"/>
            </a:endParaRPr>
          </a:p>
          <a:p>
            <a:pPr algn="ctr">
              <a:lnSpc>
                <a:spcPct val="150000"/>
              </a:lnSpc>
              <a:spcBef>
                <a:spcPts val="400"/>
              </a:spcBef>
            </a:pPr>
            <a:r>
              <a:rPr lang="zh-CN" altLang="en-US" sz="1465" dirty="0">
                <a:solidFill>
                  <a:schemeClr val="tx1">
                    <a:lumMod val="50000"/>
                    <a:lumOff val="50000"/>
                  </a:schemeClr>
                </a:solidFill>
                <a:latin typeface="微软雅黑" panose="020B0503020204020204" pitchFamily="34" charset="-122"/>
              </a:rPr>
              <a:t>此处添加说明文字添加说明文字添加说明文字此处添加说明文字此处添加说明文字此处添加说明文字</a:t>
            </a:r>
            <a:endParaRPr lang="zh-CN" altLang="en-US" sz="1465" dirty="0">
              <a:solidFill>
                <a:schemeClr val="tx1">
                  <a:lumMod val="50000"/>
                  <a:lumOff val="50000"/>
                </a:schemeClr>
              </a:solidFill>
              <a:latin typeface="微软雅黑" panose="020B0503020204020204" pitchFamily="34" charset="-122"/>
            </a:endParaRPr>
          </a:p>
        </p:txBody>
      </p:sp>
      <p:sp>
        <p:nvSpPr>
          <p:cNvPr id="16" name="文本框 7"/>
          <p:cNvSpPr txBox="1">
            <a:spLocks noChangeArrowheads="1"/>
          </p:cNvSpPr>
          <p:nvPr/>
        </p:nvSpPr>
        <p:spPr bwMode="auto">
          <a:xfrm>
            <a:off x="3228215" y="3798910"/>
            <a:ext cx="3251729" cy="145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506020202030204" pitchFamily="34" charset="0"/>
                <a:ea typeface="微软雅黑" panose="020B0503020204020204" pitchFamily="34" charset="-122"/>
              </a:defRPr>
            </a:lvl1pPr>
            <a:lvl2pPr>
              <a:defRPr sz="2800">
                <a:solidFill>
                  <a:schemeClr val="tx1"/>
                </a:solidFill>
                <a:latin typeface="Arial Narrow" panose="020B0506020202030204" pitchFamily="34" charset="0"/>
                <a:ea typeface="微软雅黑" panose="020B0503020204020204" pitchFamily="34" charset="-122"/>
              </a:defRPr>
            </a:lvl2pPr>
            <a:lvl3pPr>
              <a:defRPr sz="2400">
                <a:solidFill>
                  <a:schemeClr val="tx1"/>
                </a:solidFill>
                <a:latin typeface="Arial Narrow" panose="020B0506020202030204" pitchFamily="34" charset="0"/>
                <a:ea typeface="微软雅黑" panose="020B0503020204020204" pitchFamily="34" charset="-122"/>
              </a:defRPr>
            </a:lvl3pPr>
            <a:lvl4pPr>
              <a:defRPr sz="2000">
                <a:solidFill>
                  <a:schemeClr val="tx1"/>
                </a:solidFill>
                <a:latin typeface="Arial Narrow" panose="020B0506020202030204" pitchFamily="34" charset="0"/>
                <a:ea typeface="微软雅黑" panose="020B0503020204020204" pitchFamily="34" charset="-122"/>
              </a:defRPr>
            </a:lvl4pPr>
            <a:lvl5pPr>
              <a:defRPr sz="2000">
                <a:solidFill>
                  <a:schemeClr val="tx1"/>
                </a:solidFill>
                <a:latin typeface="Arial Narrow" panose="020B05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algn="ctr" eaLnBrk="1" hangingPunct="1"/>
            <a:r>
              <a:rPr lang="zh-CN" altLang="en-US" sz="1865" b="1" dirty="0">
                <a:solidFill>
                  <a:schemeClr val="tx1">
                    <a:lumMod val="50000"/>
                    <a:lumOff val="50000"/>
                  </a:schemeClr>
                </a:solidFill>
                <a:latin typeface="微软雅黑" panose="020B0503020204020204" pitchFamily="34" charset="-122"/>
              </a:rPr>
              <a:t>添加文本信息</a:t>
            </a:r>
            <a:endParaRPr lang="en-US" altLang="zh-CN" sz="1865" b="1" dirty="0">
              <a:solidFill>
                <a:schemeClr val="tx1">
                  <a:lumMod val="50000"/>
                  <a:lumOff val="50000"/>
                </a:schemeClr>
              </a:solidFill>
              <a:latin typeface="微软雅黑" panose="020B0503020204020204" pitchFamily="34" charset="-122"/>
            </a:endParaRPr>
          </a:p>
          <a:p>
            <a:pPr algn="ctr">
              <a:lnSpc>
                <a:spcPct val="150000"/>
              </a:lnSpc>
              <a:spcBef>
                <a:spcPts val="400"/>
              </a:spcBef>
            </a:pPr>
            <a:r>
              <a:rPr lang="zh-CN" altLang="en-US" sz="1465" dirty="0">
                <a:solidFill>
                  <a:schemeClr val="tx1">
                    <a:lumMod val="50000"/>
                    <a:lumOff val="50000"/>
                  </a:schemeClr>
                </a:solidFill>
                <a:latin typeface="微软雅黑" panose="020B0503020204020204" pitchFamily="34" charset="-122"/>
              </a:rPr>
              <a:t>此处添加说明文字添加说明文字添加说明文字此处添加说明文字此处添加说明文字此处添加说明文字</a:t>
            </a:r>
            <a:endParaRPr lang="zh-CN" altLang="en-US" sz="1465" dirty="0">
              <a:solidFill>
                <a:schemeClr val="tx1">
                  <a:lumMod val="50000"/>
                  <a:lumOff val="50000"/>
                </a:schemeClr>
              </a:solidFill>
              <a:latin typeface="微软雅黑" panose="020B0503020204020204" pitchFamily="34" charset="-122"/>
            </a:endParaRPr>
          </a:p>
        </p:txBody>
      </p:sp>
      <p:sp>
        <p:nvSpPr>
          <p:cNvPr id="17" name="文本框 7"/>
          <p:cNvSpPr txBox="1">
            <a:spLocks noChangeArrowheads="1"/>
          </p:cNvSpPr>
          <p:nvPr/>
        </p:nvSpPr>
        <p:spPr bwMode="auto">
          <a:xfrm>
            <a:off x="5904030" y="1653269"/>
            <a:ext cx="3251729" cy="145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506020202030204" pitchFamily="34" charset="0"/>
                <a:ea typeface="微软雅黑" panose="020B0503020204020204" pitchFamily="34" charset="-122"/>
              </a:defRPr>
            </a:lvl1pPr>
            <a:lvl2pPr>
              <a:defRPr sz="2800">
                <a:solidFill>
                  <a:schemeClr val="tx1"/>
                </a:solidFill>
                <a:latin typeface="Arial Narrow" panose="020B0506020202030204" pitchFamily="34" charset="0"/>
                <a:ea typeface="微软雅黑" panose="020B0503020204020204" pitchFamily="34" charset="-122"/>
              </a:defRPr>
            </a:lvl2pPr>
            <a:lvl3pPr>
              <a:defRPr sz="2400">
                <a:solidFill>
                  <a:schemeClr val="tx1"/>
                </a:solidFill>
                <a:latin typeface="Arial Narrow" panose="020B0506020202030204" pitchFamily="34" charset="0"/>
                <a:ea typeface="微软雅黑" panose="020B0503020204020204" pitchFamily="34" charset="-122"/>
              </a:defRPr>
            </a:lvl3pPr>
            <a:lvl4pPr>
              <a:defRPr sz="2000">
                <a:solidFill>
                  <a:schemeClr val="tx1"/>
                </a:solidFill>
                <a:latin typeface="Arial Narrow" panose="020B0506020202030204" pitchFamily="34" charset="0"/>
                <a:ea typeface="微软雅黑" panose="020B0503020204020204" pitchFamily="34" charset="-122"/>
              </a:defRPr>
            </a:lvl4pPr>
            <a:lvl5pPr>
              <a:defRPr sz="2000">
                <a:solidFill>
                  <a:schemeClr val="tx1"/>
                </a:solidFill>
                <a:latin typeface="Arial Narrow" panose="020B05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algn="ctr" eaLnBrk="1" hangingPunct="1"/>
            <a:r>
              <a:rPr lang="zh-CN" altLang="en-US" sz="1865" b="1" dirty="0">
                <a:solidFill>
                  <a:schemeClr val="tx1">
                    <a:lumMod val="50000"/>
                    <a:lumOff val="50000"/>
                  </a:schemeClr>
                </a:solidFill>
                <a:latin typeface="微软雅黑" panose="020B0503020204020204" pitchFamily="34" charset="-122"/>
              </a:rPr>
              <a:t>添加文本信息</a:t>
            </a:r>
            <a:endParaRPr lang="en-US" altLang="zh-CN" sz="1865" b="1" dirty="0">
              <a:solidFill>
                <a:schemeClr val="tx1">
                  <a:lumMod val="50000"/>
                  <a:lumOff val="50000"/>
                </a:schemeClr>
              </a:solidFill>
              <a:latin typeface="微软雅黑" panose="020B0503020204020204" pitchFamily="34" charset="-122"/>
            </a:endParaRPr>
          </a:p>
          <a:p>
            <a:pPr algn="ctr">
              <a:lnSpc>
                <a:spcPct val="150000"/>
              </a:lnSpc>
              <a:spcBef>
                <a:spcPts val="400"/>
              </a:spcBef>
            </a:pPr>
            <a:r>
              <a:rPr lang="zh-CN" altLang="en-US" sz="1465" dirty="0">
                <a:solidFill>
                  <a:schemeClr val="tx1">
                    <a:lumMod val="50000"/>
                    <a:lumOff val="50000"/>
                  </a:schemeClr>
                </a:solidFill>
                <a:latin typeface="微软雅黑" panose="020B0503020204020204" pitchFamily="34" charset="-122"/>
              </a:rPr>
              <a:t>此处添加说明文字添加说明文字添加说明文字此处添加说明文字此处添加说明文字此处添加说明文字</a:t>
            </a:r>
            <a:endParaRPr lang="zh-CN" altLang="en-US" sz="1465" dirty="0">
              <a:solidFill>
                <a:schemeClr val="tx1">
                  <a:lumMod val="50000"/>
                  <a:lumOff val="50000"/>
                </a:schemeClr>
              </a:solidFill>
              <a:latin typeface="微软雅黑" panose="020B0503020204020204" pitchFamily="34" charset="-122"/>
            </a:endParaRPr>
          </a:p>
        </p:txBody>
      </p:sp>
      <p:sp>
        <p:nvSpPr>
          <p:cNvPr id="18" name="文本框 7"/>
          <p:cNvSpPr txBox="1">
            <a:spLocks noChangeArrowheads="1"/>
          </p:cNvSpPr>
          <p:nvPr/>
        </p:nvSpPr>
        <p:spPr bwMode="auto">
          <a:xfrm>
            <a:off x="8603412" y="3572982"/>
            <a:ext cx="3251729" cy="14538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506020202030204" pitchFamily="34" charset="0"/>
                <a:ea typeface="微软雅黑" panose="020B0503020204020204" pitchFamily="34" charset="-122"/>
              </a:defRPr>
            </a:lvl1pPr>
            <a:lvl2pPr>
              <a:defRPr sz="2800">
                <a:solidFill>
                  <a:schemeClr val="tx1"/>
                </a:solidFill>
                <a:latin typeface="Arial Narrow" panose="020B0506020202030204" pitchFamily="34" charset="0"/>
                <a:ea typeface="微软雅黑" panose="020B0503020204020204" pitchFamily="34" charset="-122"/>
              </a:defRPr>
            </a:lvl2pPr>
            <a:lvl3pPr>
              <a:defRPr sz="2400">
                <a:solidFill>
                  <a:schemeClr val="tx1"/>
                </a:solidFill>
                <a:latin typeface="Arial Narrow" panose="020B0506020202030204" pitchFamily="34" charset="0"/>
                <a:ea typeface="微软雅黑" panose="020B0503020204020204" pitchFamily="34" charset="-122"/>
              </a:defRPr>
            </a:lvl3pPr>
            <a:lvl4pPr>
              <a:defRPr sz="2000">
                <a:solidFill>
                  <a:schemeClr val="tx1"/>
                </a:solidFill>
                <a:latin typeface="Arial Narrow" panose="020B0506020202030204" pitchFamily="34" charset="0"/>
                <a:ea typeface="微软雅黑" panose="020B0503020204020204" pitchFamily="34" charset="-122"/>
              </a:defRPr>
            </a:lvl4pPr>
            <a:lvl5pPr>
              <a:defRPr sz="2000">
                <a:solidFill>
                  <a:schemeClr val="tx1"/>
                </a:solidFill>
                <a:latin typeface="Arial Narrow" panose="020B05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algn="ctr" eaLnBrk="1" hangingPunct="1"/>
            <a:r>
              <a:rPr lang="zh-CN" altLang="en-US" sz="1865" b="1" dirty="0">
                <a:solidFill>
                  <a:schemeClr val="tx1">
                    <a:lumMod val="50000"/>
                    <a:lumOff val="50000"/>
                  </a:schemeClr>
                </a:solidFill>
                <a:latin typeface="微软雅黑" panose="020B0503020204020204" pitchFamily="34" charset="-122"/>
              </a:rPr>
              <a:t>添加文本信息</a:t>
            </a:r>
            <a:endParaRPr lang="en-US" altLang="zh-CN" sz="1865" b="1" dirty="0">
              <a:solidFill>
                <a:schemeClr val="tx1">
                  <a:lumMod val="50000"/>
                  <a:lumOff val="50000"/>
                </a:schemeClr>
              </a:solidFill>
              <a:latin typeface="微软雅黑" panose="020B0503020204020204" pitchFamily="34" charset="-122"/>
            </a:endParaRPr>
          </a:p>
          <a:p>
            <a:pPr algn="ctr">
              <a:lnSpc>
                <a:spcPct val="150000"/>
              </a:lnSpc>
              <a:spcBef>
                <a:spcPts val="400"/>
              </a:spcBef>
            </a:pPr>
            <a:r>
              <a:rPr lang="zh-CN" altLang="en-US" sz="1465" dirty="0">
                <a:solidFill>
                  <a:schemeClr val="tx1">
                    <a:lumMod val="50000"/>
                    <a:lumOff val="50000"/>
                  </a:schemeClr>
                </a:solidFill>
                <a:latin typeface="微软雅黑" panose="020B0503020204020204" pitchFamily="34" charset="-122"/>
              </a:rPr>
              <a:t>此处添加说明文字添加说明文字添加说明文字此处添加说明文字此处添加说明文字此处添加说明文字</a:t>
            </a:r>
            <a:endParaRPr lang="zh-CN" altLang="en-US" sz="1465" dirty="0">
              <a:solidFill>
                <a:schemeClr val="tx1">
                  <a:lumMod val="50000"/>
                  <a:lumOff val="50000"/>
                </a:schemeClr>
              </a:solidFill>
              <a:latin typeface="微软雅黑" panose="020B0503020204020204" pitchFamily="34" charset="-122"/>
            </a:endParaRPr>
          </a:p>
        </p:txBody>
      </p:sp>
      <p:sp>
        <p:nvSpPr>
          <p:cNvPr id="19" name="KSO_Shape"/>
          <p:cNvSpPr/>
          <p:nvPr/>
        </p:nvSpPr>
        <p:spPr bwMode="auto">
          <a:xfrm>
            <a:off x="1753983" y="4058326"/>
            <a:ext cx="588455" cy="588455"/>
          </a:xfrm>
          <a:custGeom>
            <a:avLst/>
            <a:gdLst>
              <a:gd name="T0" fmla="*/ 984018 w 1589088"/>
              <a:gd name="T1" fmla="*/ 589506 h 1589088"/>
              <a:gd name="T2" fmla="*/ 955171 w 1589088"/>
              <a:gd name="T3" fmla="*/ 645802 h 1589088"/>
              <a:gd name="T4" fmla="*/ 898294 w 1589088"/>
              <a:gd name="T5" fmla="*/ 673272 h 1589088"/>
              <a:gd name="T6" fmla="*/ 881422 w 1589088"/>
              <a:gd name="T7" fmla="*/ 964824 h 1589088"/>
              <a:gd name="T8" fmla="*/ 873530 w 1589088"/>
              <a:gd name="T9" fmla="*/ 1040159 h 1589088"/>
              <a:gd name="T10" fmla="*/ 824817 w 1589088"/>
              <a:gd name="T11" fmla="*/ 1084490 h 1589088"/>
              <a:gd name="T12" fmla="*/ 756238 w 1589088"/>
              <a:gd name="T13" fmla="*/ 1088026 h 1589088"/>
              <a:gd name="T14" fmla="*/ 703444 w 1589088"/>
              <a:gd name="T15" fmla="*/ 1048590 h 1589088"/>
              <a:gd name="T16" fmla="*/ 686571 w 1589088"/>
              <a:gd name="T17" fmla="*/ 985493 h 1589088"/>
              <a:gd name="T18" fmla="*/ 486007 w 1589088"/>
              <a:gd name="T19" fmla="*/ 893024 h 1589088"/>
              <a:gd name="T20" fmla="*/ 398106 w 1589088"/>
              <a:gd name="T21" fmla="*/ 820680 h 1589088"/>
              <a:gd name="T22" fmla="*/ 402189 w 1589088"/>
              <a:gd name="T23" fmla="*/ 755134 h 1589088"/>
              <a:gd name="T24" fmla="*/ 446547 w 1589088"/>
              <a:gd name="T25" fmla="*/ 706452 h 1589088"/>
              <a:gd name="T26" fmla="*/ 514037 w 1589088"/>
              <a:gd name="T27" fmla="*/ 696389 h 1589088"/>
              <a:gd name="T28" fmla="*/ 570641 w 1589088"/>
              <a:gd name="T29" fmla="*/ 730385 h 1589088"/>
              <a:gd name="T30" fmla="*/ 593501 w 1589088"/>
              <a:gd name="T31" fmla="*/ 794027 h 1589088"/>
              <a:gd name="T32" fmla="*/ 818558 w 1589088"/>
              <a:gd name="T33" fmla="*/ 648522 h 1589088"/>
              <a:gd name="T34" fmla="*/ 785901 w 1589088"/>
              <a:gd name="T35" fmla="*/ 575091 h 1589088"/>
              <a:gd name="T36" fmla="*/ 808761 w 1589088"/>
              <a:gd name="T37" fmla="*/ 511721 h 1589088"/>
              <a:gd name="T38" fmla="*/ 865365 w 1589088"/>
              <a:gd name="T39" fmla="*/ 477726 h 1589088"/>
              <a:gd name="T40" fmla="*/ 728574 w 1589088"/>
              <a:gd name="T41" fmla="*/ 144010 h 1589088"/>
              <a:gd name="T42" fmla="*/ 531280 w 1589088"/>
              <a:gd name="T43" fmla="*/ 182593 h 1589088"/>
              <a:gd name="T44" fmla="*/ 353281 w 1589088"/>
              <a:gd name="T45" fmla="*/ 288291 h 1589088"/>
              <a:gd name="T46" fmla="*/ 219577 w 1589088"/>
              <a:gd name="T47" fmla="*/ 451592 h 1589088"/>
              <a:gd name="T48" fmla="*/ 152454 w 1589088"/>
              <a:gd name="T49" fmla="*/ 642880 h 1589088"/>
              <a:gd name="T50" fmla="*/ 152454 w 1589088"/>
              <a:gd name="T51" fmla="*/ 843135 h 1589088"/>
              <a:gd name="T52" fmla="*/ 219577 w 1589088"/>
              <a:gd name="T53" fmla="*/ 1034422 h 1589088"/>
              <a:gd name="T54" fmla="*/ 353281 w 1589088"/>
              <a:gd name="T55" fmla="*/ 1197724 h 1589088"/>
              <a:gd name="T56" fmla="*/ 531280 w 1589088"/>
              <a:gd name="T57" fmla="*/ 1303421 h 1589088"/>
              <a:gd name="T58" fmla="*/ 728574 w 1589088"/>
              <a:gd name="T59" fmla="*/ 1341734 h 1589088"/>
              <a:gd name="T60" fmla="*/ 927227 w 1589088"/>
              <a:gd name="T61" fmla="*/ 1312931 h 1589088"/>
              <a:gd name="T62" fmla="*/ 1109302 w 1589088"/>
              <a:gd name="T63" fmla="*/ 1217015 h 1589088"/>
              <a:gd name="T64" fmla="*/ 1251431 w 1589088"/>
              <a:gd name="T65" fmla="*/ 1059964 h 1589088"/>
              <a:gd name="T66" fmla="*/ 1328065 w 1589088"/>
              <a:gd name="T67" fmla="*/ 871393 h 1589088"/>
              <a:gd name="T68" fmla="*/ 1337576 w 1589088"/>
              <a:gd name="T69" fmla="*/ 671410 h 1589088"/>
              <a:gd name="T70" fmla="*/ 1280237 w 1589088"/>
              <a:gd name="T71" fmla="*/ 477677 h 1589088"/>
              <a:gd name="T72" fmla="*/ 1155500 w 1589088"/>
              <a:gd name="T73" fmla="*/ 308670 h 1589088"/>
              <a:gd name="T74" fmla="*/ 981849 w 1589088"/>
              <a:gd name="T75" fmla="*/ 193462 h 1589088"/>
              <a:gd name="T76" fmla="*/ 785915 w 1589088"/>
              <a:gd name="T77" fmla="*/ 145640 h 1589088"/>
              <a:gd name="T78" fmla="*/ 902226 w 1589088"/>
              <a:gd name="T79" fmla="*/ 17390 h 1589088"/>
              <a:gd name="T80" fmla="*/ 1136207 w 1589088"/>
              <a:gd name="T81" fmla="*/ 112491 h 1589088"/>
              <a:gd name="T82" fmla="*/ 1320999 w 1589088"/>
              <a:gd name="T83" fmla="*/ 276063 h 1589088"/>
              <a:gd name="T84" fmla="*/ 1429702 w 1589088"/>
              <a:gd name="T85" fmla="*/ 459201 h 1589088"/>
              <a:gd name="T86" fmla="*/ 1481334 w 1589088"/>
              <a:gd name="T87" fmla="*/ 660270 h 1589088"/>
              <a:gd name="T88" fmla="*/ 1475356 w 1589088"/>
              <a:gd name="T89" fmla="*/ 866502 h 1589088"/>
              <a:gd name="T90" fmla="*/ 1412581 w 1589088"/>
              <a:gd name="T91" fmla="*/ 1064855 h 1589088"/>
              <a:gd name="T92" fmla="*/ 1892771 w 1589088"/>
              <a:gd name="T93" fmla="*/ 1636001 h 1589088"/>
              <a:gd name="T94" fmla="*/ 1896304 w 1589088"/>
              <a:gd name="T95" fmla="*/ 1759632 h 1589088"/>
              <a:gd name="T96" fmla="*/ 1783798 w 1589088"/>
              <a:gd name="T97" fmla="*/ 1885980 h 1589088"/>
              <a:gd name="T98" fmla="*/ 1662866 w 1589088"/>
              <a:gd name="T99" fmla="*/ 1900381 h 1589088"/>
              <a:gd name="T100" fmla="*/ 1104954 w 1589088"/>
              <a:gd name="T101" fmla="*/ 1391458 h 1589088"/>
              <a:gd name="T102" fmla="*/ 909835 w 1589088"/>
              <a:gd name="T103" fmla="*/ 1466451 h 1589088"/>
              <a:gd name="T104" fmla="*/ 704388 w 1589088"/>
              <a:gd name="T105" fmla="*/ 1484656 h 1589088"/>
              <a:gd name="T106" fmla="*/ 501116 w 1589088"/>
              <a:gd name="T107" fmla="*/ 1445528 h 1589088"/>
              <a:gd name="T108" fmla="*/ 313061 w 1589088"/>
              <a:gd name="T109" fmla="*/ 1349069 h 1589088"/>
              <a:gd name="T110" fmla="*/ 143758 w 1589088"/>
              <a:gd name="T111" fmla="*/ 1181965 h 1589088"/>
              <a:gd name="T112" fmla="*/ 30708 w 1589088"/>
              <a:gd name="T113" fmla="*/ 954538 h 1589088"/>
              <a:gd name="T114" fmla="*/ 815 w 1589088"/>
              <a:gd name="T115" fmla="*/ 707277 h 1589088"/>
              <a:gd name="T116" fmla="*/ 54351 w 1589088"/>
              <a:gd name="T117" fmla="*/ 463275 h 1589088"/>
              <a:gd name="T118" fmla="*/ 191315 w 1589088"/>
              <a:gd name="T119" fmla="*/ 245360 h 1589088"/>
              <a:gd name="T120" fmla="*/ 397577 w 1589088"/>
              <a:gd name="T121" fmla="*/ 85319 h 1589088"/>
              <a:gd name="T122" fmla="*/ 636177 w 1589088"/>
              <a:gd name="T123" fmla="*/ 7880 h 158908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589088" h="1589088">
                <a:moveTo>
                  <a:pt x="916859" y="288925"/>
                </a:moveTo>
                <a:lnTo>
                  <a:pt x="954088" y="332030"/>
                </a:lnTo>
                <a:lnTo>
                  <a:pt x="816067" y="450682"/>
                </a:lnTo>
                <a:lnTo>
                  <a:pt x="817430" y="454085"/>
                </a:lnTo>
                <a:lnTo>
                  <a:pt x="818338" y="457488"/>
                </a:lnTo>
                <a:lnTo>
                  <a:pt x="819246" y="461118"/>
                </a:lnTo>
                <a:lnTo>
                  <a:pt x="820381" y="464748"/>
                </a:lnTo>
                <a:lnTo>
                  <a:pt x="820835" y="468378"/>
                </a:lnTo>
                <a:lnTo>
                  <a:pt x="821289" y="472008"/>
                </a:lnTo>
                <a:lnTo>
                  <a:pt x="821743" y="475865"/>
                </a:lnTo>
                <a:lnTo>
                  <a:pt x="821743" y="479722"/>
                </a:lnTo>
                <a:lnTo>
                  <a:pt x="821743" y="483805"/>
                </a:lnTo>
                <a:lnTo>
                  <a:pt x="821289" y="487662"/>
                </a:lnTo>
                <a:lnTo>
                  <a:pt x="820835" y="491746"/>
                </a:lnTo>
                <a:lnTo>
                  <a:pt x="820154" y="495602"/>
                </a:lnTo>
                <a:lnTo>
                  <a:pt x="819246" y="499459"/>
                </a:lnTo>
                <a:lnTo>
                  <a:pt x="818338" y="503089"/>
                </a:lnTo>
                <a:lnTo>
                  <a:pt x="816976" y="506946"/>
                </a:lnTo>
                <a:lnTo>
                  <a:pt x="815840" y="510349"/>
                </a:lnTo>
                <a:lnTo>
                  <a:pt x="814251" y="513979"/>
                </a:lnTo>
                <a:lnTo>
                  <a:pt x="812662" y="517382"/>
                </a:lnTo>
                <a:lnTo>
                  <a:pt x="810619" y="520785"/>
                </a:lnTo>
                <a:lnTo>
                  <a:pt x="808803" y="523961"/>
                </a:lnTo>
                <a:lnTo>
                  <a:pt x="806760" y="527137"/>
                </a:lnTo>
                <a:lnTo>
                  <a:pt x="804263" y="530313"/>
                </a:lnTo>
                <a:lnTo>
                  <a:pt x="801993" y="533036"/>
                </a:lnTo>
                <a:lnTo>
                  <a:pt x="799496" y="535985"/>
                </a:lnTo>
                <a:lnTo>
                  <a:pt x="796772" y="538707"/>
                </a:lnTo>
                <a:lnTo>
                  <a:pt x="794048" y="541203"/>
                </a:lnTo>
                <a:lnTo>
                  <a:pt x="791324" y="543698"/>
                </a:lnTo>
                <a:lnTo>
                  <a:pt x="788146" y="545967"/>
                </a:lnTo>
                <a:lnTo>
                  <a:pt x="785194" y="548009"/>
                </a:lnTo>
                <a:lnTo>
                  <a:pt x="781789" y="550051"/>
                </a:lnTo>
                <a:lnTo>
                  <a:pt x="778611" y="552093"/>
                </a:lnTo>
                <a:lnTo>
                  <a:pt x="775433" y="553908"/>
                </a:lnTo>
                <a:lnTo>
                  <a:pt x="771801" y="555496"/>
                </a:lnTo>
                <a:lnTo>
                  <a:pt x="768396" y="556857"/>
                </a:lnTo>
                <a:lnTo>
                  <a:pt x="764537" y="558218"/>
                </a:lnTo>
                <a:lnTo>
                  <a:pt x="760905" y="559352"/>
                </a:lnTo>
                <a:lnTo>
                  <a:pt x="757046" y="560260"/>
                </a:lnTo>
                <a:lnTo>
                  <a:pt x="753413" y="560940"/>
                </a:lnTo>
                <a:lnTo>
                  <a:pt x="749327" y="561621"/>
                </a:lnTo>
                <a:lnTo>
                  <a:pt x="745241" y="562075"/>
                </a:lnTo>
                <a:lnTo>
                  <a:pt x="692121" y="754005"/>
                </a:lnTo>
                <a:lnTo>
                  <a:pt x="697343" y="756728"/>
                </a:lnTo>
                <a:lnTo>
                  <a:pt x="702110" y="759904"/>
                </a:lnTo>
                <a:lnTo>
                  <a:pt x="706650" y="763080"/>
                </a:lnTo>
                <a:lnTo>
                  <a:pt x="710963" y="766937"/>
                </a:lnTo>
                <a:lnTo>
                  <a:pt x="715049" y="770794"/>
                </a:lnTo>
                <a:lnTo>
                  <a:pt x="718908" y="774877"/>
                </a:lnTo>
                <a:lnTo>
                  <a:pt x="722313" y="779188"/>
                </a:lnTo>
                <a:lnTo>
                  <a:pt x="725718" y="783952"/>
                </a:lnTo>
                <a:lnTo>
                  <a:pt x="728670" y="788943"/>
                </a:lnTo>
                <a:lnTo>
                  <a:pt x="731167" y="793934"/>
                </a:lnTo>
                <a:lnTo>
                  <a:pt x="733437" y="799379"/>
                </a:lnTo>
                <a:lnTo>
                  <a:pt x="735253" y="804824"/>
                </a:lnTo>
                <a:lnTo>
                  <a:pt x="736615" y="810496"/>
                </a:lnTo>
                <a:lnTo>
                  <a:pt x="737750" y="816167"/>
                </a:lnTo>
                <a:lnTo>
                  <a:pt x="738431" y="822066"/>
                </a:lnTo>
                <a:lnTo>
                  <a:pt x="738658" y="828191"/>
                </a:lnTo>
                <a:lnTo>
                  <a:pt x="738658" y="832729"/>
                </a:lnTo>
                <a:lnTo>
                  <a:pt x="738431" y="836812"/>
                </a:lnTo>
                <a:lnTo>
                  <a:pt x="737523" y="840896"/>
                </a:lnTo>
                <a:lnTo>
                  <a:pt x="736842" y="844980"/>
                </a:lnTo>
                <a:lnTo>
                  <a:pt x="735934" y="849063"/>
                </a:lnTo>
                <a:lnTo>
                  <a:pt x="734799" y="852920"/>
                </a:lnTo>
                <a:lnTo>
                  <a:pt x="733664" y="856777"/>
                </a:lnTo>
                <a:lnTo>
                  <a:pt x="732075" y="860407"/>
                </a:lnTo>
                <a:lnTo>
                  <a:pt x="730259" y="864263"/>
                </a:lnTo>
                <a:lnTo>
                  <a:pt x="728670" y="867666"/>
                </a:lnTo>
                <a:lnTo>
                  <a:pt x="726626" y="871296"/>
                </a:lnTo>
                <a:lnTo>
                  <a:pt x="724583" y="874699"/>
                </a:lnTo>
                <a:lnTo>
                  <a:pt x="722086" y="877876"/>
                </a:lnTo>
                <a:lnTo>
                  <a:pt x="719589" y="881052"/>
                </a:lnTo>
                <a:lnTo>
                  <a:pt x="717092" y="884228"/>
                </a:lnTo>
                <a:lnTo>
                  <a:pt x="714141" y="886950"/>
                </a:lnTo>
                <a:lnTo>
                  <a:pt x="711417" y="889673"/>
                </a:lnTo>
                <a:lnTo>
                  <a:pt x="708239" y="892395"/>
                </a:lnTo>
                <a:lnTo>
                  <a:pt x="705288" y="894891"/>
                </a:lnTo>
                <a:lnTo>
                  <a:pt x="702110" y="896933"/>
                </a:lnTo>
                <a:lnTo>
                  <a:pt x="698705" y="899428"/>
                </a:lnTo>
                <a:lnTo>
                  <a:pt x="695299" y="901243"/>
                </a:lnTo>
                <a:lnTo>
                  <a:pt x="691440" y="903058"/>
                </a:lnTo>
                <a:lnTo>
                  <a:pt x="688035" y="904646"/>
                </a:lnTo>
                <a:lnTo>
                  <a:pt x="684176" y="906234"/>
                </a:lnTo>
                <a:lnTo>
                  <a:pt x="680317" y="907595"/>
                </a:lnTo>
                <a:lnTo>
                  <a:pt x="676231" y="908730"/>
                </a:lnTo>
                <a:lnTo>
                  <a:pt x="672372" y="909637"/>
                </a:lnTo>
                <a:lnTo>
                  <a:pt x="668286" y="910318"/>
                </a:lnTo>
                <a:lnTo>
                  <a:pt x="664199" y="910771"/>
                </a:lnTo>
                <a:lnTo>
                  <a:pt x="659886" y="911225"/>
                </a:lnTo>
                <a:lnTo>
                  <a:pt x="655573" y="911225"/>
                </a:lnTo>
                <a:lnTo>
                  <a:pt x="651260" y="911225"/>
                </a:lnTo>
                <a:lnTo>
                  <a:pt x="646947" y="910771"/>
                </a:lnTo>
                <a:lnTo>
                  <a:pt x="643088" y="910318"/>
                </a:lnTo>
                <a:lnTo>
                  <a:pt x="638775" y="909637"/>
                </a:lnTo>
                <a:lnTo>
                  <a:pt x="634915" y="908730"/>
                </a:lnTo>
                <a:lnTo>
                  <a:pt x="630829" y="907595"/>
                </a:lnTo>
                <a:lnTo>
                  <a:pt x="627197" y="906234"/>
                </a:lnTo>
                <a:lnTo>
                  <a:pt x="623338" y="904646"/>
                </a:lnTo>
                <a:lnTo>
                  <a:pt x="619706" y="903058"/>
                </a:lnTo>
                <a:lnTo>
                  <a:pt x="616074" y="901243"/>
                </a:lnTo>
                <a:lnTo>
                  <a:pt x="612669" y="899428"/>
                </a:lnTo>
                <a:lnTo>
                  <a:pt x="609037" y="896933"/>
                </a:lnTo>
                <a:lnTo>
                  <a:pt x="605858" y="894891"/>
                </a:lnTo>
                <a:lnTo>
                  <a:pt x="602680" y="892395"/>
                </a:lnTo>
                <a:lnTo>
                  <a:pt x="599729" y="889673"/>
                </a:lnTo>
                <a:lnTo>
                  <a:pt x="596778" y="886950"/>
                </a:lnTo>
                <a:lnTo>
                  <a:pt x="594054" y="884228"/>
                </a:lnTo>
                <a:lnTo>
                  <a:pt x="591557" y="881052"/>
                </a:lnTo>
                <a:lnTo>
                  <a:pt x="588833" y="877876"/>
                </a:lnTo>
                <a:lnTo>
                  <a:pt x="586790" y="874699"/>
                </a:lnTo>
                <a:lnTo>
                  <a:pt x="584520" y="871296"/>
                </a:lnTo>
                <a:lnTo>
                  <a:pt x="582704" y="867666"/>
                </a:lnTo>
                <a:lnTo>
                  <a:pt x="580661" y="864263"/>
                </a:lnTo>
                <a:lnTo>
                  <a:pt x="579072" y="860407"/>
                </a:lnTo>
                <a:lnTo>
                  <a:pt x="577710" y="856777"/>
                </a:lnTo>
                <a:lnTo>
                  <a:pt x="576348" y="852920"/>
                </a:lnTo>
                <a:lnTo>
                  <a:pt x="575212" y="849063"/>
                </a:lnTo>
                <a:lnTo>
                  <a:pt x="574077" y="844980"/>
                </a:lnTo>
                <a:lnTo>
                  <a:pt x="573396" y="840896"/>
                </a:lnTo>
                <a:lnTo>
                  <a:pt x="572942" y="836812"/>
                </a:lnTo>
                <a:lnTo>
                  <a:pt x="572488" y="832729"/>
                </a:lnTo>
                <a:lnTo>
                  <a:pt x="572488" y="828191"/>
                </a:lnTo>
                <a:lnTo>
                  <a:pt x="572488" y="825242"/>
                </a:lnTo>
                <a:lnTo>
                  <a:pt x="572715" y="822066"/>
                </a:lnTo>
                <a:lnTo>
                  <a:pt x="573623" y="815940"/>
                </a:lnTo>
                <a:lnTo>
                  <a:pt x="574986" y="810042"/>
                </a:lnTo>
                <a:lnTo>
                  <a:pt x="576575" y="804370"/>
                </a:lnTo>
                <a:lnTo>
                  <a:pt x="454445" y="733134"/>
                </a:lnTo>
                <a:lnTo>
                  <a:pt x="449904" y="736083"/>
                </a:lnTo>
                <a:lnTo>
                  <a:pt x="444910" y="738352"/>
                </a:lnTo>
                <a:lnTo>
                  <a:pt x="439689" y="740166"/>
                </a:lnTo>
                <a:lnTo>
                  <a:pt x="434468" y="741981"/>
                </a:lnTo>
                <a:lnTo>
                  <a:pt x="429020" y="743569"/>
                </a:lnTo>
                <a:lnTo>
                  <a:pt x="423571" y="744477"/>
                </a:lnTo>
                <a:lnTo>
                  <a:pt x="417669" y="745158"/>
                </a:lnTo>
                <a:lnTo>
                  <a:pt x="412221" y="745384"/>
                </a:lnTo>
                <a:lnTo>
                  <a:pt x="408589" y="745158"/>
                </a:lnTo>
                <a:lnTo>
                  <a:pt x="405411" y="744931"/>
                </a:lnTo>
                <a:lnTo>
                  <a:pt x="398828" y="744023"/>
                </a:lnTo>
                <a:lnTo>
                  <a:pt x="305755" y="898294"/>
                </a:lnTo>
                <a:lnTo>
                  <a:pt x="257175" y="869255"/>
                </a:lnTo>
                <a:lnTo>
                  <a:pt x="349113" y="716118"/>
                </a:lnTo>
                <a:lnTo>
                  <a:pt x="347070" y="713396"/>
                </a:lnTo>
                <a:lnTo>
                  <a:pt x="344573" y="710220"/>
                </a:lnTo>
                <a:lnTo>
                  <a:pt x="342757" y="707497"/>
                </a:lnTo>
                <a:lnTo>
                  <a:pt x="340714" y="704321"/>
                </a:lnTo>
                <a:lnTo>
                  <a:pt x="339125" y="701145"/>
                </a:lnTo>
                <a:lnTo>
                  <a:pt x="337536" y="697969"/>
                </a:lnTo>
                <a:lnTo>
                  <a:pt x="335720" y="694793"/>
                </a:lnTo>
                <a:lnTo>
                  <a:pt x="334358" y="691390"/>
                </a:lnTo>
                <a:lnTo>
                  <a:pt x="333223" y="687987"/>
                </a:lnTo>
                <a:lnTo>
                  <a:pt x="332087" y="684584"/>
                </a:lnTo>
                <a:lnTo>
                  <a:pt x="331179" y="680954"/>
                </a:lnTo>
                <a:lnTo>
                  <a:pt x="330498" y="677324"/>
                </a:lnTo>
                <a:lnTo>
                  <a:pt x="329590" y="673467"/>
                </a:lnTo>
                <a:lnTo>
                  <a:pt x="329136" y="670064"/>
                </a:lnTo>
                <a:lnTo>
                  <a:pt x="328909" y="665981"/>
                </a:lnTo>
                <a:lnTo>
                  <a:pt x="328909" y="662351"/>
                </a:lnTo>
                <a:lnTo>
                  <a:pt x="328909" y="658040"/>
                </a:lnTo>
                <a:lnTo>
                  <a:pt x="329363" y="653730"/>
                </a:lnTo>
                <a:lnTo>
                  <a:pt x="330044" y="649646"/>
                </a:lnTo>
                <a:lnTo>
                  <a:pt x="330725" y="645335"/>
                </a:lnTo>
                <a:lnTo>
                  <a:pt x="331633" y="641479"/>
                </a:lnTo>
                <a:lnTo>
                  <a:pt x="332768" y="637395"/>
                </a:lnTo>
                <a:lnTo>
                  <a:pt x="333904" y="633765"/>
                </a:lnTo>
                <a:lnTo>
                  <a:pt x="335493" y="629908"/>
                </a:lnTo>
                <a:lnTo>
                  <a:pt x="337082" y="626279"/>
                </a:lnTo>
                <a:lnTo>
                  <a:pt x="339125" y="622649"/>
                </a:lnTo>
                <a:lnTo>
                  <a:pt x="340941" y="619246"/>
                </a:lnTo>
                <a:lnTo>
                  <a:pt x="342984" y="615843"/>
                </a:lnTo>
                <a:lnTo>
                  <a:pt x="345481" y="612666"/>
                </a:lnTo>
                <a:lnTo>
                  <a:pt x="347978" y="609263"/>
                </a:lnTo>
                <a:lnTo>
                  <a:pt x="350475" y="606314"/>
                </a:lnTo>
                <a:lnTo>
                  <a:pt x="353426" y="603592"/>
                </a:lnTo>
                <a:lnTo>
                  <a:pt x="356150" y="600642"/>
                </a:lnTo>
                <a:lnTo>
                  <a:pt x="359101" y="598147"/>
                </a:lnTo>
                <a:lnTo>
                  <a:pt x="362279" y="595878"/>
                </a:lnTo>
                <a:lnTo>
                  <a:pt x="365458" y="593383"/>
                </a:lnTo>
                <a:lnTo>
                  <a:pt x="369090" y="591341"/>
                </a:lnTo>
                <a:lnTo>
                  <a:pt x="372495" y="589299"/>
                </a:lnTo>
                <a:lnTo>
                  <a:pt x="376127" y="587484"/>
                </a:lnTo>
                <a:lnTo>
                  <a:pt x="379759" y="585669"/>
                </a:lnTo>
                <a:lnTo>
                  <a:pt x="383618" y="584308"/>
                </a:lnTo>
                <a:lnTo>
                  <a:pt x="387250" y="582947"/>
                </a:lnTo>
                <a:lnTo>
                  <a:pt x="391336" y="581812"/>
                </a:lnTo>
                <a:lnTo>
                  <a:pt x="395196" y="580905"/>
                </a:lnTo>
                <a:lnTo>
                  <a:pt x="399509" y="580224"/>
                </a:lnTo>
                <a:lnTo>
                  <a:pt x="403368" y="579544"/>
                </a:lnTo>
                <a:lnTo>
                  <a:pt x="407681" y="579317"/>
                </a:lnTo>
                <a:lnTo>
                  <a:pt x="412221" y="579090"/>
                </a:lnTo>
                <a:lnTo>
                  <a:pt x="416307" y="579317"/>
                </a:lnTo>
                <a:lnTo>
                  <a:pt x="420620" y="579544"/>
                </a:lnTo>
                <a:lnTo>
                  <a:pt x="424707" y="580224"/>
                </a:lnTo>
                <a:lnTo>
                  <a:pt x="428793" y="580905"/>
                </a:lnTo>
                <a:lnTo>
                  <a:pt x="432652" y="581812"/>
                </a:lnTo>
                <a:lnTo>
                  <a:pt x="436738" y="582947"/>
                </a:lnTo>
                <a:lnTo>
                  <a:pt x="440597" y="584308"/>
                </a:lnTo>
                <a:lnTo>
                  <a:pt x="444456" y="585669"/>
                </a:lnTo>
                <a:lnTo>
                  <a:pt x="447861" y="587484"/>
                </a:lnTo>
                <a:lnTo>
                  <a:pt x="451720" y="589299"/>
                </a:lnTo>
                <a:lnTo>
                  <a:pt x="454899" y="591341"/>
                </a:lnTo>
                <a:lnTo>
                  <a:pt x="458531" y="593383"/>
                </a:lnTo>
                <a:lnTo>
                  <a:pt x="461709" y="595878"/>
                </a:lnTo>
                <a:lnTo>
                  <a:pt x="464887" y="598147"/>
                </a:lnTo>
                <a:lnTo>
                  <a:pt x="467838" y="600642"/>
                </a:lnTo>
                <a:lnTo>
                  <a:pt x="470562" y="603592"/>
                </a:lnTo>
                <a:lnTo>
                  <a:pt x="473513" y="606314"/>
                </a:lnTo>
                <a:lnTo>
                  <a:pt x="476010" y="609263"/>
                </a:lnTo>
                <a:lnTo>
                  <a:pt x="478734" y="612666"/>
                </a:lnTo>
                <a:lnTo>
                  <a:pt x="481004" y="615843"/>
                </a:lnTo>
                <a:lnTo>
                  <a:pt x="483047" y="619246"/>
                </a:lnTo>
                <a:lnTo>
                  <a:pt x="484864" y="622649"/>
                </a:lnTo>
                <a:lnTo>
                  <a:pt x="486907" y="626279"/>
                </a:lnTo>
                <a:lnTo>
                  <a:pt x="488496" y="629908"/>
                </a:lnTo>
                <a:lnTo>
                  <a:pt x="490085" y="633765"/>
                </a:lnTo>
                <a:lnTo>
                  <a:pt x="491220" y="637395"/>
                </a:lnTo>
                <a:lnTo>
                  <a:pt x="492355" y="641479"/>
                </a:lnTo>
                <a:lnTo>
                  <a:pt x="493490" y="645335"/>
                </a:lnTo>
                <a:lnTo>
                  <a:pt x="494171" y="649646"/>
                </a:lnTo>
                <a:lnTo>
                  <a:pt x="494625" y="653730"/>
                </a:lnTo>
                <a:lnTo>
                  <a:pt x="495079" y="658040"/>
                </a:lnTo>
                <a:lnTo>
                  <a:pt x="495079" y="662351"/>
                </a:lnTo>
                <a:lnTo>
                  <a:pt x="495079" y="665527"/>
                </a:lnTo>
                <a:lnTo>
                  <a:pt x="494852" y="669157"/>
                </a:lnTo>
                <a:lnTo>
                  <a:pt x="494398" y="672333"/>
                </a:lnTo>
                <a:lnTo>
                  <a:pt x="493944" y="675509"/>
                </a:lnTo>
                <a:lnTo>
                  <a:pt x="492355" y="682088"/>
                </a:lnTo>
                <a:lnTo>
                  <a:pt x="490539" y="688214"/>
                </a:lnTo>
                <a:lnTo>
                  <a:pt x="610853" y="758543"/>
                </a:lnTo>
                <a:lnTo>
                  <a:pt x="616528" y="755140"/>
                </a:lnTo>
                <a:lnTo>
                  <a:pt x="622430" y="752417"/>
                </a:lnTo>
                <a:lnTo>
                  <a:pt x="628559" y="749922"/>
                </a:lnTo>
                <a:lnTo>
                  <a:pt x="634915" y="748107"/>
                </a:lnTo>
                <a:lnTo>
                  <a:pt x="690305" y="547101"/>
                </a:lnTo>
                <a:lnTo>
                  <a:pt x="686673" y="544152"/>
                </a:lnTo>
                <a:lnTo>
                  <a:pt x="682814" y="540976"/>
                </a:lnTo>
                <a:lnTo>
                  <a:pt x="679409" y="537800"/>
                </a:lnTo>
                <a:lnTo>
                  <a:pt x="676004" y="533943"/>
                </a:lnTo>
                <a:lnTo>
                  <a:pt x="673053" y="530540"/>
                </a:lnTo>
                <a:lnTo>
                  <a:pt x="670102" y="526456"/>
                </a:lnTo>
                <a:lnTo>
                  <a:pt x="667605" y="522373"/>
                </a:lnTo>
                <a:lnTo>
                  <a:pt x="665107" y="518062"/>
                </a:lnTo>
                <a:lnTo>
                  <a:pt x="662837" y="513979"/>
                </a:lnTo>
                <a:lnTo>
                  <a:pt x="661021" y="509214"/>
                </a:lnTo>
                <a:lnTo>
                  <a:pt x="659432" y="504450"/>
                </a:lnTo>
                <a:lnTo>
                  <a:pt x="658070" y="499913"/>
                </a:lnTo>
                <a:lnTo>
                  <a:pt x="657162" y="494922"/>
                </a:lnTo>
                <a:lnTo>
                  <a:pt x="656027" y="489931"/>
                </a:lnTo>
                <a:lnTo>
                  <a:pt x="655573" y="484940"/>
                </a:lnTo>
                <a:lnTo>
                  <a:pt x="655573" y="479722"/>
                </a:lnTo>
                <a:lnTo>
                  <a:pt x="655573" y="475411"/>
                </a:lnTo>
                <a:lnTo>
                  <a:pt x="655800" y="471327"/>
                </a:lnTo>
                <a:lnTo>
                  <a:pt x="656708" y="467017"/>
                </a:lnTo>
                <a:lnTo>
                  <a:pt x="657389" y="463160"/>
                </a:lnTo>
                <a:lnTo>
                  <a:pt x="658297" y="458850"/>
                </a:lnTo>
                <a:lnTo>
                  <a:pt x="659432" y="455220"/>
                </a:lnTo>
                <a:lnTo>
                  <a:pt x="660567" y="451136"/>
                </a:lnTo>
                <a:lnTo>
                  <a:pt x="661929" y="447506"/>
                </a:lnTo>
                <a:lnTo>
                  <a:pt x="663745" y="443649"/>
                </a:lnTo>
                <a:lnTo>
                  <a:pt x="665561" y="440246"/>
                </a:lnTo>
                <a:lnTo>
                  <a:pt x="667605" y="436617"/>
                </a:lnTo>
                <a:lnTo>
                  <a:pt x="669648" y="433440"/>
                </a:lnTo>
                <a:lnTo>
                  <a:pt x="672145" y="430037"/>
                </a:lnTo>
                <a:lnTo>
                  <a:pt x="674642" y="426861"/>
                </a:lnTo>
                <a:lnTo>
                  <a:pt x="677139" y="423912"/>
                </a:lnTo>
                <a:lnTo>
                  <a:pt x="679863" y="420963"/>
                </a:lnTo>
                <a:lnTo>
                  <a:pt x="682814" y="418240"/>
                </a:lnTo>
                <a:lnTo>
                  <a:pt x="685765" y="415518"/>
                </a:lnTo>
                <a:lnTo>
                  <a:pt x="688943" y="413249"/>
                </a:lnTo>
                <a:lnTo>
                  <a:pt x="692121" y="410980"/>
                </a:lnTo>
                <a:lnTo>
                  <a:pt x="695526" y="408712"/>
                </a:lnTo>
                <a:lnTo>
                  <a:pt x="698932" y="406670"/>
                </a:lnTo>
                <a:lnTo>
                  <a:pt x="702791" y="404855"/>
                </a:lnTo>
                <a:lnTo>
                  <a:pt x="706196" y="403267"/>
                </a:lnTo>
                <a:lnTo>
                  <a:pt x="710055" y="401679"/>
                </a:lnTo>
                <a:lnTo>
                  <a:pt x="713914" y="400318"/>
                </a:lnTo>
                <a:lnTo>
                  <a:pt x="718000" y="399410"/>
                </a:lnTo>
                <a:lnTo>
                  <a:pt x="721859" y="398503"/>
                </a:lnTo>
                <a:lnTo>
                  <a:pt x="725945" y="397595"/>
                </a:lnTo>
                <a:lnTo>
                  <a:pt x="730032" y="397141"/>
                </a:lnTo>
                <a:lnTo>
                  <a:pt x="734345" y="396915"/>
                </a:lnTo>
                <a:lnTo>
                  <a:pt x="738658" y="396688"/>
                </a:lnTo>
                <a:lnTo>
                  <a:pt x="744106" y="396915"/>
                </a:lnTo>
                <a:lnTo>
                  <a:pt x="749554" y="397595"/>
                </a:lnTo>
                <a:lnTo>
                  <a:pt x="754775" y="398276"/>
                </a:lnTo>
                <a:lnTo>
                  <a:pt x="759770" y="399637"/>
                </a:lnTo>
                <a:lnTo>
                  <a:pt x="764764" y="400998"/>
                </a:lnTo>
                <a:lnTo>
                  <a:pt x="769758" y="403040"/>
                </a:lnTo>
                <a:lnTo>
                  <a:pt x="774298" y="405082"/>
                </a:lnTo>
                <a:lnTo>
                  <a:pt x="778838" y="407577"/>
                </a:lnTo>
                <a:lnTo>
                  <a:pt x="916859" y="288925"/>
                </a:lnTo>
                <a:close/>
                <a:moveTo>
                  <a:pt x="607752" y="120128"/>
                </a:moveTo>
                <a:lnTo>
                  <a:pt x="595738" y="120581"/>
                </a:lnTo>
                <a:lnTo>
                  <a:pt x="583950" y="121488"/>
                </a:lnTo>
                <a:lnTo>
                  <a:pt x="571936" y="122621"/>
                </a:lnTo>
                <a:lnTo>
                  <a:pt x="559921" y="123755"/>
                </a:lnTo>
                <a:lnTo>
                  <a:pt x="548133" y="125341"/>
                </a:lnTo>
                <a:lnTo>
                  <a:pt x="536119" y="127154"/>
                </a:lnTo>
                <a:lnTo>
                  <a:pt x="524331" y="129421"/>
                </a:lnTo>
                <a:lnTo>
                  <a:pt x="512543" y="131688"/>
                </a:lnTo>
                <a:lnTo>
                  <a:pt x="500755" y="134407"/>
                </a:lnTo>
                <a:lnTo>
                  <a:pt x="489194" y="137581"/>
                </a:lnTo>
                <a:lnTo>
                  <a:pt x="477406" y="140754"/>
                </a:lnTo>
                <a:lnTo>
                  <a:pt x="466072" y="144380"/>
                </a:lnTo>
                <a:lnTo>
                  <a:pt x="454511" y="148234"/>
                </a:lnTo>
                <a:lnTo>
                  <a:pt x="443176" y="152313"/>
                </a:lnTo>
                <a:lnTo>
                  <a:pt x="431615" y="156620"/>
                </a:lnTo>
                <a:lnTo>
                  <a:pt x="420508" y="161380"/>
                </a:lnTo>
                <a:lnTo>
                  <a:pt x="409400" y="166593"/>
                </a:lnTo>
                <a:lnTo>
                  <a:pt x="398519" y="171579"/>
                </a:lnTo>
                <a:lnTo>
                  <a:pt x="387411" y="177246"/>
                </a:lnTo>
                <a:lnTo>
                  <a:pt x="376530" y="183139"/>
                </a:lnTo>
                <a:lnTo>
                  <a:pt x="365876" y="189485"/>
                </a:lnTo>
                <a:lnTo>
                  <a:pt x="355221" y="195831"/>
                </a:lnTo>
                <a:lnTo>
                  <a:pt x="344794" y="202631"/>
                </a:lnTo>
                <a:lnTo>
                  <a:pt x="334593" y="209431"/>
                </a:lnTo>
                <a:lnTo>
                  <a:pt x="324392" y="216684"/>
                </a:lnTo>
                <a:lnTo>
                  <a:pt x="314191" y="224163"/>
                </a:lnTo>
                <a:lnTo>
                  <a:pt x="304443" y="232323"/>
                </a:lnTo>
                <a:lnTo>
                  <a:pt x="294695" y="240483"/>
                </a:lnTo>
                <a:lnTo>
                  <a:pt x="284948" y="248869"/>
                </a:lnTo>
                <a:lnTo>
                  <a:pt x="275654" y="257482"/>
                </a:lnTo>
                <a:lnTo>
                  <a:pt x="266359" y="266548"/>
                </a:lnTo>
                <a:lnTo>
                  <a:pt x="257518" y="275614"/>
                </a:lnTo>
                <a:lnTo>
                  <a:pt x="248678" y="285134"/>
                </a:lnTo>
                <a:lnTo>
                  <a:pt x="240290" y="294654"/>
                </a:lnTo>
                <a:lnTo>
                  <a:pt x="232129" y="304400"/>
                </a:lnTo>
                <a:lnTo>
                  <a:pt x="224195" y="314373"/>
                </a:lnTo>
                <a:lnTo>
                  <a:pt x="216714" y="324346"/>
                </a:lnTo>
                <a:lnTo>
                  <a:pt x="209460" y="334545"/>
                </a:lnTo>
                <a:lnTo>
                  <a:pt x="202433" y="344971"/>
                </a:lnTo>
                <a:lnTo>
                  <a:pt x="195632" y="355397"/>
                </a:lnTo>
                <a:lnTo>
                  <a:pt x="189058" y="366050"/>
                </a:lnTo>
                <a:lnTo>
                  <a:pt x="183164" y="376703"/>
                </a:lnTo>
                <a:lnTo>
                  <a:pt x="177271" y="387583"/>
                </a:lnTo>
                <a:lnTo>
                  <a:pt x="171603" y="398462"/>
                </a:lnTo>
                <a:lnTo>
                  <a:pt x="166390" y="409342"/>
                </a:lnTo>
                <a:lnTo>
                  <a:pt x="161402" y="420448"/>
                </a:lnTo>
                <a:lnTo>
                  <a:pt x="156642" y="431554"/>
                </a:lnTo>
                <a:lnTo>
                  <a:pt x="152108" y="443114"/>
                </a:lnTo>
                <a:lnTo>
                  <a:pt x="148028" y="454673"/>
                </a:lnTo>
                <a:lnTo>
                  <a:pt x="144174" y="466006"/>
                </a:lnTo>
                <a:lnTo>
                  <a:pt x="140774" y="477565"/>
                </a:lnTo>
                <a:lnTo>
                  <a:pt x="137373" y="489125"/>
                </a:lnTo>
                <a:lnTo>
                  <a:pt x="134426" y="500911"/>
                </a:lnTo>
                <a:lnTo>
                  <a:pt x="131706" y="512470"/>
                </a:lnTo>
                <a:lnTo>
                  <a:pt x="129213" y="524256"/>
                </a:lnTo>
                <a:lnTo>
                  <a:pt x="127172" y="536269"/>
                </a:lnTo>
                <a:lnTo>
                  <a:pt x="125359" y="548055"/>
                </a:lnTo>
                <a:lnTo>
                  <a:pt x="123772" y="560068"/>
                </a:lnTo>
                <a:lnTo>
                  <a:pt x="122185" y="571854"/>
                </a:lnTo>
                <a:lnTo>
                  <a:pt x="121278" y="583867"/>
                </a:lnTo>
                <a:lnTo>
                  <a:pt x="120598" y="595880"/>
                </a:lnTo>
                <a:lnTo>
                  <a:pt x="120145" y="607666"/>
                </a:lnTo>
                <a:lnTo>
                  <a:pt x="120145" y="619905"/>
                </a:lnTo>
                <a:lnTo>
                  <a:pt x="120145" y="631918"/>
                </a:lnTo>
                <a:lnTo>
                  <a:pt x="120598" y="643704"/>
                </a:lnTo>
                <a:lnTo>
                  <a:pt x="121278" y="655717"/>
                </a:lnTo>
                <a:lnTo>
                  <a:pt x="122185" y="667503"/>
                </a:lnTo>
                <a:lnTo>
                  <a:pt x="123772" y="679516"/>
                </a:lnTo>
                <a:lnTo>
                  <a:pt x="125359" y="691529"/>
                </a:lnTo>
                <a:lnTo>
                  <a:pt x="127172" y="703315"/>
                </a:lnTo>
                <a:lnTo>
                  <a:pt x="129213" y="715328"/>
                </a:lnTo>
                <a:lnTo>
                  <a:pt x="131706" y="726887"/>
                </a:lnTo>
                <a:lnTo>
                  <a:pt x="134426" y="738673"/>
                </a:lnTo>
                <a:lnTo>
                  <a:pt x="137373" y="750460"/>
                </a:lnTo>
                <a:lnTo>
                  <a:pt x="140774" y="762019"/>
                </a:lnTo>
                <a:lnTo>
                  <a:pt x="144174" y="773579"/>
                </a:lnTo>
                <a:lnTo>
                  <a:pt x="148028" y="784911"/>
                </a:lnTo>
                <a:lnTo>
                  <a:pt x="152108" y="796471"/>
                </a:lnTo>
                <a:lnTo>
                  <a:pt x="156642" y="807804"/>
                </a:lnTo>
                <a:lnTo>
                  <a:pt x="161402" y="819136"/>
                </a:lnTo>
                <a:lnTo>
                  <a:pt x="166390" y="830016"/>
                </a:lnTo>
                <a:lnTo>
                  <a:pt x="171603" y="841122"/>
                </a:lnTo>
                <a:lnTo>
                  <a:pt x="177271" y="852002"/>
                </a:lnTo>
                <a:lnTo>
                  <a:pt x="183164" y="862881"/>
                </a:lnTo>
                <a:lnTo>
                  <a:pt x="189058" y="873534"/>
                </a:lnTo>
                <a:lnTo>
                  <a:pt x="195632" y="884187"/>
                </a:lnTo>
                <a:lnTo>
                  <a:pt x="202433" y="894613"/>
                </a:lnTo>
                <a:lnTo>
                  <a:pt x="209460" y="904813"/>
                </a:lnTo>
                <a:lnTo>
                  <a:pt x="216714" y="915239"/>
                </a:lnTo>
                <a:lnTo>
                  <a:pt x="224195" y="925212"/>
                </a:lnTo>
                <a:lnTo>
                  <a:pt x="232129" y="934958"/>
                </a:lnTo>
                <a:lnTo>
                  <a:pt x="240290" y="944931"/>
                </a:lnTo>
                <a:lnTo>
                  <a:pt x="248678" y="954450"/>
                </a:lnTo>
                <a:lnTo>
                  <a:pt x="257518" y="963743"/>
                </a:lnTo>
                <a:lnTo>
                  <a:pt x="266359" y="973036"/>
                </a:lnTo>
                <a:lnTo>
                  <a:pt x="275654" y="982102"/>
                </a:lnTo>
                <a:lnTo>
                  <a:pt x="284948" y="990715"/>
                </a:lnTo>
                <a:lnTo>
                  <a:pt x="294695" y="999102"/>
                </a:lnTo>
                <a:lnTo>
                  <a:pt x="304443" y="1007261"/>
                </a:lnTo>
                <a:lnTo>
                  <a:pt x="314191" y="1015194"/>
                </a:lnTo>
                <a:lnTo>
                  <a:pt x="324392" y="1022674"/>
                </a:lnTo>
                <a:lnTo>
                  <a:pt x="334593" y="1029927"/>
                </a:lnTo>
                <a:lnTo>
                  <a:pt x="344794" y="1036953"/>
                </a:lnTo>
                <a:lnTo>
                  <a:pt x="355221" y="1043753"/>
                </a:lnTo>
                <a:lnTo>
                  <a:pt x="365876" y="1050099"/>
                </a:lnTo>
                <a:lnTo>
                  <a:pt x="376530" y="1056446"/>
                </a:lnTo>
                <a:lnTo>
                  <a:pt x="387411" y="1062339"/>
                </a:lnTo>
                <a:lnTo>
                  <a:pt x="398292" y="1067779"/>
                </a:lnTo>
                <a:lnTo>
                  <a:pt x="409400" y="1072992"/>
                </a:lnTo>
                <a:lnTo>
                  <a:pt x="420508" y="1078205"/>
                </a:lnTo>
                <a:lnTo>
                  <a:pt x="431615" y="1082738"/>
                </a:lnTo>
                <a:lnTo>
                  <a:pt x="443176" y="1087271"/>
                </a:lnTo>
                <a:lnTo>
                  <a:pt x="454511" y="1091351"/>
                </a:lnTo>
                <a:lnTo>
                  <a:pt x="466072" y="1095204"/>
                </a:lnTo>
                <a:lnTo>
                  <a:pt x="477406" y="1098830"/>
                </a:lnTo>
                <a:lnTo>
                  <a:pt x="489194" y="1102004"/>
                </a:lnTo>
                <a:lnTo>
                  <a:pt x="500755" y="1104950"/>
                </a:lnTo>
                <a:lnTo>
                  <a:pt x="512543" y="1107897"/>
                </a:lnTo>
                <a:lnTo>
                  <a:pt x="524331" y="1110163"/>
                </a:lnTo>
                <a:lnTo>
                  <a:pt x="536119" y="1112203"/>
                </a:lnTo>
                <a:lnTo>
                  <a:pt x="548133" y="1114243"/>
                </a:lnTo>
                <a:lnTo>
                  <a:pt x="559921" y="1115830"/>
                </a:lnTo>
                <a:lnTo>
                  <a:pt x="571936" y="1116963"/>
                </a:lnTo>
                <a:lnTo>
                  <a:pt x="583950" y="1118096"/>
                </a:lnTo>
                <a:lnTo>
                  <a:pt x="595738" y="1118776"/>
                </a:lnTo>
                <a:lnTo>
                  <a:pt x="607752" y="1119230"/>
                </a:lnTo>
                <a:lnTo>
                  <a:pt x="619540" y="1119230"/>
                </a:lnTo>
                <a:lnTo>
                  <a:pt x="631782" y="1119230"/>
                </a:lnTo>
                <a:lnTo>
                  <a:pt x="643796" y="1118776"/>
                </a:lnTo>
                <a:lnTo>
                  <a:pt x="655584" y="1118096"/>
                </a:lnTo>
                <a:lnTo>
                  <a:pt x="667598" y="1116963"/>
                </a:lnTo>
                <a:lnTo>
                  <a:pt x="679613" y="1115830"/>
                </a:lnTo>
                <a:lnTo>
                  <a:pt x="691401" y="1114243"/>
                </a:lnTo>
                <a:lnTo>
                  <a:pt x="703415" y="1112203"/>
                </a:lnTo>
                <a:lnTo>
                  <a:pt x="715203" y="1110163"/>
                </a:lnTo>
                <a:lnTo>
                  <a:pt x="726991" y="1107897"/>
                </a:lnTo>
                <a:lnTo>
                  <a:pt x="738779" y="1104950"/>
                </a:lnTo>
                <a:lnTo>
                  <a:pt x="750340" y="1102004"/>
                </a:lnTo>
                <a:lnTo>
                  <a:pt x="762128" y="1098830"/>
                </a:lnTo>
                <a:lnTo>
                  <a:pt x="773462" y="1095204"/>
                </a:lnTo>
                <a:lnTo>
                  <a:pt x="785023" y="1091351"/>
                </a:lnTo>
                <a:lnTo>
                  <a:pt x="796358" y="1087271"/>
                </a:lnTo>
                <a:lnTo>
                  <a:pt x="807692" y="1082738"/>
                </a:lnTo>
                <a:lnTo>
                  <a:pt x="819026" y="1078205"/>
                </a:lnTo>
                <a:lnTo>
                  <a:pt x="830134" y="1072992"/>
                </a:lnTo>
                <a:lnTo>
                  <a:pt x="841015" y="1067779"/>
                </a:lnTo>
                <a:lnTo>
                  <a:pt x="852123" y="1062339"/>
                </a:lnTo>
                <a:lnTo>
                  <a:pt x="862777" y="1056446"/>
                </a:lnTo>
                <a:lnTo>
                  <a:pt x="873658" y="1050099"/>
                </a:lnTo>
                <a:lnTo>
                  <a:pt x="884086" y="1043753"/>
                </a:lnTo>
                <a:lnTo>
                  <a:pt x="894740" y="1036953"/>
                </a:lnTo>
                <a:lnTo>
                  <a:pt x="904941" y="1029927"/>
                </a:lnTo>
                <a:lnTo>
                  <a:pt x="915142" y="1022674"/>
                </a:lnTo>
                <a:lnTo>
                  <a:pt x="925343" y="1015194"/>
                </a:lnTo>
                <a:lnTo>
                  <a:pt x="935091" y="1007261"/>
                </a:lnTo>
                <a:lnTo>
                  <a:pt x="944839" y="999102"/>
                </a:lnTo>
                <a:lnTo>
                  <a:pt x="954586" y="990715"/>
                </a:lnTo>
                <a:lnTo>
                  <a:pt x="963880" y="982102"/>
                </a:lnTo>
                <a:lnTo>
                  <a:pt x="972948" y="973036"/>
                </a:lnTo>
                <a:lnTo>
                  <a:pt x="982016" y="963743"/>
                </a:lnTo>
                <a:lnTo>
                  <a:pt x="990856" y="954450"/>
                </a:lnTo>
                <a:lnTo>
                  <a:pt x="999244" y="944931"/>
                </a:lnTo>
                <a:lnTo>
                  <a:pt x="1007405" y="934958"/>
                </a:lnTo>
                <a:lnTo>
                  <a:pt x="1015339" y="925212"/>
                </a:lnTo>
                <a:lnTo>
                  <a:pt x="1022820" y="915239"/>
                </a:lnTo>
                <a:lnTo>
                  <a:pt x="1030074" y="904813"/>
                </a:lnTo>
                <a:lnTo>
                  <a:pt x="1037101" y="894613"/>
                </a:lnTo>
                <a:lnTo>
                  <a:pt x="1043902" y="884187"/>
                </a:lnTo>
                <a:lnTo>
                  <a:pt x="1050249" y="873534"/>
                </a:lnTo>
                <a:lnTo>
                  <a:pt x="1056370" y="862881"/>
                </a:lnTo>
                <a:lnTo>
                  <a:pt x="1062263" y="852002"/>
                </a:lnTo>
                <a:lnTo>
                  <a:pt x="1067931" y="841122"/>
                </a:lnTo>
                <a:lnTo>
                  <a:pt x="1073144" y="830016"/>
                </a:lnTo>
                <a:lnTo>
                  <a:pt x="1078132" y="819136"/>
                </a:lnTo>
                <a:lnTo>
                  <a:pt x="1082892" y="807804"/>
                </a:lnTo>
                <a:lnTo>
                  <a:pt x="1087426" y="796471"/>
                </a:lnTo>
                <a:lnTo>
                  <a:pt x="1091280" y="784911"/>
                </a:lnTo>
                <a:lnTo>
                  <a:pt x="1095360" y="773579"/>
                </a:lnTo>
                <a:lnTo>
                  <a:pt x="1098760" y="762019"/>
                </a:lnTo>
                <a:lnTo>
                  <a:pt x="1102161" y="750460"/>
                </a:lnTo>
                <a:lnTo>
                  <a:pt x="1105108" y="738673"/>
                </a:lnTo>
                <a:lnTo>
                  <a:pt x="1107828" y="726887"/>
                </a:lnTo>
                <a:lnTo>
                  <a:pt x="1110321" y="715328"/>
                </a:lnTo>
                <a:lnTo>
                  <a:pt x="1112362" y="703315"/>
                </a:lnTo>
                <a:lnTo>
                  <a:pt x="1114175" y="691529"/>
                </a:lnTo>
                <a:lnTo>
                  <a:pt x="1115762" y="679516"/>
                </a:lnTo>
                <a:lnTo>
                  <a:pt x="1117122" y="667503"/>
                </a:lnTo>
                <a:lnTo>
                  <a:pt x="1118256" y="655717"/>
                </a:lnTo>
                <a:lnTo>
                  <a:pt x="1118936" y="643704"/>
                </a:lnTo>
                <a:lnTo>
                  <a:pt x="1119389" y="631918"/>
                </a:lnTo>
                <a:lnTo>
                  <a:pt x="1119389" y="619905"/>
                </a:lnTo>
                <a:lnTo>
                  <a:pt x="1119389" y="607666"/>
                </a:lnTo>
                <a:lnTo>
                  <a:pt x="1118936" y="595880"/>
                </a:lnTo>
                <a:lnTo>
                  <a:pt x="1118256" y="583867"/>
                </a:lnTo>
                <a:lnTo>
                  <a:pt x="1117122" y="571854"/>
                </a:lnTo>
                <a:lnTo>
                  <a:pt x="1115762" y="560068"/>
                </a:lnTo>
                <a:lnTo>
                  <a:pt x="1114175" y="548055"/>
                </a:lnTo>
                <a:lnTo>
                  <a:pt x="1112362" y="536269"/>
                </a:lnTo>
                <a:lnTo>
                  <a:pt x="1110321" y="524256"/>
                </a:lnTo>
                <a:lnTo>
                  <a:pt x="1107828" y="512470"/>
                </a:lnTo>
                <a:lnTo>
                  <a:pt x="1105108" y="500911"/>
                </a:lnTo>
                <a:lnTo>
                  <a:pt x="1102161" y="489125"/>
                </a:lnTo>
                <a:lnTo>
                  <a:pt x="1098760" y="477565"/>
                </a:lnTo>
                <a:lnTo>
                  <a:pt x="1095360" y="466006"/>
                </a:lnTo>
                <a:lnTo>
                  <a:pt x="1091280" y="454673"/>
                </a:lnTo>
                <a:lnTo>
                  <a:pt x="1087426" y="443114"/>
                </a:lnTo>
                <a:lnTo>
                  <a:pt x="1082892" y="431554"/>
                </a:lnTo>
                <a:lnTo>
                  <a:pt x="1078132" y="420448"/>
                </a:lnTo>
                <a:lnTo>
                  <a:pt x="1073144" y="409342"/>
                </a:lnTo>
                <a:lnTo>
                  <a:pt x="1067931" y="398462"/>
                </a:lnTo>
                <a:lnTo>
                  <a:pt x="1062263" y="387583"/>
                </a:lnTo>
                <a:lnTo>
                  <a:pt x="1056370" y="376703"/>
                </a:lnTo>
                <a:lnTo>
                  <a:pt x="1050249" y="366050"/>
                </a:lnTo>
                <a:lnTo>
                  <a:pt x="1043902" y="355397"/>
                </a:lnTo>
                <a:lnTo>
                  <a:pt x="1037101" y="344971"/>
                </a:lnTo>
                <a:lnTo>
                  <a:pt x="1030074" y="334545"/>
                </a:lnTo>
                <a:lnTo>
                  <a:pt x="1022820" y="324346"/>
                </a:lnTo>
                <a:lnTo>
                  <a:pt x="1015339" y="314373"/>
                </a:lnTo>
                <a:lnTo>
                  <a:pt x="1007405" y="304400"/>
                </a:lnTo>
                <a:lnTo>
                  <a:pt x="999244" y="294654"/>
                </a:lnTo>
                <a:lnTo>
                  <a:pt x="990856" y="285134"/>
                </a:lnTo>
                <a:lnTo>
                  <a:pt x="982016" y="275614"/>
                </a:lnTo>
                <a:lnTo>
                  <a:pt x="972948" y="266548"/>
                </a:lnTo>
                <a:lnTo>
                  <a:pt x="963880" y="257482"/>
                </a:lnTo>
                <a:lnTo>
                  <a:pt x="954586" y="248869"/>
                </a:lnTo>
                <a:lnTo>
                  <a:pt x="944839" y="240483"/>
                </a:lnTo>
                <a:lnTo>
                  <a:pt x="935091" y="232323"/>
                </a:lnTo>
                <a:lnTo>
                  <a:pt x="925343" y="224163"/>
                </a:lnTo>
                <a:lnTo>
                  <a:pt x="915142" y="216684"/>
                </a:lnTo>
                <a:lnTo>
                  <a:pt x="904941" y="209431"/>
                </a:lnTo>
                <a:lnTo>
                  <a:pt x="894740" y="202631"/>
                </a:lnTo>
                <a:lnTo>
                  <a:pt x="884086" y="195831"/>
                </a:lnTo>
                <a:lnTo>
                  <a:pt x="873658" y="189485"/>
                </a:lnTo>
                <a:lnTo>
                  <a:pt x="862777" y="183139"/>
                </a:lnTo>
                <a:lnTo>
                  <a:pt x="852123" y="177246"/>
                </a:lnTo>
                <a:lnTo>
                  <a:pt x="841015" y="171579"/>
                </a:lnTo>
                <a:lnTo>
                  <a:pt x="830134" y="166593"/>
                </a:lnTo>
                <a:lnTo>
                  <a:pt x="819026" y="161380"/>
                </a:lnTo>
                <a:lnTo>
                  <a:pt x="807692" y="156620"/>
                </a:lnTo>
                <a:lnTo>
                  <a:pt x="796358" y="152313"/>
                </a:lnTo>
                <a:lnTo>
                  <a:pt x="785023" y="148234"/>
                </a:lnTo>
                <a:lnTo>
                  <a:pt x="773462" y="144380"/>
                </a:lnTo>
                <a:lnTo>
                  <a:pt x="762128" y="140754"/>
                </a:lnTo>
                <a:lnTo>
                  <a:pt x="750340" y="137581"/>
                </a:lnTo>
                <a:lnTo>
                  <a:pt x="738779" y="134407"/>
                </a:lnTo>
                <a:lnTo>
                  <a:pt x="726991" y="131688"/>
                </a:lnTo>
                <a:lnTo>
                  <a:pt x="715203" y="129421"/>
                </a:lnTo>
                <a:lnTo>
                  <a:pt x="703415" y="127154"/>
                </a:lnTo>
                <a:lnTo>
                  <a:pt x="691401" y="125341"/>
                </a:lnTo>
                <a:lnTo>
                  <a:pt x="679613" y="123755"/>
                </a:lnTo>
                <a:lnTo>
                  <a:pt x="667598" y="122621"/>
                </a:lnTo>
                <a:lnTo>
                  <a:pt x="655584" y="121488"/>
                </a:lnTo>
                <a:lnTo>
                  <a:pt x="643796" y="120581"/>
                </a:lnTo>
                <a:lnTo>
                  <a:pt x="631782" y="120128"/>
                </a:lnTo>
                <a:lnTo>
                  <a:pt x="619540" y="120128"/>
                </a:lnTo>
                <a:lnTo>
                  <a:pt x="607752" y="120128"/>
                </a:lnTo>
                <a:close/>
                <a:moveTo>
                  <a:pt x="619540" y="0"/>
                </a:moveTo>
                <a:lnTo>
                  <a:pt x="634502" y="227"/>
                </a:lnTo>
                <a:lnTo>
                  <a:pt x="649690" y="907"/>
                </a:lnTo>
                <a:lnTo>
                  <a:pt x="664198" y="1587"/>
                </a:lnTo>
                <a:lnTo>
                  <a:pt x="678933" y="3173"/>
                </a:lnTo>
                <a:lnTo>
                  <a:pt x="694121" y="4533"/>
                </a:lnTo>
                <a:lnTo>
                  <a:pt x="708629" y="6573"/>
                </a:lnTo>
                <a:lnTo>
                  <a:pt x="723364" y="8840"/>
                </a:lnTo>
                <a:lnTo>
                  <a:pt x="738098" y="11560"/>
                </a:lnTo>
                <a:lnTo>
                  <a:pt x="752607" y="14506"/>
                </a:lnTo>
                <a:lnTo>
                  <a:pt x="767115" y="17906"/>
                </a:lnTo>
                <a:lnTo>
                  <a:pt x="781623" y="21533"/>
                </a:lnTo>
                <a:lnTo>
                  <a:pt x="796131" y="25839"/>
                </a:lnTo>
                <a:lnTo>
                  <a:pt x="810412" y="30146"/>
                </a:lnTo>
                <a:lnTo>
                  <a:pt x="824694" y="34905"/>
                </a:lnTo>
                <a:lnTo>
                  <a:pt x="838975" y="40118"/>
                </a:lnTo>
                <a:lnTo>
                  <a:pt x="853030" y="45558"/>
                </a:lnTo>
                <a:lnTo>
                  <a:pt x="866858" y="51451"/>
                </a:lnTo>
                <a:lnTo>
                  <a:pt x="880686" y="57571"/>
                </a:lnTo>
                <a:lnTo>
                  <a:pt x="894514" y="64144"/>
                </a:lnTo>
                <a:lnTo>
                  <a:pt x="907888" y="71170"/>
                </a:lnTo>
                <a:lnTo>
                  <a:pt x="921263" y="78423"/>
                </a:lnTo>
                <a:lnTo>
                  <a:pt x="934638" y="85903"/>
                </a:lnTo>
                <a:lnTo>
                  <a:pt x="947786" y="93836"/>
                </a:lnTo>
                <a:lnTo>
                  <a:pt x="960934" y="102222"/>
                </a:lnTo>
                <a:lnTo>
                  <a:pt x="973401" y="110835"/>
                </a:lnTo>
                <a:lnTo>
                  <a:pt x="986096" y="119901"/>
                </a:lnTo>
                <a:lnTo>
                  <a:pt x="998791" y="129421"/>
                </a:lnTo>
                <a:lnTo>
                  <a:pt x="1010805" y="139167"/>
                </a:lnTo>
                <a:lnTo>
                  <a:pt x="1023046" y="149140"/>
                </a:lnTo>
                <a:lnTo>
                  <a:pt x="1034607" y="159793"/>
                </a:lnTo>
                <a:lnTo>
                  <a:pt x="1046395" y="170446"/>
                </a:lnTo>
                <a:lnTo>
                  <a:pt x="1057956" y="181779"/>
                </a:lnTo>
                <a:lnTo>
                  <a:pt x="1067251" y="191072"/>
                </a:lnTo>
                <a:lnTo>
                  <a:pt x="1076318" y="200591"/>
                </a:lnTo>
                <a:lnTo>
                  <a:pt x="1084932" y="210564"/>
                </a:lnTo>
                <a:lnTo>
                  <a:pt x="1093546" y="220310"/>
                </a:lnTo>
                <a:lnTo>
                  <a:pt x="1101934" y="230283"/>
                </a:lnTo>
                <a:lnTo>
                  <a:pt x="1110095" y="240709"/>
                </a:lnTo>
                <a:lnTo>
                  <a:pt x="1117802" y="250909"/>
                </a:lnTo>
                <a:lnTo>
                  <a:pt x="1125510" y="261108"/>
                </a:lnTo>
                <a:lnTo>
                  <a:pt x="1132764" y="271988"/>
                </a:lnTo>
                <a:lnTo>
                  <a:pt x="1139791" y="282414"/>
                </a:lnTo>
                <a:lnTo>
                  <a:pt x="1146592" y="293294"/>
                </a:lnTo>
                <a:lnTo>
                  <a:pt x="1153166" y="304173"/>
                </a:lnTo>
                <a:lnTo>
                  <a:pt x="1159513" y="315279"/>
                </a:lnTo>
                <a:lnTo>
                  <a:pt x="1165634" y="326159"/>
                </a:lnTo>
                <a:lnTo>
                  <a:pt x="1171527" y="337492"/>
                </a:lnTo>
                <a:lnTo>
                  <a:pt x="1177195" y="348598"/>
                </a:lnTo>
                <a:lnTo>
                  <a:pt x="1182408" y="360157"/>
                </a:lnTo>
                <a:lnTo>
                  <a:pt x="1187622" y="371490"/>
                </a:lnTo>
                <a:lnTo>
                  <a:pt x="1192610" y="383050"/>
                </a:lnTo>
                <a:lnTo>
                  <a:pt x="1197143" y="394609"/>
                </a:lnTo>
                <a:lnTo>
                  <a:pt x="1201677" y="406395"/>
                </a:lnTo>
                <a:lnTo>
                  <a:pt x="1205984" y="418181"/>
                </a:lnTo>
                <a:lnTo>
                  <a:pt x="1209611" y="429741"/>
                </a:lnTo>
                <a:lnTo>
                  <a:pt x="1213465" y="441754"/>
                </a:lnTo>
                <a:lnTo>
                  <a:pt x="1216865" y="453540"/>
                </a:lnTo>
                <a:lnTo>
                  <a:pt x="1219812" y="465552"/>
                </a:lnTo>
                <a:lnTo>
                  <a:pt x="1222986" y="477792"/>
                </a:lnTo>
                <a:lnTo>
                  <a:pt x="1225706" y="489578"/>
                </a:lnTo>
                <a:lnTo>
                  <a:pt x="1228200" y="501818"/>
                </a:lnTo>
                <a:lnTo>
                  <a:pt x="1230240" y="514057"/>
                </a:lnTo>
                <a:lnTo>
                  <a:pt x="1232280" y="526070"/>
                </a:lnTo>
                <a:lnTo>
                  <a:pt x="1233867" y="538536"/>
                </a:lnTo>
                <a:lnTo>
                  <a:pt x="1235680" y="550775"/>
                </a:lnTo>
                <a:lnTo>
                  <a:pt x="1236814" y="563015"/>
                </a:lnTo>
                <a:lnTo>
                  <a:pt x="1237720" y="575254"/>
                </a:lnTo>
                <a:lnTo>
                  <a:pt x="1238401" y="587720"/>
                </a:lnTo>
                <a:lnTo>
                  <a:pt x="1239081" y="599733"/>
                </a:lnTo>
                <a:lnTo>
                  <a:pt x="1239307" y="612199"/>
                </a:lnTo>
                <a:lnTo>
                  <a:pt x="1239307" y="624665"/>
                </a:lnTo>
                <a:lnTo>
                  <a:pt x="1239081" y="636678"/>
                </a:lnTo>
                <a:lnTo>
                  <a:pt x="1238627" y="649144"/>
                </a:lnTo>
                <a:lnTo>
                  <a:pt x="1237947" y="661610"/>
                </a:lnTo>
                <a:lnTo>
                  <a:pt x="1237040" y="673623"/>
                </a:lnTo>
                <a:lnTo>
                  <a:pt x="1235907" y="686089"/>
                </a:lnTo>
                <a:lnTo>
                  <a:pt x="1234320" y="698102"/>
                </a:lnTo>
                <a:lnTo>
                  <a:pt x="1232507" y="710341"/>
                </a:lnTo>
                <a:lnTo>
                  <a:pt x="1230693" y="722807"/>
                </a:lnTo>
                <a:lnTo>
                  <a:pt x="1228653" y="734820"/>
                </a:lnTo>
                <a:lnTo>
                  <a:pt x="1226159" y="746833"/>
                </a:lnTo>
                <a:lnTo>
                  <a:pt x="1223439" y="759073"/>
                </a:lnTo>
                <a:lnTo>
                  <a:pt x="1220719" y="771085"/>
                </a:lnTo>
                <a:lnTo>
                  <a:pt x="1217545" y="783098"/>
                </a:lnTo>
                <a:lnTo>
                  <a:pt x="1214145" y="795111"/>
                </a:lnTo>
                <a:lnTo>
                  <a:pt x="1210518" y="806897"/>
                </a:lnTo>
                <a:lnTo>
                  <a:pt x="1206664" y="818683"/>
                </a:lnTo>
                <a:lnTo>
                  <a:pt x="1202357" y="830469"/>
                </a:lnTo>
                <a:lnTo>
                  <a:pt x="1198277" y="842255"/>
                </a:lnTo>
                <a:lnTo>
                  <a:pt x="1193516" y="853588"/>
                </a:lnTo>
                <a:lnTo>
                  <a:pt x="1188529" y="865374"/>
                </a:lnTo>
                <a:lnTo>
                  <a:pt x="1183769" y="876934"/>
                </a:lnTo>
                <a:lnTo>
                  <a:pt x="1178328" y="888267"/>
                </a:lnTo>
                <a:lnTo>
                  <a:pt x="1172661" y="899599"/>
                </a:lnTo>
                <a:lnTo>
                  <a:pt x="1166767" y="910706"/>
                </a:lnTo>
                <a:lnTo>
                  <a:pt x="1160646" y="921812"/>
                </a:lnTo>
                <a:lnTo>
                  <a:pt x="1534229" y="1295115"/>
                </a:lnTo>
                <a:lnTo>
                  <a:pt x="1540350" y="1301461"/>
                </a:lnTo>
                <a:lnTo>
                  <a:pt x="1545790" y="1308034"/>
                </a:lnTo>
                <a:lnTo>
                  <a:pt x="1551231" y="1314607"/>
                </a:lnTo>
                <a:lnTo>
                  <a:pt x="1556445" y="1321407"/>
                </a:lnTo>
                <a:lnTo>
                  <a:pt x="1560752" y="1328433"/>
                </a:lnTo>
                <a:lnTo>
                  <a:pt x="1565286" y="1335460"/>
                </a:lnTo>
                <a:lnTo>
                  <a:pt x="1569366" y="1342713"/>
                </a:lnTo>
                <a:lnTo>
                  <a:pt x="1572766" y="1349966"/>
                </a:lnTo>
                <a:lnTo>
                  <a:pt x="1576167" y="1357219"/>
                </a:lnTo>
                <a:lnTo>
                  <a:pt x="1578887" y="1364698"/>
                </a:lnTo>
                <a:lnTo>
                  <a:pt x="1581381" y="1372178"/>
                </a:lnTo>
                <a:lnTo>
                  <a:pt x="1583648" y="1379658"/>
                </a:lnTo>
                <a:lnTo>
                  <a:pt x="1585461" y="1387137"/>
                </a:lnTo>
                <a:lnTo>
                  <a:pt x="1586821" y="1394617"/>
                </a:lnTo>
                <a:lnTo>
                  <a:pt x="1587955" y="1402323"/>
                </a:lnTo>
                <a:lnTo>
                  <a:pt x="1588635" y="1409803"/>
                </a:lnTo>
                <a:lnTo>
                  <a:pt x="1589088" y="1417283"/>
                </a:lnTo>
                <a:lnTo>
                  <a:pt x="1589088" y="1424762"/>
                </a:lnTo>
                <a:lnTo>
                  <a:pt x="1588861" y="1432242"/>
                </a:lnTo>
                <a:lnTo>
                  <a:pt x="1588181" y="1439495"/>
                </a:lnTo>
                <a:lnTo>
                  <a:pt x="1587274" y="1446748"/>
                </a:lnTo>
                <a:lnTo>
                  <a:pt x="1585914" y="1454001"/>
                </a:lnTo>
                <a:lnTo>
                  <a:pt x="1584101" y="1461027"/>
                </a:lnTo>
                <a:lnTo>
                  <a:pt x="1581834" y="1467827"/>
                </a:lnTo>
                <a:lnTo>
                  <a:pt x="1579340" y="1474627"/>
                </a:lnTo>
                <a:lnTo>
                  <a:pt x="1576620" y="1481200"/>
                </a:lnTo>
                <a:lnTo>
                  <a:pt x="1573220" y="1487773"/>
                </a:lnTo>
                <a:lnTo>
                  <a:pt x="1569593" y="1494119"/>
                </a:lnTo>
                <a:lnTo>
                  <a:pt x="1565512" y="1500239"/>
                </a:lnTo>
                <a:lnTo>
                  <a:pt x="1561432" y="1506132"/>
                </a:lnTo>
                <a:lnTo>
                  <a:pt x="1556445" y="1511572"/>
                </a:lnTo>
                <a:lnTo>
                  <a:pt x="1551231" y="1517011"/>
                </a:lnTo>
                <a:lnTo>
                  <a:pt x="1517228" y="1551237"/>
                </a:lnTo>
                <a:lnTo>
                  <a:pt x="1511787" y="1556223"/>
                </a:lnTo>
                <a:lnTo>
                  <a:pt x="1506120" y="1561209"/>
                </a:lnTo>
                <a:lnTo>
                  <a:pt x="1500226" y="1565516"/>
                </a:lnTo>
                <a:lnTo>
                  <a:pt x="1494106" y="1569369"/>
                </a:lnTo>
                <a:lnTo>
                  <a:pt x="1487985" y="1573222"/>
                </a:lnTo>
                <a:lnTo>
                  <a:pt x="1481411" y="1576395"/>
                </a:lnTo>
                <a:lnTo>
                  <a:pt x="1474837" y="1579342"/>
                </a:lnTo>
                <a:lnTo>
                  <a:pt x="1468036" y="1581835"/>
                </a:lnTo>
                <a:lnTo>
                  <a:pt x="1461009" y="1583875"/>
                </a:lnTo>
                <a:lnTo>
                  <a:pt x="1453982" y="1585688"/>
                </a:lnTo>
                <a:lnTo>
                  <a:pt x="1446728" y="1587275"/>
                </a:lnTo>
                <a:lnTo>
                  <a:pt x="1439474" y="1588182"/>
                </a:lnTo>
                <a:lnTo>
                  <a:pt x="1432219" y="1588862"/>
                </a:lnTo>
                <a:lnTo>
                  <a:pt x="1424739" y="1589088"/>
                </a:lnTo>
                <a:lnTo>
                  <a:pt x="1417258" y="1589088"/>
                </a:lnTo>
                <a:lnTo>
                  <a:pt x="1409777" y="1588862"/>
                </a:lnTo>
                <a:lnTo>
                  <a:pt x="1402296" y="1587955"/>
                </a:lnTo>
                <a:lnTo>
                  <a:pt x="1394589" y="1587048"/>
                </a:lnTo>
                <a:lnTo>
                  <a:pt x="1387108" y="1585235"/>
                </a:lnTo>
                <a:lnTo>
                  <a:pt x="1379628" y="1583422"/>
                </a:lnTo>
                <a:lnTo>
                  <a:pt x="1372147" y="1581382"/>
                </a:lnTo>
                <a:lnTo>
                  <a:pt x="1364666" y="1578662"/>
                </a:lnTo>
                <a:lnTo>
                  <a:pt x="1357186" y="1575942"/>
                </a:lnTo>
                <a:lnTo>
                  <a:pt x="1349931" y="1572769"/>
                </a:lnTo>
                <a:lnTo>
                  <a:pt x="1342677" y="1569142"/>
                </a:lnTo>
                <a:lnTo>
                  <a:pt x="1335423" y="1565289"/>
                </a:lnTo>
                <a:lnTo>
                  <a:pt x="1328396" y="1560756"/>
                </a:lnTo>
                <a:lnTo>
                  <a:pt x="1321369" y="1556223"/>
                </a:lnTo>
                <a:lnTo>
                  <a:pt x="1314568" y="1551237"/>
                </a:lnTo>
                <a:lnTo>
                  <a:pt x="1307994" y="1545797"/>
                </a:lnTo>
                <a:lnTo>
                  <a:pt x="1301420" y="1540130"/>
                </a:lnTo>
                <a:lnTo>
                  <a:pt x="1295299" y="1534011"/>
                </a:lnTo>
                <a:lnTo>
                  <a:pt x="921716" y="1160708"/>
                </a:lnTo>
                <a:lnTo>
                  <a:pt x="910835" y="1166827"/>
                </a:lnTo>
                <a:lnTo>
                  <a:pt x="899501" y="1172720"/>
                </a:lnTo>
                <a:lnTo>
                  <a:pt x="888166" y="1178160"/>
                </a:lnTo>
                <a:lnTo>
                  <a:pt x="876832" y="1183600"/>
                </a:lnTo>
                <a:lnTo>
                  <a:pt x="865498" y="1188586"/>
                </a:lnTo>
                <a:lnTo>
                  <a:pt x="853710" y="1193346"/>
                </a:lnTo>
                <a:lnTo>
                  <a:pt x="842375" y="1198106"/>
                </a:lnTo>
                <a:lnTo>
                  <a:pt x="830588" y="1202412"/>
                </a:lnTo>
                <a:lnTo>
                  <a:pt x="818573" y="1206492"/>
                </a:lnTo>
                <a:lnTo>
                  <a:pt x="807012" y="1210572"/>
                </a:lnTo>
                <a:lnTo>
                  <a:pt x="794997" y="1213972"/>
                </a:lnTo>
                <a:lnTo>
                  <a:pt x="783210" y="1217598"/>
                </a:lnTo>
                <a:lnTo>
                  <a:pt x="771195" y="1220545"/>
                </a:lnTo>
                <a:lnTo>
                  <a:pt x="758954" y="1223265"/>
                </a:lnTo>
                <a:lnTo>
                  <a:pt x="746939" y="1226211"/>
                </a:lnTo>
                <a:lnTo>
                  <a:pt x="734698" y="1228478"/>
                </a:lnTo>
                <a:lnTo>
                  <a:pt x="722457" y="1230518"/>
                </a:lnTo>
                <a:lnTo>
                  <a:pt x="710442" y="1232784"/>
                </a:lnTo>
                <a:lnTo>
                  <a:pt x="698201" y="1234371"/>
                </a:lnTo>
                <a:lnTo>
                  <a:pt x="685960" y="1235731"/>
                </a:lnTo>
                <a:lnTo>
                  <a:pt x="673719" y="1236864"/>
                </a:lnTo>
                <a:lnTo>
                  <a:pt x="661478" y="1237771"/>
                </a:lnTo>
                <a:lnTo>
                  <a:pt x="649010" y="1238451"/>
                </a:lnTo>
                <a:lnTo>
                  <a:pt x="636769" y="1239131"/>
                </a:lnTo>
                <a:lnTo>
                  <a:pt x="624527" y="1239357"/>
                </a:lnTo>
                <a:lnTo>
                  <a:pt x="612060" y="1239357"/>
                </a:lnTo>
                <a:lnTo>
                  <a:pt x="599818" y="1239131"/>
                </a:lnTo>
                <a:lnTo>
                  <a:pt x="587577" y="1238451"/>
                </a:lnTo>
                <a:lnTo>
                  <a:pt x="575109" y="1237544"/>
                </a:lnTo>
                <a:lnTo>
                  <a:pt x="562868" y="1236638"/>
                </a:lnTo>
                <a:lnTo>
                  <a:pt x="550627" y="1235504"/>
                </a:lnTo>
                <a:lnTo>
                  <a:pt x="538612" y="1233918"/>
                </a:lnTo>
                <a:lnTo>
                  <a:pt x="526145" y="1232331"/>
                </a:lnTo>
                <a:lnTo>
                  <a:pt x="513903" y="1230291"/>
                </a:lnTo>
                <a:lnTo>
                  <a:pt x="501889" y="1228025"/>
                </a:lnTo>
                <a:lnTo>
                  <a:pt x="489648" y="1225758"/>
                </a:lnTo>
                <a:lnTo>
                  <a:pt x="477633" y="1222811"/>
                </a:lnTo>
                <a:lnTo>
                  <a:pt x="465619" y="1219865"/>
                </a:lnTo>
                <a:lnTo>
                  <a:pt x="453604" y="1216918"/>
                </a:lnTo>
                <a:lnTo>
                  <a:pt x="441590" y="1213292"/>
                </a:lnTo>
                <a:lnTo>
                  <a:pt x="429802" y="1209665"/>
                </a:lnTo>
                <a:lnTo>
                  <a:pt x="418014" y="1205812"/>
                </a:lnTo>
                <a:lnTo>
                  <a:pt x="406453" y="1201506"/>
                </a:lnTo>
                <a:lnTo>
                  <a:pt x="394665" y="1197199"/>
                </a:lnTo>
                <a:lnTo>
                  <a:pt x="383104" y="1192440"/>
                </a:lnTo>
                <a:lnTo>
                  <a:pt x="371543" y="1187680"/>
                </a:lnTo>
                <a:lnTo>
                  <a:pt x="359982" y="1182467"/>
                </a:lnTo>
                <a:lnTo>
                  <a:pt x="348647" y="1177027"/>
                </a:lnTo>
                <a:lnTo>
                  <a:pt x="337313" y="1171360"/>
                </a:lnTo>
                <a:lnTo>
                  <a:pt x="326205" y="1165694"/>
                </a:lnTo>
                <a:lnTo>
                  <a:pt x="315097" y="1159574"/>
                </a:lnTo>
                <a:lnTo>
                  <a:pt x="304216" y="1153228"/>
                </a:lnTo>
                <a:lnTo>
                  <a:pt x="293109" y="1146655"/>
                </a:lnTo>
                <a:lnTo>
                  <a:pt x="282454" y="1139629"/>
                </a:lnTo>
                <a:lnTo>
                  <a:pt x="272026" y="1132602"/>
                </a:lnTo>
                <a:lnTo>
                  <a:pt x="261145" y="1125349"/>
                </a:lnTo>
                <a:lnTo>
                  <a:pt x="250944" y="1117643"/>
                </a:lnTo>
                <a:lnTo>
                  <a:pt x="240517" y="1109937"/>
                </a:lnTo>
                <a:lnTo>
                  <a:pt x="230316" y="1101777"/>
                </a:lnTo>
                <a:lnTo>
                  <a:pt x="220341" y="1093617"/>
                </a:lnTo>
                <a:lnTo>
                  <a:pt x="210367" y="1085004"/>
                </a:lnTo>
                <a:lnTo>
                  <a:pt x="200620" y="1076391"/>
                </a:lnTo>
                <a:lnTo>
                  <a:pt x="191099" y="1067099"/>
                </a:lnTo>
                <a:lnTo>
                  <a:pt x="181578" y="1057806"/>
                </a:lnTo>
                <a:lnTo>
                  <a:pt x="170470" y="1046473"/>
                </a:lnTo>
                <a:lnTo>
                  <a:pt x="159589" y="1034913"/>
                </a:lnTo>
                <a:lnTo>
                  <a:pt x="149161" y="1022901"/>
                </a:lnTo>
                <a:lnTo>
                  <a:pt x="139187" y="1010888"/>
                </a:lnTo>
                <a:lnTo>
                  <a:pt x="129213" y="998648"/>
                </a:lnTo>
                <a:lnTo>
                  <a:pt x="119918" y="985956"/>
                </a:lnTo>
                <a:lnTo>
                  <a:pt x="110851" y="973489"/>
                </a:lnTo>
                <a:lnTo>
                  <a:pt x="102237" y="960797"/>
                </a:lnTo>
                <a:lnTo>
                  <a:pt x="93849" y="947651"/>
                </a:lnTo>
                <a:lnTo>
                  <a:pt x="85688" y="934505"/>
                </a:lnTo>
                <a:lnTo>
                  <a:pt x="78208" y="921358"/>
                </a:lnTo>
                <a:lnTo>
                  <a:pt x="70954" y="907986"/>
                </a:lnTo>
                <a:lnTo>
                  <a:pt x="64153" y="894386"/>
                </a:lnTo>
                <a:lnTo>
                  <a:pt x="57579" y="880560"/>
                </a:lnTo>
                <a:lnTo>
                  <a:pt x="51232" y="866734"/>
                </a:lnTo>
                <a:lnTo>
                  <a:pt x="45338" y="852908"/>
                </a:lnTo>
                <a:lnTo>
                  <a:pt x="39897" y="838856"/>
                </a:lnTo>
                <a:lnTo>
                  <a:pt x="34910" y="824803"/>
                </a:lnTo>
                <a:lnTo>
                  <a:pt x="30150" y="810524"/>
                </a:lnTo>
                <a:lnTo>
                  <a:pt x="25616" y="796244"/>
                </a:lnTo>
                <a:lnTo>
                  <a:pt x="21535" y="781738"/>
                </a:lnTo>
                <a:lnTo>
                  <a:pt x="17682" y="767232"/>
                </a:lnTo>
                <a:lnTo>
                  <a:pt x="14508" y="752726"/>
                </a:lnTo>
                <a:lnTo>
                  <a:pt x="11334" y="738220"/>
                </a:lnTo>
                <a:lnTo>
                  <a:pt x="8841" y="723487"/>
                </a:lnTo>
                <a:lnTo>
                  <a:pt x="6574" y="708755"/>
                </a:lnTo>
                <a:lnTo>
                  <a:pt x="4307" y="694022"/>
                </a:lnTo>
                <a:lnTo>
                  <a:pt x="2947" y="679289"/>
                </a:lnTo>
                <a:lnTo>
                  <a:pt x="1587" y="664330"/>
                </a:lnTo>
                <a:lnTo>
                  <a:pt x="680" y="649597"/>
                </a:lnTo>
                <a:lnTo>
                  <a:pt x="227" y="634638"/>
                </a:lnTo>
                <a:lnTo>
                  <a:pt x="0" y="619905"/>
                </a:lnTo>
                <a:lnTo>
                  <a:pt x="227" y="604946"/>
                </a:lnTo>
                <a:lnTo>
                  <a:pt x="680" y="589987"/>
                </a:lnTo>
                <a:lnTo>
                  <a:pt x="1587" y="575254"/>
                </a:lnTo>
                <a:lnTo>
                  <a:pt x="2947" y="560295"/>
                </a:lnTo>
                <a:lnTo>
                  <a:pt x="4307" y="545562"/>
                </a:lnTo>
                <a:lnTo>
                  <a:pt x="6574" y="530830"/>
                </a:lnTo>
                <a:lnTo>
                  <a:pt x="8841" y="516097"/>
                </a:lnTo>
                <a:lnTo>
                  <a:pt x="11334" y="501364"/>
                </a:lnTo>
                <a:lnTo>
                  <a:pt x="14508" y="486858"/>
                </a:lnTo>
                <a:lnTo>
                  <a:pt x="17682" y="472352"/>
                </a:lnTo>
                <a:lnTo>
                  <a:pt x="21535" y="457846"/>
                </a:lnTo>
                <a:lnTo>
                  <a:pt x="25616" y="443340"/>
                </a:lnTo>
                <a:lnTo>
                  <a:pt x="30150" y="429061"/>
                </a:lnTo>
                <a:lnTo>
                  <a:pt x="34910" y="414781"/>
                </a:lnTo>
                <a:lnTo>
                  <a:pt x="39897" y="400502"/>
                </a:lnTo>
                <a:lnTo>
                  <a:pt x="45338" y="386449"/>
                </a:lnTo>
                <a:lnTo>
                  <a:pt x="51232" y="372850"/>
                </a:lnTo>
                <a:lnTo>
                  <a:pt x="57579" y="359024"/>
                </a:lnTo>
                <a:lnTo>
                  <a:pt x="64153" y="345198"/>
                </a:lnTo>
                <a:lnTo>
                  <a:pt x="70954" y="331599"/>
                </a:lnTo>
                <a:lnTo>
                  <a:pt x="78208" y="318226"/>
                </a:lnTo>
                <a:lnTo>
                  <a:pt x="85688" y="304853"/>
                </a:lnTo>
                <a:lnTo>
                  <a:pt x="93849" y="291934"/>
                </a:lnTo>
                <a:lnTo>
                  <a:pt x="102237" y="278788"/>
                </a:lnTo>
                <a:lnTo>
                  <a:pt x="110851" y="266095"/>
                </a:lnTo>
                <a:lnTo>
                  <a:pt x="119918" y="253402"/>
                </a:lnTo>
                <a:lnTo>
                  <a:pt x="129213" y="240936"/>
                </a:lnTo>
                <a:lnTo>
                  <a:pt x="139187" y="228697"/>
                </a:lnTo>
                <a:lnTo>
                  <a:pt x="149161" y="216457"/>
                </a:lnTo>
                <a:lnTo>
                  <a:pt x="159589" y="204671"/>
                </a:lnTo>
                <a:lnTo>
                  <a:pt x="170470" y="193111"/>
                </a:lnTo>
                <a:lnTo>
                  <a:pt x="181578" y="181779"/>
                </a:lnTo>
                <a:lnTo>
                  <a:pt x="193139" y="170446"/>
                </a:lnTo>
                <a:lnTo>
                  <a:pt x="204473" y="159793"/>
                </a:lnTo>
                <a:lnTo>
                  <a:pt x="216488" y="149140"/>
                </a:lnTo>
                <a:lnTo>
                  <a:pt x="228729" y="139167"/>
                </a:lnTo>
                <a:lnTo>
                  <a:pt x="240743" y="129421"/>
                </a:lnTo>
                <a:lnTo>
                  <a:pt x="253438" y="119901"/>
                </a:lnTo>
                <a:lnTo>
                  <a:pt x="266133" y="110835"/>
                </a:lnTo>
                <a:lnTo>
                  <a:pt x="278600" y="102222"/>
                </a:lnTo>
                <a:lnTo>
                  <a:pt x="291748" y="93836"/>
                </a:lnTo>
                <a:lnTo>
                  <a:pt x="304896" y="85903"/>
                </a:lnTo>
                <a:lnTo>
                  <a:pt x="318271" y="78423"/>
                </a:lnTo>
                <a:lnTo>
                  <a:pt x="331646" y="71170"/>
                </a:lnTo>
                <a:lnTo>
                  <a:pt x="345020" y="64144"/>
                </a:lnTo>
                <a:lnTo>
                  <a:pt x="358848" y="57571"/>
                </a:lnTo>
                <a:lnTo>
                  <a:pt x="372676" y="51451"/>
                </a:lnTo>
                <a:lnTo>
                  <a:pt x="386504" y="45558"/>
                </a:lnTo>
                <a:lnTo>
                  <a:pt x="400559" y="40118"/>
                </a:lnTo>
                <a:lnTo>
                  <a:pt x="414840" y="34905"/>
                </a:lnTo>
                <a:lnTo>
                  <a:pt x="429122" y="30146"/>
                </a:lnTo>
                <a:lnTo>
                  <a:pt x="443403" y="25839"/>
                </a:lnTo>
                <a:lnTo>
                  <a:pt x="457911" y="21533"/>
                </a:lnTo>
                <a:lnTo>
                  <a:pt x="472419" y="17906"/>
                </a:lnTo>
                <a:lnTo>
                  <a:pt x="486927" y="14506"/>
                </a:lnTo>
                <a:lnTo>
                  <a:pt x="501435" y="11560"/>
                </a:lnTo>
                <a:lnTo>
                  <a:pt x="515944" y="8840"/>
                </a:lnTo>
                <a:lnTo>
                  <a:pt x="530678" y="6573"/>
                </a:lnTo>
                <a:lnTo>
                  <a:pt x="545413" y="4533"/>
                </a:lnTo>
                <a:lnTo>
                  <a:pt x="560148" y="3173"/>
                </a:lnTo>
                <a:lnTo>
                  <a:pt x="575109" y="1587"/>
                </a:lnTo>
                <a:lnTo>
                  <a:pt x="589844" y="907"/>
                </a:lnTo>
                <a:lnTo>
                  <a:pt x="604806" y="227"/>
                </a:lnTo>
                <a:lnTo>
                  <a:pt x="619540" y="0"/>
                </a:lnTo>
                <a:close/>
              </a:path>
            </a:pathLst>
          </a:custGeom>
          <a:solidFill>
            <a:schemeClr val="tx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3200">
              <a:solidFill>
                <a:schemeClr val="tx1">
                  <a:lumMod val="50000"/>
                  <a:lumOff val="50000"/>
                </a:schemeClr>
              </a:solidFill>
              <a:ea typeface="宋体" panose="02010600030101010101" pitchFamily="2" charset="-122"/>
            </a:endParaRPr>
          </a:p>
        </p:txBody>
      </p:sp>
      <p:sp>
        <p:nvSpPr>
          <p:cNvPr id="20" name="KSO_Shape"/>
          <p:cNvSpPr/>
          <p:nvPr/>
        </p:nvSpPr>
        <p:spPr>
          <a:xfrm rot="2075794">
            <a:off x="4621929" y="2322315"/>
            <a:ext cx="355746" cy="805462"/>
          </a:xfrm>
          <a:custGeom>
            <a:avLst/>
            <a:gdLst>
              <a:gd name="connsiteX0" fmla="*/ 1193800 w 2387600"/>
              <a:gd name="connsiteY0" fmla="*/ 342900 h 5404814"/>
              <a:gd name="connsiteX1" fmla="*/ 930275 w 2387600"/>
              <a:gd name="connsiteY1" fmla="*/ 606425 h 5404814"/>
              <a:gd name="connsiteX2" fmla="*/ 1193800 w 2387600"/>
              <a:gd name="connsiteY2" fmla="*/ 869950 h 5404814"/>
              <a:gd name="connsiteX3" fmla="*/ 1457325 w 2387600"/>
              <a:gd name="connsiteY3" fmla="*/ 606425 h 5404814"/>
              <a:gd name="connsiteX4" fmla="*/ 1193800 w 2387600"/>
              <a:gd name="connsiteY4" fmla="*/ 342900 h 5404814"/>
              <a:gd name="connsiteX5" fmla="*/ 1193800 w 2387600"/>
              <a:gd name="connsiteY5" fmla="*/ 0 h 5404814"/>
              <a:gd name="connsiteX6" fmla="*/ 2387600 w 2387600"/>
              <a:gd name="connsiteY6" fmla="*/ 1193800 h 5404814"/>
              <a:gd name="connsiteX7" fmla="*/ 1658481 w 2387600"/>
              <a:gd name="connsiteY7" fmla="*/ 2293786 h 5404814"/>
              <a:gd name="connsiteX8" fmla="*/ 1580853 w 2387600"/>
              <a:gd name="connsiteY8" fmla="*/ 2317883 h 5404814"/>
              <a:gd name="connsiteX9" fmla="*/ 1580853 w 2387600"/>
              <a:gd name="connsiteY9" fmla="*/ 3478606 h 5404814"/>
              <a:gd name="connsiteX10" fmla="*/ 1320504 w 2387600"/>
              <a:gd name="connsiteY10" fmla="*/ 3735389 h 5404814"/>
              <a:gd name="connsiteX11" fmla="*/ 1580853 w 2387600"/>
              <a:gd name="connsiteY11" fmla="*/ 3992173 h 5404814"/>
              <a:gd name="connsiteX12" fmla="*/ 1580853 w 2387600"/>
              <a:gd name="connsiteY12" fmla="*/ 4001885 h 5404814"/>
              <a:gd name="connsiteX13" fmla="*/ 1320504 w 2387600"/>
              <a:gd name="connsiteY13" fmla="*/ 4258668 h 5404814"/>
              <a:gd name="connsiteX14" fmla="*/ 1580853 w 2387600"/>
              <a:gd name="connsiteY14" fmla="*/ 4515452 h 5404814"/>
              <a:gd name="connsiteX15" fmla="*/ 1580853 w 2387600"/>
              <a:gd name="connsiteY15" fmla="*/ 4525164 h 5404814"/>
              <a:gd name="connsiteX16" fmla="*/ 1320504 w 2387600"/>
              <a:gd name="connsiteY16" fmla="*/ 4781947 h 5404814"/>
              <a:gd name="connsiteX17" fmla="*/ 1577964 w 2387600"/>
              <a:gd name="connsiteY17" fmla="*/ 5035881 h 5404814"/>
              <a:gd name="connsiteX18" fmla="*/ 1191121 w 2387600"/>
              <a:gd name="connsiteY18" fmla="*/ 5404814 h 5404814"/>
              <a:gd name="connsiteX19" fmla="*/ 806747 w 2387600"/>
              <a:gd name="connsiteY19" fmla="*/ 5038235 h 5404814"/>
              <a:gd name="connsiteX20" fmla="*/ 806747 w 2387600"/>
              <a:gd name="connsiteY20" fmla="*/ 2317883 h 5404814"/>
              <a:gd name="connsiteX21" fmla="*/ 729119 w 2387600"/>
              <a:gd name="connsiteY21" fmla="*/ 2293786 h 5404814"/>
              <a:gd name="connsiteX22" fmla="*/ 0 w 2387600"/>
              <a:gd name="connsiteY22" fmla="*/ 1193800 h 5404814"/>
              <a:gd name="connsiteX23" fmla="*/ 1193800 w 2387600"/>
              <a:gd name="connsiteY23" fmla="*/ 0 h 5404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387600" h="5404814">
                <a:moveTo>
                  <a:pt x="1193800" y="342900"/>
                </a:moveTo>
                <a:cubicBezTo>
                  <a:pt x="1048259" y="342900"/>
                  <a:pt x="930275" y="460884"/>
                  <a:pt x="930275" y="606425"/>
                </a:cubicBezTo>
                <a:cubicBezTo>
                  <a:pt x="930275" y="751966"/>
                  <a:pt x="1048259" y="869950"/>
                  <a:pt x="1193800" y="869950"/>
                </a:cubicBezTo>
                <a:cubicBezTo>
                  <a:pt x="1339341" y="869950"/>
                  <a:pt x="1457325" y="751966"/>
                  <a:pt x="1457325" y="606425"/>
                </a:cubicBezTo>
                <a:cubicBezTo>
                  <a:pt x="1457325" y="460884"/>
                  <a:pt x="1339341" y="342900"/>
                  <a:pt x="1193800" y="342900"/>
                </a:cubicBezTo>
                <a:close/>
                <a:moveTo>
                  <a:pt x="1193800" y="0"/>
                </a:moveTo>
                <a:cubicBezTo>
                  <a:pt x="1853118" y="0"/>
                  <a:pt x="2387600" y="534482"/>
                  <a:pt x="2387600" y="1193800"/>
                </a:cubicBezTo>
                <a:cubicBezTo>
                  <a:pt x="2387600" y="1688289"/>
                  <a:pt x="2086954" y="2112557"/>
                  <a:pt x="1658481" y="2293786"/>
                </a:cubicBezTo>
                <a:lnTo>
                  <a:pt x="1580853" y="2317883"/>
                </a:lnTo>
                <a:lnTo>
                  <a:pt x="1580853" y="3478606"/>
                </a:lnTo>
                <a:lnTo>
                  <a:pt x="1320504" y="3735389"/>
                </a:lnTo>
                <a:lnTo>
                  <a:pt x="1580853" y="3992173"/>
                </a:lnTo>
                <a:lnTo>
                  <a:pt x="1580853" y="4001885"/>
                </a:lnTo>
                <a:lnTo>
                  <a:pt x="1320504" y="4258668"/>
                </a:lnTo>
                <a:lnTo>
                  <a:pt x="1580853" y="4515452"/>
                </a:lnTo>
                <a:lnTo>
                  <a:pt x="1580853" y="4525164"/>
                </a:lnTo>
                <a:lnTo>
                  <a:pt x="1320504" y="4781947"/>
                </a:lnTo>
                <a:lnTo>
                  <a:pt x="1577964" y="5035881"/>
                </a:lnTo>
                <a:lnTo>
                  <a:pt x="1191121" y="5404814"/>
                </a:lnTo>
                <a:lnTo>
                  <a:pt x="806747" y="5038235"/>
                </a:lnTo>
                <a:lnTo>
                  <a:pt x="806747" y="2317883"/>
                </a:lnTo>
                <a:lnTo>
                  <a:pt x="729119" y="2293786"/>
                </a:lnTo>
                <a:cubicBezTo>
                  <a:pt x="300646" y="2112557"/>
                  <a:pt x="0" y="1688289"/>
                  <a:pt x="0" y="1193800"/>
                </a:cubicBezTo>
                <a:cubicBezTo>
                  <a:pt x="0" y="534482"/>
                  <a:pt x="534482" y="0"/>
                  <a:pt x="11938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contourW="12700">
              <a:contourClr>
                <a:srgbClr val="FFFFFF"/>
              </a:contourClr>
            </a:sp3d>
          </a:bodyPr>
          <a:lstStyle/>
          <a:p>
            <a:pPr algn="ctr">
              <a:defRPr/>
            </a:pPr>
            <a:endParaRPr lang="zh-CN" altLang="en-US" sz="3200">
              <a:solidFill>
                <a:schemeClr val="tx1">
                  <a:lumMod val="50000"/>
                  <a:lumOff val="50000"/>
                </a:schemeClr>
              </a:solidFill>
            </a:endParaRPr>
          </a:p>
        </p:txBody>
      </p:sp>
      <p:sp>
        <p:nvSpPr>
          <p:cNvPr id="21" name="KSO_Shape"/>
          <p:cNvSpPr/>
          <p:nvPr/>
        </p:nvSpPr>
        <p:spPr bwMode="auto">
          <a:xfrm>
            <a:off x="7342497" y="3783307"/>
            <a:ext cx="422165" cy="634833"/>
          </a:xfrm>
          <a:custGeom>
            <a:avLst/>
            <a:gdLst>
              <a:gd name="T0" fmla="*/ 901841 w 1357313"/>
              <a:gd name="T1" fmla="*/ 1418297 h 2041525"/>
              <a:gd name="T2" fmla="*/ 952713 w 1357313"/>
              <a:gd name="T3" fmla="*/ 1537310 h 2041525"/>
              <a:gd name="T4" fmla="*/ 324238 w 1357313"/>
              <a:gd name="T5" fmla="*/ 1501582 h 2041525"/>
              <a:gd name="T6" fmla="*/ 380048 w 1357313"/>
              <a:gd name="T7" fmla="*/ 1395135 h 2041525"/>
              <a:gd name="T8" fmla="*/ 837417 w 1357313"/>
              <a:gd name="T9" fmla="*/ 530566 h 2041525"/>
              <a:gd name="T10" fmla="*/ 669920 w 1357313"/>
              <a:gd name="T11" fmla="*/ 686107 h 2041525"/>
              <a:gd name="T12" fmla="*/ 595424 w 1357313"/>
              <a:gd name="T13" fmla="*/ 686107 h 2041525"/>
              <a:gd name="T14" fmla="*/ 427927 w 1357313"/>
              <a:gd name="T15" fmla="*/ 530566 h 2041525"/>
              <a:gd name="T16" fmla="*/ 206486 w 1357313"/>
              <a:gd name="T17" fmla="*/ 405798 h 2041525"/>
              <a:gd name="T18" fmla="*/ 269716 w 1357313"/>
              <a:gd name="T19" fmla="*/ 553495 h 2041525"/>
              <a:gd name="T20" fmla="*/ 416183 w 1357313"/>
              <a:gd name="T21" fmla="*/ 730090 h 2041525"/>
              <a:gd name="T22" fmla="*/ 523871 w 1357313"/>
              <a:gd name="T23" fmla="*/ 839505 h 2041525"/>
              <a:gd name="T24" fmla="*/ 549065 w 1357313"/>
              <a:gd name="T25" fmla="*/ 957810 h 2041525"/>
              <a:gd name="T26" fmla="*/ 521401 w 1357313"/>
              <a:gd name="T27" fmla="*/ 1070930 h 2041525"/>
              <a:gd name="T28" fmla="*/ 406056 w 1357313"/>
              <a:gd name="T29" fmla="*/ 1185778 h 2041525"/>
              <a:gd name="T30" fmla="*/ 263047 w 1357313"/>
              <a:gd name="T31" fmla="*/ 1361879 h 2041525"/>
              <a:gd name="T32" fmla="*/ 205745 w 1357313"/>
              <a:gd name="T33" fmla="*/ 1502167 h 2041525"/>
              <a:gd name="T34" fmla="*/ 1072195 w 1357313"/>
              <a:gd name="T35" fmla="*/ 1557244 h 2041525"/>
              <a:gd name="T36" fmla="*/ 1021808 w 1357313"/>
              <a:gd name="T37" fmla="*/ 1393740 h 2041525"/>
              <a:gd name="T38" fmla="*/ 889667 w 1357313"/>
              <a:gd name="T39" fmla="*/ 1217639 h 2041525"/>
              <a:gd name="T40" fmla="*/ 755797 w 1357313"/>
              <a:gd name="T41" fmla="*/ 1087231 h 2041525"/>
              <a:gd name="T42" fmla="*/ 719983 w 1357313"/>
              <a:gd name="T43" fmla="*/ 986954 h 2041525"/>
              <a:gd name="T44" fmla="*/ 728381 w 1357313"/>
              <a:gd name="T45" fmla="*/ 880504 h 2041525"/>
              <a:gd name="T46" fmla="*/ 790870 w 1357313"/>
              <a:gd name="T47" fmla="*/ 784920 h 2041525"/>
              <a:gd name="T48" fmla="*/ 959566 w 1357313"/>
              <a:gd name="T49" fmla="*/ 605115 h 2041525"/>
              <a:gd name="T50" fmla="*/ 1046261 w 1357313"/>
              <a:gd name="T51" fmla="*/ 456677 h 2041525"/>
              <a:gd name="T52" fmla="*/ 1090473 w 1357313"/>
              <a:gd name="T53" fmla="*/ 209197 h 2041525"/>
              <a:gd name="T54" fmla="*/ 1216685 w 1357313"/>
              <a:gd name="T55" fmla="*/ 15314 h 2041525"/>
              <a:gd name="T56" fmla="*/ 1260650 w 1357313"/>
              <a:gd name="T57" fmla="*/ 68662 h 2041525"/>
              <a:gd name="T58" fmla="*/ 1261391 w 1357313"/>
              <a:gd name="T59" fmla="*/ 138313 h 2041525"/>
              <a:gd name="T60" fmla="*/ 1222613 w 1357313"/>
              <a:gd name="T61" fmla="*/ 189932 h 2041525"/>
              <a:gd name="T62" fmla="*/ 1165311 w 1357313"/>
              <a:gd name="T63" fmla="*/ 293419 h 2041525"/>
              <a:gd name="T64" fmla="*/ 1116654 w 1357313"/>
              <a:gd name="T65" fmla="*/ 524844 h 2041525"/>
              <a:gd name="T66" fmla="*/ 1012670 w 1357313"/>
              <a:gd name="T67" fmla="*/ 704403 h 2041525"/>
              <a:gd name="T68" fmla="*/ 829154 w 1357313"/>
              <a:gd name="T69" fmla="*/ 889890 h 2041525"/>
              <a:gd name="T70" fmla="*/ 817052 w 1357313"/>
              <a:gd name="T71" fmla="*/ 962009 h 2041525"/>
              <a:gd name="T72" fmla="*/ 905969 w 1357313"/>
              <a:gd name="T73" fmla="*/ 1085008 h 2041525"/>
              <a:gd name="T74" fmla="*/ 1048237 w 1357313"/>
              <a:gd name="T75" fmla="*/ 1249500 h 2041525"/>
              <a:gd name="T76" fmla="*/ 1134190 w 1357313"/>
              <a:gd name="T77" fmla="*/ 1433011 h 2041525"/>
              <a:gd name="T78" fmla="*/ 1183588 w 1357313"/>
              <a:gd name="T79" fmla="*/ 1698520 h 2041525"/>
              <a:gd name="T80" fmla="*/ 1240149 w 1357313"/>
              <a:gd name="T81" fmla="*/ 1730629 h 2041525"/>
              <a:gd name="T82" fmla="*/ 1266331 w 1357313"/>
              <a:gd name="T83" fmla="*/ 1790399 h 2041525"/>
              <a:gd name="T84" fmla="*/ 1249041 w 1357313"/>
              <a:gd name="T85" fmla="*/ 1858814 h 2041525"/>
              <a:gd name="T86" fmla="*/ 1193468 w 1357313"/>
              <a:gd name="T87" fmla="*/ 1900307 h 2041525"/>
              <a:gd name="T88" fmla="*/ 68664 w 1357313"/>
              <a:gd name="T89" fmla="*/ 1898578 h 2041525"/>
              <a:gd name="T90" fmla="*/ 15067 w 1357313"/>
              <a:gd name="T91" fmla="*/ 1854615 h 2041525"/>
              <a:gd name="T92" fmla="*/ 988 w 1357313"/>
              <a:gd name="T93" fmla="*/ 1785459 h 2041525"/>
              <a:gd name="T94" fmla="*/ 30133 w 1357313"/>
              <a:gd name="T95" fmla="*/ 1727170 h 2041525"/>
              <a:gd name="T96" fmla="*/ 87929 w 1357313"/>
              <a:gd name="T97" fmla="*/ 1697533 h 2041525"/>
              <a:gd name="T98" fmla="*/ 132882 w 1357313"/>
              <a:gd name="T99" fmla="*/ 1433011 h 2041525"/>
              <a:gd name="T100" fmla="*/ 218836 w 1357313"/>
              <a:gd name="T101" fmla="*/ 1249500 h 2041525"/>
              <a:gd name="T102" fmla="*/ 361103 w 1357313"/>
              <a:gd name="T103" fmla="*/ 1085008 h 2041525"/>
              <a:gd name="T104" fmla="*/ 449773 w 1357313"/>
              <a:gd name="T105" fmla="*/ 964726 h 2041525"/>
              <a:gd name="T106" fmla="*/ 437671 w 1357313"/>
              <a:gd name="T107" fmla="*/ 889890 h 2041525"/>
              <a:gd name="T108" fmla="*/ 254402 w 1357313"/>
              <a:gd name="T109" fmla="*/ 704403 h 2041525"/>
              <a:gd name="T110" fmla="*/ 150419 w 1357313"/>
              <a:gd name="T111" fmla="*/ 524844 h 2041525"/>
              <a:gd name="T112" fmla="*/ 99291 w 1357313"/>
              <a:gd name="T113" fmla="*/ 272672 h 2041525"/>
              <a:gd name="T114" fmla="*/ 40507 w 1357313"/>
              <a:gd name="T115" fmla="*/ 186969 h 2041525"/>
              <a:gd name="T116" fmla="*/ 4199 w 1357313"/>
              <a:gd name="T117" fmla="*/ 133866 h 2041525"/>
              <a:gd name="T118" fmla="*/ 8151 w 1357313"/>
              <a:gd name="T119" fmla="*/ 63970 h 2041525"/>
              <a:gd name="T120" fmla="*/ 54585 w 1357313"/>
              <a:gd name="T121" fmla="*/ 12596 h 204152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57313" h="2041525">
                <a:moveTo>
                  <a:pt x="550334" y="1339850"/>
                </a:moveTo>
                <a:lnTo>
                  <a:pt x="806980" y="1339850"/>
                </a:lnTo>
                <a:lnTo>
                  <a:pt x="827353" y="1358335"/>
                </a:lnTo>
                <a:lnTo>
                  <a:pt x="846138" y="1376291"/>
                </a:lnTo>
                <a:lnTo>
                  <a:pt x="864130" y="1393983"/>
                </a:lnTo>
                <a:lnTo>
                  <a:pt x="880799" y="1411676"/>
                </a:lnTo>
                <a:lnTo>
                  <a:pt x="896674" y="1428840"/>
                </a:lnTo>
                <a:lnTo>
                  <a:pt x="911490" y="1445476"/>
                </a:lnTo>
                <a:lnTo>
                  <a:pt x="925249" y="1462376"/>
                </a:lnTo>
                <a:lnTo>
                  <a:pt x="938213" y="1479012"/>
                </a:lnTo>
                <a:lnTo>
                  <a:pt x="950120" y="1495120"/>
                </a:lnTo>
                <a:lnTo>
                  <a:pt x="955940" y="1503570"/>
                </a:lnTo>
                <a:lnTo>
                  <a:pt x="961232" y="1511756"/>
                </a:lnTo>
                <a:lnTo>
                  <a:pt x="966259" y="1519942"/>
                </a:lnTo>
                <a:lnTo>
                  <a:pt x="971286" y="1527863"/>
                </a:lnTo>
                <a:lnTo>
                  <a:pt x="976049" y="1535785"/>
                </a:lnTo>
                <a:lnTo>
                  <a:pt x="980547" y="1543971"/>
                </a:lnTo>
                <a:lnTo>
                  <a:pt x="985045" y="1552157"/>
                </a:lnTo>
                <a:lnTo>
                  <a:pt x="989278" y="1560343"/>
                </a:lnTo>
                <a:lnTo>
                  <a:pt x="993247" y="1568265"/>
                </a:lnTo>
                <a:lnTo>
                  <a:pt x="996951" y="1576451"/>
                </a:lnTo>
                <a:lnTo>
                  <a:pt x="1000391" y="1584637"/>
                </a:lnTo>
                <a:lnTo>
                  <a:pt x="1003830" y="1592823"/>
                </a:lnTo>
                <a:lnTo>
                  <a:pt x="1007005" y="1601273"/>
                </a:lnTo>
                <a:lnTo>
                  <a:pt x="1010180" y="1609195"/>
                </a:lnTo>
                <a:lnTo>
                  <a:pt x="1013355" y="1620286"/>
                </a:lnTo>
                <a:lnTo>
                  <a:pt x="1017059" y="1632697"/>
                </a:lnTo>
                <a:lnTo>
                  <a:pt x="1020764" y="1647484"/>
                </a:lnTo>
                <a:lnTo>
                  <a:pt x="1024203" y="1663592"/>
                </a:lnTo>
                <a:lnTo>
                  <a:pt x="1027643" y="1681284"/>
                </a:lnTo>
                <a:lnTo>
                  <a:pt x="1031347" y="1700297"/>
                </a:lnTo>
                <a:lnTo>
                  <a:pt x="1034786" y="1721158"/>
                </a:lnTo>
                <a:lnTo>
                  <a:pt x="1038226" y="1743075"/>
                </a:lnTo>
                <a:lnTo>
                  <a:pt x="319088" y="1743075"/>
                </a:lnTo>
                <a:lnTo>
                  <a:pt x="322528" y="1721158"/>
                </a:lnTo>
                <a:lnTo>
                  <a:pt x="325967" y="1700297"/>
                </a:lnTo>
                <a:lnTo>
                  <a:pt x="329407" y="1681284"/>
                </a:lnTo>
                <a:lnTo>
                  <a:pt x="332846" y="1663592"/>
                </a:lnTo>
                <a:lnTo>
                  <a:pt x="336551" y="1647484"/>
                </a:lnTo>
                <a:lnTo>
                  <a:pt x="339990" y="1632697"/>
                </a:lnTo>
                <a:lnTo>
                  <a:pt x="343694" y="1620286"/>
                </a:lnTo>
                <a:lnTo>
                  <a:pt x="347398" y="1609195"/>
                </a:lnTo>
                <a:lnTo>
                  <a:pt x="350309" y="1601273"/>
                </a:lnTo>
                <a:lnTo>
                  <a:pt x="353484" y="1592823"/>
                </a:lnTo>
                <a:lnTo>
                  <a:pt x="356923" y="1584637"/>
                </a:lnTo>
                <a:lnTo>
                  <a:pt x="360363" y="1576451"/>
                </a:lnTo>
                <a:lnTo>
                  <a:pt x="364067" y="1568265"/>
                </a:lnTo>
                <a:lnTo>
                  <a:pt x="368036" y="1560343"/>
                </a:lnTo>
                <a:lnTo>
                  <a:pt x="372269" y="1552157"/>
                </a:lnTo>
                <a:lnTo>
                  <a:pt x="376503" y="1543971"/>
                </a:lnTo>
                <a:lnTo>
                  <a:pt x="381265" y="1535785"/>
                </a:lnTo>
                <a:lnTo>
                  <a:pt x="386028" y="1527863"/>
                </a:lnTo>
                <a:lnTo>
                  <a:pt x="390790" y="1519942"/>
                </a:lnTo>
                <a:lnTo>
                  <a:pt x="396082" y="1511756"/>
                </a:lnTo>
                <a:lnTo>
                  <a:pt x="401373" y="1503570"/>
                </a:lnTo>
                <a:lnTo>
                  <a:pt x="407194" y="1495120"/>
                </a:lnTo>
                <a:lnTo>
                  <a:pt x="419101" y="1479012"/>
                </a:lnTo>
                <a:lnTo>
                  <a:pt x="432065" y="1462376"/>
                </a:lnTo>
                <a:lnTo>
                  <a:pt x="445824" y="1445476"/>
                </a:lnTo>
                <a:lnTo>
                  <a:pt x="460640" y="1428840"/>
                </a:lnTo>
                <a:lnTo>
                  <a:pt x="476515" y="1411676"/>
                </a:lnTo>
                <a:lnTo>
                  <a:pt x="493184" y="1393983"/>
                </a:lnTo>
                <a:lnTo>
                  <a:pt x="511176" y="1376291"/>
                </a:lnTo>
                <a:lnTo>
                  <a:pt x="530226" y="1358335"/>
                </a:lnTo>
                <a:lnTo>
                  <a:pt x="550334" y="1339850"/>
                </a:lnTo>
                <a:close/>
                <a:moveTo>
                  <a:pt x="430213" y="534988"/>
                </a:moveTo>
                <a:lnTo>
                  <a:pt x="925513" y="534988"/>
                </a:lnTo>
                <a:lnTo>
                  <a:pt x="916527" y="545836"/>
                </a:lnTo>
                <a:lnTo>
                  <a:pt x="907012" y="557478"/>
                </a:lnTo>
                <a:lnTo>
                  <a:pt x="897233" y="568590"/>
                </a:lnTo>
                <a:lnTo>
                  <a:pt x="886925" y="580232"/>
                </a:lnTo>
                <a:lnTo>
                  <a:pt x="876089" y="591609"/>
                </a:lnTo>
                <a:lnTo>
                  <a:pt x="864988" y="603515"/>
                </a:lnTo>
                <a:lnTo>
                  <a:pt x="853095" y="615422"/>
                </a:lnTo>
                <a:lnTo>
                  <a:pt x="840937" y="627328"/>
                </a:lnTo>
                <a:lnTo>
                  <a:pt x="828250" y="639499"/>
                </a:lnTo>
                <a:lnTo>
                  <a:pt x="815035" y="651934"/>
                </a:lnTo>
                <a:lnTo>
                  <a:pt x="801292" y="664105"/>
                </a:lnTo>
                <a:lnTo>
                  <a:pt x="787019" y="677069"/>
                </a:lnTo>
                <a:lnTo>
                  <a:pt x="772218" y="690034"/>
                </a:lnTo>
                <a:lnTo>
                  <a:pt x="756625" y="702999"/>
                </a:lnTo>
                <a:lnTo>
                  <a:pt x="740767" y="716492"/>
                </a:lnTo>
                <a:lnTo>
                  <a:pt x="724116" y="729986"/>
                </a:lnTo>
                <a:lnTo>
                  <a:pt x="717772" y="735278"/>
                </a:lnTo>
                <a:lnTo>
                  <a:pt x="711429" y="740834"/>
                </a:lnTo>
                <a:lnTo>
                  <a:pt x="705350" y="746655"/>
                </a:lnTo>
                <a:lnTo>
                  <a:pt x="699536" y="753005"/>
                </a:lnTo>
                <a:lnTo>
                  <a:pt x="693985" y="759090"/>
                </a:lnTo>
                <a:lnTo>
                  <a:pt x="688171" y="765969"/>
                </a:lnTo>
                <a:lnTo>
                  <a:pt x="682885" y="772584"/>
                </a:lnTo>
                <a:lnTo>
                  <a:pt x="677863" y="779463"/>
                </a:lnTo>
                <a:lnTo>
                  <a:pt x="672841" y="772584"/>
                </a:lnTo>
                <a:lnTo>
                  <a:pt x="667555" y="765969"/>
                </a:lnTo>
                <a:lnTo>
                  <a:pt x="662005" y="759090"/>
                </a:lnTo>
                <a:lnTo>
                  <a:pt x="656190" y="753005"/>
                </a:lnTo>
                <a:lnTo>
                  <a:pt x="650376" y="746655"/>
                </a:lnTo>
                <a:lnTo>
                  <a:pt x="644297" y="740834"/>
                </a:lnTo>
                <a:lnTo>
                  <a:pt x="637954" y="735278"/>
                </a:lnTo>
                <a:lnTo>
                  <a:pt x="631610" y="729986"/>
                </a:lnTo>
                <a:lnTo>
                  <a:pt x="614959" y="716492"/>
                </a:lnTo>
                <a:lnTo>
                  <a:pt x="599101" y="702999"/>
                </a:lnTo>
                <a:lnTo>
                  <a:pt x="583508" y="690034"/>
                </a:lnTo>
                <a:lnTo>
                  <a:pt x="568707" y="677069"/>
                </a:lnTo>
                <a:lnTo>
                  <a:pt x="554434" y="664105"/>
                </a:lnTo>
                <a:lnTo>
                  <a:pt x="540691" y="651934"/>
                </a:lnTo>
                <a:lnTo>
                  <a:pt x="527476" y="639499"/>
                </a:lnTo>
                <a:lnTo>
                  <a:pt x="514789" y="627328"/>
                </a:lnTo>
                <a:lnTo>
                  <a:pt x="502631" y="615422"/>
                </a:lnTo>
                <a:lnTo>
                  <a:pt x="490738" y="603515"/>
                </a:lnTo>
                <a:lnTo>
                  <a:pt x="479637" y="591609"/>
                </a:lnTo>
                <a:lnTo>
                  <a:pt x="468801" y="580232"/>
                </a:lnTo>
                <a:lnTo>
                  <a:pt x="458493" y="568590"/>
                </a:lnTo>
                <a:lnTo>
                  <a:pt x="448714" y="557478"/>
                </a:lnTo>
                <a:lnTo>
                  <a:pt x="439199" y="545836"/>
                </a:lnTo>
                <a:lnTo>
                  <a:pt x="430213" y="534988"/>
                </a:lnTo>
                <a:close/>
                <a:moveTo>
                  <a:pt x="188949" y="224189"/>
                </a:moveTo>
                <a:lnTo>
                  <a:pt x="193448" y="263892"/>
                </a:lnTo>
                <a:lnTo>
                  <a:pt x="195830" y="284803"/>
                </a:lnTo>
                <a:lnTo>
                  <a:pt x="198741" y="306507"/>
                </a:lnTo>
                <a:lnTo>
                  <a:pt x="201917" y="328741"/>
                </a:lnTo>
                <a:lnTo>
                  <a:pt x="204828" y="350710"/>
                </a:lnTo>
                <a:lnTo>
                  <a:pt x="208532" y="372678"/>
                </a:lnTo>
                <a:lnTo>
                  <a:pt x="212502" y="394118"/>
                </a:lnTo>
                <a:lnTo>
                  <a:pt x="215413" y="408146"/>
                </a:lnTo>
                <a:lnTo>
                  <a:pt x="218059" y="421645"/>
                </a:lnTo>
                <a:lnTo>
                  <a:pt x="221235" y="434880"/>
                </a:lnTo>
                <a:lnTo>
                  <a:pt x="224410" y="447585"/>
                </a:lnTo>
                <a:lnTo>
                  <a:pt x="227321" y="459496"/>
                </a:lnTo>
                <a:lnTo>
                  <a:pt x="230497" y="470348"/>
                </a:lnTo>
                <a:lnTo>
                  <a:pt x="233673" y="480406"/>
                </a:lnTo>
                <a:lnTo>
                  <a:pt x="236584" y="489405"/>
                </a:lnTo>
                <a:lnTo>
                  <a:pt x="241082" y="501316"/>
                </a:lnTo>
                <a:lnTo>
                  <a:pt x="246111" y="513227"/>
                </a:lnTo>
                <a:lnTo>
                  <a:pt x="251403" y="524873"/>
                </a:lnTo>
                <a:lnTo>
                  <a:pt x="256961" y="536784"/>
                </a:lnTo>
                <a:lnTo>
                  <a:pt x="262783" y="547901"/>
                </a:lnTo>
                <a:lnTo>
                  <a:pt x="268605" y="559547"/>
                </a:lnTo>
                <a:lnTo>
                  <a:pt x="275220" y="570664"/>
                </a:lnTo>
                <a:lnTo>
                  <a:pt x="281836" y="581781"/>
                </a:lnTo>
                <a:lnTo>
                  <a:pt x="288981" y="593162"/>
                </a:lnTo>
                <a:lnTo>
                  <a:pt x="296127" y="604014"/>
                </a:lnTo>
                <a:lnTo>
                  <a:pt x="304066" y="615396"/>
                </a:lnTo>
                <a:lnTo>
                  <a:pt x="312005" y="626248"/>
                </a:lnTo>
                <a:lnTo>
                  <a:pt x="320473" y="637365"/>
                </a:lnTo>
                <a:lnTo>
                  <a:pt x="329206" y="648482"/>
                </a:lnTo>
                <a:lnTo>
                  <a:pt x="338468" y="659334"/>
                </a:lnTo>
                <a:lnTo>
                  <a:pt x="347730" y="670450"/>
                </a:lnTo>
                <a:lnTo>
                  <a:pt x="366784" y="692419"/>
                </a:lnTo>
                <a:lnTo>
                  <a:pt x="385309" y="714388"/>
                </a:lnTo>
                <a:lnTo>
                  <a:pt x="404362" y="736887"/>
                </a:lnTo>
                <a:lnTo>
                  <a:pt x="414154" y="748268"/>
                </a:lnTo>
                <a:lnTo>
                  <a:pt x="424210" y="759385"/>
                </a:lnTo>
                <a:lnTo>
                  <a:pt x="435060" y="771031"/>
                </a:lnTo>
                <a:lnTo>
                  <a:pt x="445910" y="782413"/>
                </a:lnTo>
                <a:lnTo>
                  <a:pt x="457554" y="794059"/>
                </a:lnTo>
                <a:lnTo>
                  <a:pt x="469463" y="805440"/>
                </a:lnTo>
                <a:lnTo>
                  <a:pt x="482165" y="817351"/>
                </a:lnTo>
                <a:lnTo>
                  <a:pt x="495661" y="829262"/>
                </a:lnTo>
                <a:lnTo>
                  <a:pt x="509952" y="841173"/>
                </a:lnTo>
                <a:lnTo>
                  <a:pt x="525036" y="853349"/>
                </a:lnTo>
                <a:lnTo>
                  <a:pt x="531916" y="858907"/>
                </a:lnTo>
                <a:lnTo>
                  <a:pt x="537738" y="864730"/>
                </a:lnTo>
                <a:lnTo>
                  <a:pt x="543031" y="870818"/>
                </a:lnTo>
                <a:lnTo>
                  <a:pt x="547530" y="876376"/>
                </a:lnTo>
                <a:lnTo>
                  <a:pt x="551764" y="882199"/>
                </a:lnTo>
                <a:lnTo>
                  <a:pt x="555204" y="888023"/>
                </a:lnTo>
                <a:lnTo>
                  <a:pt x="558644" y="893846"/>
                </a:lnTo>
                <a:lnTo>
                  <a:pt x="561291" y="899669"/>
                </a:lnTo>
                <a:lnTo>
                  <a:pt x="564202" y="905227"/>
                </a:lnTo>
                <a:lnTo>
                  <a:pt x="566848" y="911315"/>
                </a:lnTo>
                <a:lnTo>
                  <a:pt x="568965" y="916873"/>
                </a:lnTo>
                <a:lnTo>
                  <a:pt x="570818" y="922696"/>
                </a:lnTo>
                <a:lnTo>
                  <a:pt x="574523" y="934607"/>
                </a:lnTo>
                <a:lnTo>
                  <a:pt x="577698" y="946518"/>
                </a:lnTo>
                <a:lnTo>
                  <a:pt x="582462" y="966370"/>
                </a:lnTo>
                <a:lnTo>
                  <a:pt x="584314" y="973781"/>
                </a:lnTo>
                <a:lnTo>
                  <a:pt x="585902" y="980927"/>
                </a:lnTo>
                <a:lnTo>
                  <a:pt x="587225" y="988074"/>
                </a:lnTo>
                <a:lnTo>
                  <a:pt x="587754" y="996015"/>
                </a:lnTo>
                <a:lnTo>
                  <a:pt x="588284" y="1005808"/>
                </a:lnTo>
                <a:lnTo>
                  <a:pt x="588548" y="1017719"/>
                </a:lnTo>
                <a:lnTo>
                  <a:pt x="588284" y="1026453"/>
                </a:lnTo>
                <a:lnTo>
                  <a:pt x="588019" y="1033600"/>
                </a:lnTo>
                <a:lnTo>
                  <a:pt x="587754" y="1039423"/>
                </a:lnTo>
                <a:lnTo>
                  <a:pt x="587225" y="1044717"/>
                </a:lnTo>
                <a:lnTo>
                  <a:pt x="585373" y="1055304"/>
                </a:lnTo>
                <a:lnTo>
                  <a:pt x="582726" y="1070391"/>
                </a:lnTo>
                <a:lnTo>
                  <a:pt x="581138" y="1079655"/>
                </a:lnTo>
                <a:lnTo>
                  <a:pt x="579021" y="1088919"/>
                </a:lnTo>
                <a:lnTo>
                  <a:pt x="576904" y="1097919"/>
                </a:lnTo>
                <a:lnTo>
                  <a:pt x="574523" y="1106918"/>
                </a:lnTo>
                <a:lnTo>
                  <a:pt x="571876" y="1115917"/>
                </a:lnTo>
                <a:lnTo>
                  <a:pt x="568701" y="1124652"/>
                </a:lnTo>
                <a:lnTo>
                  <a:pt x="565260" y="1133387"/>
                </a:lnTo>
                <a:lnTo>
                  <a:pt x="561291" y="1142121"/>
                </a:lnTo>
                <a:lnTo>
                  <a:pt x="558644" y="1147680"/>
                </a:lnTo>
                <a:lnTo>
                  <a:pt x="555204" y="1153768"/>
                </a:lnTo>
                <a:lnTo>
                  <a:pt x="551764" y="1159326"/>
                </a:lnTo>
                <a:lnTo>
                  <a:pt x="547530" y="1165149"/>
                </a:lnTo>
                <a:lnTo>
                  <a:pt x="543031" y="1170972"/>
                </a:lnTo>
                <a:lnTo>
                  <a:pt x="538003" y="1176795"/>
                </a:lnTo>
                <a:lnTo>
                  <a:pt x="532181" y="1182618"/>
                </a:lnTo>
                <a:lnTo>
                  <a:pt x="525300" y="1188177"/>
                </a:lnTo>
                <a:lnTo>
                  <a:pt x="510216" y="1200352"/>
                </a:lnTo>
                <a:lnTo>
                  <a:pt x="495926" y="1212263"/>
                </a:lnTo>
                <a:lnTo>
                  <a:pt x="482430" y="1224174"/>
                </a:lnTo>
                <a:lnTo>
                  <a:pt x="469463" y="1236085"/>
                </a:lnTo>
                <a:lnTo>
                  <a:pt x="457554" y="1247466"/>
                </a:lnTo>
                <a:lnTo>
                  <a:pt x="445910" y="1259377"/>
                </a:lnTo>
                <a:lnTo>
                  <a:pt x="435060" y="1270759"/>
                </a:lnTo>
                <a:lnTo>
                  <a:pt x="424210" y="1282140"/>
                </a:lnTo>
                <a:lnTo>
                  <a:pt x="414154" y="1293257"/>
                </a:lnTo>
                <a:lnTo>
                  <a:pt x="404362" y="1304903"/>
                </a:lnTo>
                <a:lnTo>
                  <a:pt x="385309" y="1326872"/>
                </a:lnTo>
                <a:lnTo>
                  <a:pt x="366784" y="1349106"/>
                </a:lnTo>
                <a:lnTo>
                  <a:pt x="347730" y="1371340"/>
                </a:lnTo>
                <a:lnTo>
                  <a:pt x="338468" y="1382456"/>
                </a:lnTo>
                <a:lnTo>
                  <a:pt x="329206" y="1393309"/>
                </a:lnTo>
                <a:lnTo>
                  <a:pt x="320473" y="1404161"/>
                </a:lnTo>
                <a:lnTo>
                  <a:pt x="312005" y="1415278"/>
                </a:lnTo>
                <a:lnTo>
                  <a:pt x="304066" y="1426394"/>
                </a:lnTo>
                <a:lnTo>
                  <a:pt x="296127" y="1437511"/>
                </a:lnTo>
                <a:lnTo>
                  <a:pt x="288981" y="1448628"/>
                </a:lnTo>
                <a:lnTo>
                  <a:pt x="281836" y="1459480"/>
                </a:lnTo>
                <a:lnTo>
                  <a:pt x="275220" y="1470862"/>
                </a:lnTo>
                <a:lnTo>
                  <a:pt x="268605" y="1482243"/>
                </a:lnTo>
                <a:lnTo>
                  <a:pt x="262783" y="1493625"/>
                </a:lnTo>
                <a:lnTo>
                  <a:pt x="256961" y="1505006"/>
                </a:lnTo>
                <a:lnTo>
                  <a:pt x="251403" y="1516652"/>
                </a:lnTo>
                <a:lnTo>
                  <a:pt x="246111" y="1528563"/>
                </a:lnTo>
                <a:lnTo>
                  <a:pt x="241082" y="1540209"/>
                </a:lnTo>
                <a:lnTo>
                  <a:pt x="236584" y="1552385"/>
                </a:lnTo>
                <a:lnTo>
                  <a:pt x="233937" y="1560326"/>
                </a:lnTo>
                <a:lnTo>
                  <a:pt x="231026" y="1568796"/>
                </a:lnTo>
                <a:lnTo>
                  <a:pt x="228115" y="1578060"/>
                </a:lnTo>
                <a:lnTo>
                  <a:pt x="225734" y="1588382"/>
                </a:lnTo>
                <a:lnTo>
                  <a:pt x="222823" y="1598705"/>
                </a:lnTo>
                <a:lnTo>
                  <a:pt x="220441" y="1609822"/>
                </a:lnTo>
                <a:lnTo>
                  <a:pt x="215413" y="1633114"/>
                </a:lnTo>
                <a:lnTo>
                  <a:pt x="210649" y="1658260"/>
                </a:lnTo>
                <a:lnTo>
                  <a:pt x="206415" y="1683934"/>
                </a:lnTo>
                <a:lnTo>
                  <a:pt x="202181" y="1709609"/>
                </a:lnTo>
                <a:lnTo>
                  <a:pt x="198741" y="1735548"/>
                </a:lnTo>
                <a:lnTo>
                  <a:pt x="193448" y="1778162"/>
                </a:lnTo>
                <a:lnTo>
                  <a:pt x="188949" y="1817336"/>
                </a:lnTo>
                <a:lnTo>
                  <a:pt x="1168364" y="1817336"/>
                </a:lnTo>
                <a:lnTo>
                  <a:pt x="1164130" y="1777898"/>
                </a:lnTo>
                <a:lnTo>
                  <a:pt x="1161748" y="1756987"/>
                </a:lnTo>
                <a:lnTo>
                  <a:pt x="1158837" y="1735019"/>
                </a:lnTo>
                <a:lnTo>
                  <a:pt x="1155661" y="1713050"/>
                </a:lnTo>
                <a:lnTo>
                  <a:pt x="1152486" y="1690816"/>
                </a:lnTo>
                <a:lnTo>
                  <a:pt x="1148781" y="1668847"/>
                </a:lnTo>
                <a:lnTo>
                  <a:pt x="1144811" y="1647672"/>
                </a:lnTo>
                <a:lnTo>
                  <a:pt x="1142165" y="1633644"/>
                </a:lnTo>
                <a:lnTo>
                  <a:pt x="1139518" y="1619880"/>
                </a:lnTo>
                <a:lnTo>
                  <a:pt x="1136343" y="1606910"/>
                </a:lnTo>
                <a:lnTo>
                  <a:pt x="1133167" y="1594205"/>
                </a:lnTo>
                <a:lnTo>
                  <a:pt x="1130256" y="1582295"/>
                </a:lnTo>
                <a:lnTo>
                  <a:pt x="1127080" y="1571442"/>
                </a:lnTo>
                <a:lnTo>
                  <a:pt x="1123905" y="1561384"/>
                </a:lnTo>
                <a:lnTo>
                  <a:pt x="1120994" y="1552385"/>
                </a:lnTo>
                <a:lnTo>
                  <a:pt x="1116230" y="1540209"/>
                </a:lnTo>
                <a:lnTo>
                  <a:pt x="1111467" y="1528563"/>
                </a:lnTo>
                <a:lnTo>
                  <a:pt x="1106174" y="1516652"/>
                </a:lnTo>
                <a:lnTo>
                  <a:pt x="1100617" y="1505006"/>
                </a:lnTo>
                <a:lnTo>
                  <a:pt x="1094795" y="1493625"/>
                </a:lnTo>
                <a:lnTo>
                  <a:pt x="1088708" y="1482243"/>
                </a:lnTo>
                <a:lnTo>
                  <a:pt x="1082357" y="1470862"/>
                </a:lnTo>
                <a:lnTo>
                  <a:pt x="1075741" y="1459480"/>
                </a:lnTo>
                <a:lnTo>
                  <a:pt x="1068596" y="1448628"/>
                </a:lnTo>
                <a:lnTo>
                  <a:pt x="1061186" y="1437511"/>
                </a:lnTo>
                <a:lnTo>
                  <a:pt x="1053512" y="1426394"/>
                </a:lnTo>
                <a:lnTo>
                  <a:pt x="1045308" y="1415278"/>
                </a:lnTo>
                <a:lnTo>
                  <a:pt x="1037105" y="1404161"/>
                </a:lnTo>
                <a:lnTo>
                  <a:pt x="1028107" y="1393309"/>
                </a:lnTo>
                <a:lnTo>
                  <a:pt x="1019374" y="1382456"/>
                </a:lnTo>
                <a:lnTo>
                  <a:pt x="1009847" y="1371340"/>
                </a:lnTo>
                <a:lnTo>
                  <a:pt x="990794" y="1349106"/>
                </a:lnTo>
                <a:lnTo>
                  <a:pt x="972269" y="1326872"/>
                </a:lnTo>
                <a:lnTo>
                  <a:pt x="953215" y="1304903"/>
                </a:lnTo>
                <a:lnTo>
                  <a:pt x="943424" y="1293257"/>
                </a:lnTo>
                <a:lnTo>
                  <a:pt x="933368" y="1282140"/>
                </a:lnTo>
                <a:lnTo>
                  <a:pt x="922518" y="1270759"/>
                </a:lnTo>
                <a:lnTo>
                  <a:pt x="911668" y="1259377"/>
                </a:lnTo>
                <a:lnTo>
                  <a:pt x="900024" y="1247731"/>
                </a:lnTo>
                <a:lnTo>
                  <a:pt x="888115" y="1236085"/>
                </a:lnTo>
                <a:lnTo>
                  <a:pt x="875148" y="1224174"/>
                </a:lnTo>
                <a:lnTo>
                  <a:pt x="861652" y="1212263"/>
                </a:lnTo>
                <a:lnTo>
                  <a:pt x="847361" y="1200352"/>
                </a:lnTo>
                <a:lnTo>
                  <a:pt x="832277" y="1188177"/>
                </a:lnTo>
                <a:lnTo>
                  <a:pt x="825397" y="1182618"/>
                </a:lnTo>
                <a:lnTo>
                  <a:pt x="819575" y="1176795"/>
                </a:lnTo>
                <a:lnTo>
                  <a:pt x="814547" y="1170972"/>
                </a:lnTo>
                <a:lnTo>
                  <a:pt x="809783" y="1165149"/>
                </a:lnTo>
                <a:lnTo>
                  <a:pt x="805814" y="1159326"/>
                </a:lnTo>
                <a:lnTo>
                  <a:pt x="802109" y="1153768"/>
                </a:lnTo>
                <a:lnTo>
                  <a:pt x="798933" y="1147680"/>
                </a:lnTo>
                <a:lnTo>
                  <a:pt x="796287" y="1142121"/>
                </a:lnTo>
                <a:lnTo>
                  <a:pt x="793376" y="1136563"/>
                </a:lnTo>
                <a:lnTo>
                  <a:pt x="790994" y="1130740"/>
                </a:lnTo>
                <a:lnTo>
                  <a:pt x="788612" y="1124652"/>
                </a:lnTo>
                <a:lnTo>
                  <a:pt x="786760" y="1119094"/>
                </a:lnTo>
                <a:lnTo>
                  <a:pt x="784643" y="1113271"/>
                </a:lnTo>
                <a:lnTo>
                  <a:pt x="783055" y="1107183"/>
                </a:lnTo>
                <a:lnTo>
                  <a:pt x="779879" y="1095272"/>
                </a:lnTo>
                <a:lnTo>
                  <a:pt x="774851" y="1074362"/>
                </a:lnTo>
                <a:lnTo>
                  <a:pt x="773264" y="1065627"/>
                </a:lnTo>
                <a:lnTo>
                  <a:pt x="771411" y="1057686"/>
                </a:lnTo>
                <a:lnTo>
                  <a:pt x="770353" y="1049216"/>
                </a:lnTo>
                <a:lnTo>
                  <a:pt x="769559" y="1040217"/>
                </a:lnTo>
                <a:lnTo>
                  <a:pt x="769294" y="1029630"/>
                </a:lnTo>
                <a:lnTo>
                  <a:pt x="769029" y="1017719"/>
                </a:lnTo>
                <a:lnTo>
                  <a:pt x="769029" y="1009249"/>
                </a:lnTo>
                <a:lnTo>
                  <a:pt x="769294" y="1002896"/>
                </a:lnTo>
                <a:lnTo>
                  <a:pt x="769823" y="998132"/>
                </a:lnTo>
                <a:lnTo>
                  <a:pt x="770353" y="993897"/>
                </a:lnTo>
                <a:lnTo>
                  <a:pt x="772470" y="985427"/>
                </a:lnTo>
                <a:lnTo>
                  <a:pt x="773528" y="979075"/>
                </a:lnTo>
                <a:lnTo>
                  <a:pt x="774851" y="971399"/>
                </a:lnTo>
                <a:lnTo>
                  <a:pt x="776439" y="961870"/>
                </a:lnTo>
                <a:lnTo>
                  <a:pt x="778556" y="952606"/>
                </a:lnTo>
                <a:lnTo>
                  <a:pt x="780409" y="943607"/>
                </a:lnTo>
                <a:lnTo>
                  <a:pt x="783055" y="934607"/>
                </a:lnTo>
                <a:lnTo>
                  <a:pt x="785437" y="925608"/>
                </a:lnTo>
                <a:lnTo>
                  <a:pt x="788612" y="916873"/>
                </a:lnTo>
                <a:lnTo>
                  <a:pt x="792317" y="908139"/>
                </a:lnTo>
                <a:lnTo>
                  <a:pt x="796287" y="899669"/>
                </a:lnTo>
                <a:lnTo>
                  <a:pt x="798933" y="893846"/>
                </a:lnTo>
                <a:lnTo>
                  <a:pt x="802109" y="888023"/>
                </a:lnTo>
                <a:lnTo>
                  <a:pt x="805814" y="882199"/>
                </a:lnTo>
                <a:lnTo>
                  <a:pt x="809783" y="876376"/>
                </a:lnTo>
                <a:lnTo>
                  <a:pt x="814547" y="870818"/>
                </a:lnTo>
                <a:lnTo>
                  <a:pt x="819575" y="864730"/>
                </a:lnTo>
                <a:lnTo>
                  <a:pt x="825397" y="858907"/>
                </a:lnTo>
                <a:lnTo>
                  <a:pt x="832277" y="853349"/>
                </a:lnTo>
                <a:lnTo>
                  <a:pt x="847361" y="841173"/>
                </a:lnTo>
                <a:lnTo>
                  <a:pt x="861652" y="829262"/>
                </a:lnTo>
                <a:lnTo>
                  <a:pt x="875148" y="817351"/>
                </a:lnTo>
                <a:lnTo>
                  <a:pt x="888115" y="805440"/>
                </a:lnTo>
                <a:lnTo>
                  <a:pt x="900024" y="794059"/>
                </a:lnTo>
                <a:lnTo>
                  <a:pt x="911668" y="782413"/>
                </a:lnTo>
                <a:lnTo>
                  <a:pt x="922518" y="771031"/>
                </a:lnTo>
                <a:lnTo>
                  <a:pt x="933368" y="759385"/>
                </a:lnTo>
                <a:lnTo>
                  <a:pt x="943424" y="748268"/>
                </a:lnTo>
                <a:lnTo>
                  <a:pt x="953215" y="736887"/>
                </a:lnTo>
                <a:lnTo>
                  <a:pt x="972269" y="714388"/>
                </a:lnTo>
                <a:lnTo>
                  <a:pt x="990794" y="692419"/>
                </a:lnTo>
                <a:lnTo>
                  <a:pt x="1009847" y="670450"/>
                </a:lnTo>
                <a:lnTo>
                  <a:pt x="1019374" y="659334"/>
                </a:lnTo>
                <a:lnTo>
                  <a:pt x="1028107" y="648482"/>
                </a:lnTo>
                <a:lnTo>
                  <a:pt x="1037105" y="637365"/>
                </a:lnTo>
                <a:lnTo>
                  <a:pt x="1045308" y="626248"/>
                </a:lnTo>
                <a:lnTo>
                  <a:pt x="1053512" y="615396"/>
                </a:lnTo>
                <a:lnTo>
                  <a:pt x="1061186" y="604014"/>
                </a:lnTo>
                <a:lnTo>
                  <a:pt x="1068596" y="593162"/>
                </a:lnTo>
                <a:lnTo>
                  <a:pt x="1075741" y="581781"/>
                </a:lnTo>
                <a:lnTo>
                  <a:pt x="1082357" y="570664"/>
                </a:lnTo>
                <a:lnTo>
                  <a:pt x="1088708" y="559547"/>
                </a:lnTo>
                <a:lnTo>
                  <a:pt x="1094795" y="547901"/>
                </a:lnTo>
                <a:lnTo>
                  <a:pt x="1100617" y="536784"/>
                </a:lnTo>
                <a:lnTo>
                  <a:pt x="1106174" y="524873"/>
                </a:lnTo>
                <a:lnTo>
                  <a:pt x="1111467" y="513227"/>
                </a:lnTo>
                <a:lnTo>
                  <a:pt x="1116230" y="501316"/>
                </a:lnTo>
                <a:lnTo>
                  <a:pt x="1120994" y="489405"/>
                </a:lnTo>
                <a:lnTo>
                  <a:pt x="1123640" y="481729"/>
                </a:lnTo>
                <a:lnTo>
                  <a:pt x="1126287" y="472995"/>
                </a:lnTo>
                <a:lnTo>
                  <a:pt x="1129198" y="463466"/>
                </a:lnTo>
                <a:lnTo>
                  <a:pt x="1131844" y="453408"/>
                </a:lnTo>
                <a:lnTo>
                  <a:pt x="1134490" y="442820"/>
                </a:lnTo>
                <a:lnTo>
                  <a:pt x="1137137" y="431968"/>
                </a:lnTo>
                <a:lnTo>
                  <a:pt x="1142165" y="408146"/>
                </a:lnTo>
                <a:lnTo>
                  <a:pt x="1146664" y="383531"/>
                </a:lnTo>
                <a:lnTo>
                  <a:pt x="1151162" y="357591"/>
                </a:lnTo>
                <a:lnTo>
                  <a:pt x="1155132" y="331917"/>
                </a:lnTo>
                <a:lnTo>
                  <a:pt x="1158837" y="305978"/>
                </a:lnTo>
                <a:lnTo>
                  <a:pt x="1161748" y="284273"/>
                </a:lnTo>
                <a:lnTo>
                  <a:pt x="1164130" y="263628"/>
                </a:lnTo>
                <a:lnTo>
                  <a:pt x="1168364" y="224189"/>
                </a:lnTo>
                <a:lnTo>
                  <a:pt x="188949" y="224189"/>
                </a:lnTo>
                <a:close/>
                <a:moveTo>
                  <a:pt x="111941" y="0"/>
                </a:moveTo>
                <a:lnTo>
                  <a:pt x="1245372" y="0"/>
                </a:lnTo>
                <a:lnTo>
                  <a:pt x="1251194" y="265"/>
                </a:lnTo>
                <a:lnTo>
                  <a:pt x="1257016" y="530"/>
                </a:lnTo>
                <a:lnTo>
                  <a:pt x="1262574" y="1324"/>
                </a:lnTo>
                <a:lnTo>
                  <a:pt x="1268131" y="2382"/>
                </a:lnTo>
                <a:lnTo>
                  <a:pt x="1273424" y="3706"/>
                </a:lnTo>
                <a:lnTo>
                  <a:pt x="1278716" y="5029"/>
                </a:lnTo>
                <a:lnTo>
                  <a:pt x="1284009" y="6882"/>
                </a:lnTo>
                <a:lnTo>
                  <a:pt x="1289302" y="9000"/>
                </a:lnTo>
                <a:lnTo>
                  <a:pt x="1294065" y="11382"/>
                </a:lnTo>
                <a:lnTo>
                  <a:pt x="1299093" y="13499"/>
                </a:lnTo>
                <a:lnTo>
                  <a:pt x="1303592" y="16411"/>
                </a:lnTo>
                <a:lnTo>
                  <a:pt x="1308091" y="19058"/>
                </a:lnTo>
                <a:lnTo>
                  <a:pt x="1312590" y="22499"/>
                </a:lnTo>
                <a:lnTo>
                  <a:pt x="1316824" y="25675"/>
                </a:lnTo>
                <a:lnTo>
                  <a:pt x="1321058" y="29380"/>
                </a:lnTo>
                <a:lnTo>
                  <a:pt x="1324498" y="32821"/>
                </a:lnTo>
                <a:lnTo>
                  <a:pt x="1328468" y="36792"/>
                </a:lnTo>
                <a:lnTo>
                  <a:pt x="1331908" y="41027"/>
                </a:lnTo>
                <a:lnTo>
                  <a:pt x="1335348" y="45262"/>
                </a:lnTo>
                <a:lnTo>
                  <a:pt x="1338259" y="49497"/>
                </a:lnTo>
                <a:lnTo>
                  <a:pt x="1341435" y="53996"/>
                </a:lnTo>
                <a:lnTo>
                  <a:pt x="1344081" y="58761"/>
                </a:lnTo>
                <a:lnTo>
                  <a:pt x="1346463" y="63525"/>
                </a:lnTo>
                <a:lnTo>
                  <a:pt x="1348845" y="68554"/>
                </a:lnTo>
                <a:lnTo>
                  <a:pt x="1350697" y="73583"/>
                </a:lnTo>
                <a:lnTo>
                  <a:pt x="1352285" y="78877"/>
                </a:lnTo>
                <a:lnTo>
                  <a:pt x="1354137" y="84435"/>
                </a:lnTo>
                <a:lnTo>
                  <a:pt x="1355196" y="89729"/>
                </a:lnTo>
                <a:lnTo>
                  <a:pt x="1356254" y="95287"/>
                </a:lnTo>
                <a:lnTo>
                  <a:pt x="1356784" y="100846"/>
                </a:lnTo>
                <a:lnTo>
                  <a:pt x="1357313" y="106404"/>
                </a:lnTo>
                <a:lnTo>
                  <a:pt x="1357313" y="112227"/>
                </a:lnTo>
                <a:lnTo>
                  <a:pt x="1357313" y="117786"/>
                </a:lnTo>
                <a:lnTo>
                  <a:pt x="1356784" y="122815"/>
                </a:lnTo>
                <a:lnTo>
                  <a:pt x="1356254" y="128108"/>
                </a:lnTo>
                <a:lnTo>
                  <a:pt x="1355460" y="133137"/>
                </a:lnTo>
                <a:lnTo>
                  <a:pt x="1354402" y="138166"/>
                </a:lnTo>
                <a:lnTo>
                  <a:pt x="1353344" y="143460"/>
                </a:lnTo>
                <a:lnTo>
                  <a:pt x="1351491" y="148225"/>
                </a:lnTo>
                <a:lnTo>
                  <a:pt x="1349903" y="152989"/>
                </a:lnTo>
                <a:lnTo>
                  <a:pt x="1347786" y="157753"/>
                </a:lnTo>
                <a:lnTo>
                  <a:pt x="1345669" y="162253"/>
                </a:lnTo>
                <a:lnTo>
                  <a:pt x="1343287" y="166753"/>
                </a:lnTo>
                <a:lnTo>
                  <a:pt x="1340906" y="170988"/>
                </a:lnTo>
                <a:lnTo>
                  <a:pt x="1337995" y="174958"/>
                </a:lnTo>
                <a:lnTo>
                  <a:pt x="1335084" y="179193"/>
                </a:lnTo>
                <a:lnTo>
                  <a:pt x="1331908" y="183163"/>
                </a:lnTo>
                <a:lnTo>
                  <a:pt x="1328732" y="186869"/>
                </a:lnTo>
                <a:lnTo>
                  <a:pt x="1325028" y="190574"/>
                </a:lnTo>
                <a:lnTo>
                  <a:pt x="1321852" y="194015"/>
                </a:lnTo>
                <a:lnTo>
                  <a:pt x="1317882" y="197191"/>
                </a:lnTo>
                <a:lnTo>
                  <a:pt x="1313913" y="200368"/>
                </a:lnTo>
                <a:lnTo>
                  <a:pt x="1309943" y="203544"/>
                </a:lnTo>
                <a:lnTo>
                  <a:pt x="1305709" y="206191"/>
                </a:lnTo>
                <a:lnTo>
                  <a:pt x="1301475" y="208838"/>
                </a:lnTo>
                <a:lnTo>
                  <a:pt x="1296976" y="211220"/>
                </a:lnTo>
                <a:lnTo>
                  <a:pt x="1292477" y="213602"/>
                </a:lnTo>
                <a:lnTo>
                  <a:pt x="1287714" y="215455"/>
                </a:lnTo>
                <a:lnTo>
                  <a:pt x="1282950" y="217308"/>
                </a:lnTo>
                <a:lnTo>
                  <a:pt x="1278187" y="218896"/>
                </a:lnTo>
                <a:lnTo>
                  <a:pt x="1273159" y="220219"/>
                </a:lnTo>
                <a:lnTo>
                  <a:pt x="1268131" y="221543"/>
                </a:lnTo>
                <a:lnTo>
                  <a:pt x="1263103" y="222337"/>
                </a:lnTo>
                <a:lnTo>
                  <a:pt x="1258075" y="223131"/>
                </a:lnTo>
                <a:lnTo>
                  <a:pt x="1253841" y="266275"/>
                </a:lnTo>
                <a:lnTo>
                  <a:pt x="1251194" y="290096"/>
                </a:lnTo>
                <a:lnTo>
                  <a:pt x="1248548" y="314447"/>
                </a:lnTo>
                <a:lnTo>
                  <a:pt x="1245372" y="340122"/>
                </a:lnTo>
                <a:lnTo>
                  <a:pt x="1241932" y="365532"/>
                </a:lnTo>
                <a:lnTo>
                  <a:pt x="1237963" y="391471"/>
                </a:lnTo>
                <a:lnTo>
                  <a:pt x="1234258" y="416881"/>
                </a:lnTo>
                <a:lnTo>
                  <a:pt x="1231347" y="432762"/>
                </a:lnTo>
                <a:lnTo>
                  <a:pt x="1228436" y="447849"/>
                </a:lnTo>
                <a:lnTo>
                  <a:pt x="1225525" y="462936"/>
                </a:lnTo>
                <a:lnTo>
                  <a:pt x="1222349" y="477759"/>
                </a:lnTo>
                <a:lnTo>
                  <a:pt x="1218644" y="492052"/>
                </a:lnTo>
                <a:lnTo>
                  <a:pt x="1215204" y="506080"/>
                </a:lnTo>
                <a:lnTo>
                  <a:pt x="1211499" y="519579"/>
                </a:lnTo>
                <a:lnTo>
                  <a:pt x="1207265" y="532814"/>
                </a:lnTo>
                <a:lnTo>
                  <a:pt x="1202237" y="547636"/>
                </a:lnTo>
                <a:lnTo>
                  <a:pt x="1196415" y="562458"/>
                </a:lnTo>
                <a:lnTo>
                  <a:pt x="1190593" y="577016"/>
                </a:lnTo>
                <a:lnTo>
                  <a:pt x="1184506" y="591839"/>
                </a:lnTo>
                <a:lnTo>
                  <a:pt x="1177890" y="606132"/>
                </a:lnTo>
                <a:lnTo>
                  <a:pt x="1171010" y="620160"/>
                </a:lnTo>
                <a:lnTo>
                  <a:pt x="1163865" y="634188"/>
                </a:lnTo>
                <a:lnTo>
                  <a:pt x="1156455" y="648217"/>
                </a:lnTo>
                <a:lnTo>
                  <a:pt x="1148516" y="661981"/>
                </a:lnTo>
                <a:lnTo>
                  <a:pt x="1140312" y="675480"/>
                </a:lnTo>
                <a:lnTo>
                  <a:pt x="1131844" y="689243"/>
                </a:lnTo>
                <a:lnTo>
                  <a:pt x="1123111" y="702478"/>
                </a:lnTo>
                <a:lnTo>
                  <a:pt x="1113849" y="715712"/>
                </a:lnTo>
                <a:lnTo>
                  <a:pt x="1104586" y="728946"/>
                </a:lnTo>
                <a:lnTo>
                  <a:pt x="1094795" y="742180"/>
                </a:lnTo>
                <a:lnTo>
                  <a:pt x="1085004" y="754885"/>
                </a:lnTo>
                <a:lnTo>
                  <a:pt x="1074947" y="767590"/>
                </a:lnTo>
                <a:lnTo>
                  <a:pt x="1064097" y="780031"/>
                </a:lnTo>
                <a:lnTo>
                  <a:pt x="1053512" y="792736"/>
                </a:lnTo>
                <a:lnTo>
                  <a:pt x="1042662" y="804911"/>
                </a:lnTo>
                <a:lnTo>
                  <a:pt x="1031283" y="817351"/>
                </a:lnTo>
                <a:lnTo>
                  <a:pt x="1019903" y="829792"/>
                </a:lnTo>
                <a:lnTo>
                  <a:pt x="1007995" y="841967"/>
                </a:lnTo>
                <a:lnTo>
                  <a:pt x="995557" y="854407"/>
                </a:lnTo>
                <a:lnTo>
                  <a:pt x="983384" y="866848"/>
                </a:lnTo>
                <a:lnTo>
                  <a:pt x="970681" y="879288"/>
                </a:lnTo>
                <a:lnTo>
                  <a:pt x="957714" y="891463"/>
                </a:lnTo>
                <a:lnTo>
                  <a:pt x="944218" y="903904"/>
                </a:lnTo>
                <a:lnTo>
                  <a:pt x="916960" y="928520"/>
                </a:lnTo>
                <a:lnTo>
                  <a:pt x="888380" y="953665"/>
                </a:lnTo>
                <a:lnTo>
                  <a:pt x="888115" y="954459"/>
                </a:lnTo>
                <a:lnTo>
                  <a:pt x="886792" y="957900"/>
                </a:lnTo>
                <a:lnTo>
                  <a:pt x="885204" y="962664"/>
                </a:lnTo>
                <a:lnTo>
                  <a:pt x="883616" y="968487"/>
                </a:lnTo>
                <a:lnTo>
                  <a:pt x="881764" y="975369"/>
                </a:lnTo>
                <a:lnTo>
                  <a:pt x="880441" y="981457"/>
                </a:lnTo>
                <a:lnTo>
                  <a:pt x="879118" y="986221"/>
                </a:lnTo>
                <a:lnTo>
                  <a:pt x="876736" y="993632"/>
                </a:lnTo>
                <a:lnTo>
                  <a:pt x="876207" y="997338"/>
                </a:lnTo>
                <a:lnTo>
                  <a:pt x="875677" y="1002102"/>
                </a:lnTo>
                <a:lnTo>
                  <a:pt x="875148" y="1008984"/>
                </a:lnTo>
                <a:lnTo>
                  <a:pt x="875148" y="1017719"/>
                </a:lnTo>
                <a:lnTo>
                  <a:pt x="875148" y="1025130"/>
                </a:lnTo>
                <a:lnTo>
                  <a:pt x="875413" y="1030953"/>
                </a:lnTo>
                <a:lnTo>
                  <a:pt x="875942" y="1035453"/>
                </a:lnTo>
                <a:lnTo>
                  <a:pt x="876471" y="1038894"/>
                </a:lnTo>
                <a:lnTo>
                  <a:pt x="878059" y="1046305"/>
                </a:lnTo>
                <a:lnTo>
                  <a:pt x="879118" y="1051069"/>
                </a:lnTo>
                <a:lnTo>
                  <a:pt x="880176" y="1056892"/>
                </a:lnTo>
                <a:lnTo>
                  <a:pt x="880970" y="1062715"/>
                </a:lnTo>
                <a:lnTo>
                  <a:pt x="882293" y="1068009"/>
                </a:lnTo>
                <a:lnTo>
                  <a:pt x="884675" y="1077009"/>
                </a:lnTo>
                <a:lnTo>
                  <a:pt x="887057" y="1083890"/>
                </a:lnTo>
                <a:lnTo>
                  <a:pt x="888644" y="1088125"/>
                </a:lnTo>
                <a:lnTo>
                  <a:pt x="916960" y="1113271"/>
                </a:lnTo>
                <a:lnTo>
                  <a:pt x="944482" y="1137886"/>
                </a:lnTo>
                <a:lnTo>
                  <a:pt x="957714" y="1150327"/>
                </a:lnTo>
                <a:lnTo>
                  <a:pt x="970681" y="1162767"/>
                </a:lnTo>
                <a:lnTo>
                  <a:pt x="983384" y="1174942"/>
                </a:lnTo>
                <a:lnTo>
                  <a:pt x="995557" y="1187118"/>
                </a:lnTo>
                <a:lnTo>
                  <a:pt x="1007995" y="1199558"/>
                </a:lnTo>
                <a:lnTo>
                  <a:pt x="1019903" y="1211734"/>
                </a:lnTo>
                <a:lnTo>
                  <a:pt x="1031283" y="1224174"/>
                </a:lnTo>
                <a:lnTo>
                  <a:pt x="1042662" y="1236614"/>
                </a:lnTo>
                <a:lnTo>
                  <a:pt x="1053512" y="1249055"/>
                </a:lnTo>
                <a:lnTo>
                  <a:pt x="1064097" y="1261495"/>
                </a:lnTo>
                <a:lnTo>
                  <a:pt x="1074947" y="1274200"/>
                </a:lnTo>
                <a:lnTo>
                  <a:pt x="1085004" y="1286905"/>
                </a:lnTo>
                <a:lnTo>
                  <a:pt x="1094795" y="1299874"/>
                </a:lnTo>
                <a:lnTo>
                  <a:pt x="1104586" y="1312844"/>
                </a:lnTo>
                <a:lnTo>
                  <a:pt x="1113849" y="1325814"/>
                </a:lnTo>
                <a:lnTo>
                  <a:pt x="1123111" y="1339048"/>
                </a:lnTo>
                <a:lnTo>
                  <a:pt x="1131844" y="1352547"/>
                </a:lnTo>
                <a:lnTo>
                  <a:pt x="1140312" y="1366046"/>
                </a:lnTo>
                <a:lnTo>
                  <a:pt x="1148516" y="1379810"/>
                </a:lnTo>
                <a:lnTo>
                  <a:pt x="1156455" y="1393309"/>
                </a:lnTo>
                <a:lnTo>
                  <a:pt x="1163865" y="1407337"/>
                </a:lnTo>
                <a:lnTo>
                  <a:pt x="1171010" y="1421365"/>
                </a:lnTo>
                <a:lnTo>
                  <a:pt x="1177890" y="1435394"/>
                </a:lnTo>
                <a:lnTo>
                  <a:pt x="1184506" y="1449951"/>
                </a:lnTo>
                <a:lnTo>
                  <a:pt x="1190593" y="1464509"/>
                </a:lnTo>
                <a:lnTo>
                  <a:pt x="1196415" y="1479332"/>
                </a:lnTo>
                <a:lnTo>
                  <a:pt x="1202237" y="1493889"/>
                </a:lnTo>
                <a:lnTo>
                  <a:pt x="1207265" y="1508976"/>
                </a:lnTo>
                <a:lnTo>
                  <a:pt x="1211499" y="1521946"/>
                </a:lnTo>
                <a:lnTo>
                  <a:pt x="1215204" y="1535710"/>
                </a:lnTo>
                <a:lnTo>
                  <a:pt x="1218644" y="1549473"/>
                </a:lnTo>
                <a:lnTo>
                  <a:pt x="1222349" y="1563767"/>
                </a:lnTo>
                <a:lnTo>
                  <a:pt x="1225525" y="1578854"/>
                </a:lnTo>
                <a:lnTo>
                  <a:pt x="1228436" y="1593676"/>
                </a:lnTo>
                <a:lnTo>
                  <a:pt x="1231347" y="1609028"/>
                </a:lnTo>
                <a:lnTo>
                  <a:pt x="1234258" y="1624909"/>
                </a:lnTo>
                <a:lnTo>
                  <a:pt x="1239286" y="1656407"/>
                </a:lnTo>
                <a:lnTo>
                  <a:pt x="1243785" y="1687640"/>
                </a:lnTo>
                <a:lnTo>
                  <a:pt x="1247490" y="1719137"/>
                </a:lnTo>
                <a:lnTo>
                  <a:pt x="1250930" y="1749576"/>
                </a:lnTo>
                <a:lnTo>
                  <a:pt x="1254899" y="1785838"/>
                </a:lnTo>
                <a:lnTo>
                  <a:pt x="1258075" y="1818659"/>
                </a:lnTo>
                <a:lnTo>
                  <a:pt x="1263103" y="1819189"/>
                </a:lnTo>
                <a:lnTo>
                  <a:pt x="1268131" y="1820247"/>
                </a:lnTo>
                <a:lnTo>
                  <a:pt x="1273159" y="1821571"/>
                </a:lnTo>
                <a:lnTo>
                  <a:pt x="1278187" y="1822894"/>
                </a:lnTo>
                <a:lnTo>
                  <a:pt x="1282950" y="1824218"/>
                </a:lnTo>
                <a:lnTo>
                  <a:pt x="1287714" y="1826335"/>
                </a:lnTo>
                <a:lnTo>
                  <a:pt x="1292477" y="1828188"/>
                </a:lnTo>
                <a:lnTo>
                  <a:pt x="1296976" y="1830570"/>
                </a:lnTo>
                <a:lnTo>
                  <a:pt x="1301475" y="1832688"/>
                </a:lnTo>
                <a:lnTo>
                  <a:pt x="1305709" y="1835599"/>
                </a:lnTo>
                <a:lnTo>
                  <a:pt x="1309943" y="1838246"/>
                </a:lnTo>
                <a:lnTo>
                  <a:pt x="1313913" y="1841158"/>
                </a:lnTo>
                <a:lnTo>
                  <a:pt x="1317882" y="1844334"/>
                </a:lnTo>
                <a:lnTo>
                  <a:pt x="1321852" y="1847510"/>
                </a:lnTo>
                <a:lnTo>
                  <a:pt x="1325028" y="1850951"/>
                </a:lnTo>
                <a:lnTo>
                  <a:pt x="1328732" y="1854657"/>
                </a:lnTo>
                <a:lnTo>
                  <a:pt x="1331908" y="1858627"/>
                </a:lnTo>
                <a:lnTo>
                  <a:pt x="1335084" y="1862597"/>
                </a:lnTo>
                <a:lnTo>
                  <a:pt x="1337995" y="1866568"/>
                </a:lnTo>
                <a:lnTo>
                  <a:pt x="1340906" y="1870538"/>
                </a:lnTo>
                <a:lnTo>
                  <a:pt x="1343287" y="1874773"/>
                </a:lnTo>
                <a:lnTo>
                  <a:pt x="1345669" y="1879273"/>
                </a:lnTo>
                <a:lnTo>
                  <a:pt x="1347786" y="1883772"/>
                </a:lnTo>
                <a:lnTo>
                  <a:pt x="1349903" y="1888537"/>
                </a:lnTo>
                <a:lnTo>
                  <a:pt x="1351491" y="1893301"/>
                </a:lnTo>
                <a:lnTo>
                  <a:pt x="1353344" y="1898065"/>
                </a:lnTo>
                <a:lnTo>
                  <a:pt x="1354402" y="1903359"/>
                </a:lnTo>
                <a:lnTo>
                  <a:pt x="1355460" y="1908388"/>
                </a:lnTo>
                <a:lnTo>
                  <a:pt x="1356254" y="1913417"/>
                </a:lnTo>
                <a:lnTo>
                  <a:pt x="1356784" y="1918711"/>
                </a:lnTo>
                <a:lnTo>
                  <a:pt x="1357313" y="1924004"/>
                </a:lnTo>
                <a:lnTo>
                  <a:pt x="1357313" y="1929298"/>
                </a:lnTo>
                <a:lnTo>
                  <a:pt x="1357313" y="1934857"/>
                </a:lnTo>
                <a:lnTo>
                  <a:pt x="1356784" y="1940944"/>
                </a:lnTo>
                <a:lnTo>
                  <a:pt x="1356254" y="1946503"/>
                </a:lnTo>
                <a:lnTo>
                  <a:pt x="1355196" y="1951797"/>
                </a:lnTo>
                <a:lnTo>
                  <a:pt x="1354137" y="1957355"/>
                </a:lnTo>
                <a:lnTo>
                  <a:pt x="1352285" y="1962913"/>
                </a:lnTo>
                <a:lnTo>
                  <a:pt x="1350697" y="1967942"/>
                </a:lnTo>
                <a:lnTo>
                  <a:pt x="1348845" y="1972971"/>
                </a:lnTo>
                <a:lnTo>
                  <a:pt x="1346463" y="1978000"/>
                </a:lnTo>
                <a:lnTo>
                  <a:pt x="1344081" y="1982765"/>
                </a:lnTo>
                <a:lnTo>
                  <a:pt x="1341435" y="1987529"/>
                </a:lnTo>
                <a:lnTo>
                  <a:pt x="1338259" y="1992029"/>
                </a:lnTo>
                <a:lnTo>
                  <a:pt x="1335348" y="1996529"/>
                </a:lnTo>
                <a:lnTo>
                  <a:pt x="1331908" y="2000764"/>
                </a:lnTo>
                <a:lnTo>
                  <a:pt x="1328468" y="2004734"/>
                </a:lnTo>
                <a:lnTo>
                  <a:pt x="1324498" y="2008704"/>
                </a:lnTo>
                <a:lnTo>
                  <a:pt x="1321058" y="2012410"/>
                </a:lnTo>
                <a:lnTo>
                  <a:pt x="1316824" y="2015851"/>
                </a:lnTo>
                <a:lnTo>
                  <a:pt x="1312590" y="2019292"/>
                </a:lnTo>
                <a:lnTo>
                  <a:pt x="1308091" y="2022468"/>
                </a:lnTo>
                <a:lnTo>
                  <a:pt x="1303592" y="2025115"/>
                </a:lnTo>
                <a:lnTo>
                  <a:pt x="1299093" y="2028026"/>
                </a:lnTo>
                <a:lnTo>
                  <a:pt x="1294065" y="2030408"/>
                </a:lnTo>
                <a:lnTo>
                  <a:pt x="1289302" y="2032791"/>
                </a:lnTo>
                <a:lnTo>
                  <a:pt x="1284009" y="2034643"/>
                </a:lnTo>
                <a:lnTo>
                  <a:pt x="1278716" y="2036496"/>
                </a:lnTo>
                <a:lnTo>
                  <a:pt x="1273424" y="2038084"/>
                </a:lnTo>
                <a:lnTo>
                  <a:pt x="1268131" y="2039143"/>
                </a:lnTo>
                <a:lnTo>
                  <a:pt x="1262574" y="2040466"/>
                </a:lnTo>
                <a:lnTo>
                  <a:pt x="1257016" y="2040996"/>
                </a:lnTo>
                <a:lnTo>
                  <a:pt x="1251194" y="2041525"/>
                </a:lnTo>
                <a:lnTo>
                  <a:pt x="1245372" y="2041525"/>
                </a:lnTo>
                <a:lnTo>
                  <a:pt x="111941" y="2041525"/>
                </a:lnTo>
                <a:lnTo>
                  <a:pt x="106119" y="2041525"/>
                </a:lnTo>
                <a:lnTo>
                  <a:pt x="100561" y="2040996"/>
                </a:lnTo>
                <a:lnTo>
                  <a:pt x="94739" y="2040466"/>
                </a:lnTo>
                <a:lnTo>
                  <a:pt x="89447" y="2039143"/>
                </a:lnTo>
                <a:lnTo>
                  <a:pt x="83889" y="2038084"/>
                </a:lnTo>
                <a:lnTo>
                  <a:pt x="78861" y="2036496"/>
                </a:lnTo>
                <a:lnTo>
                  <a:pt x="73569" y="2034643"/>
                </a:lnTo>
                <a:lnTo>
                  <a:pt x="68540" y="2032791"/>
                </a:lnTo>
                <a:lnTo>
                  <a:pt x="63248" y="2030408"/>
                </a:lnTo>
                <a:lnTo>
                  <a:pt x="58484" y="2028026"/>
                </a:lnTo>
                <a:lnTo>
                  <a:pt x="53721" y="2025115"/>
                </a:lnTo>
                <a:lnTo>
                  <a:pt x="49222" y="2022468"/>
                </a:lnTo>
                <a:lnTo>
                  <a:pt x="44988" y="2019292"/>
                </a:lnTo>
                <a:lnTo>
                  <a:pt x="40754" y="2015851"/>
                </a:lnTo>
                <a:lnTo>
                  <a:pt x="36784" y="2012410"/>
                </a:lnTo>
                <a:lnTo>
                  <a:pt x="32815" y="2008704"/>
                </a:lnTo>
                <a:lnTo>
                  <a:pt x="29110" y="2004734"/>
                </a:lnTo>
                <a:lnTo>
                  <a:pt x="25405" y="2000764"/>
                </a:lnTo>
                <a:lnTo>
                  <a:pt x="22229" y="1996529"/>
                </a:lnTo>
                <a:lnTo>
                  <a:pt x="19054" y="1992029"/>
                </a:lnTo>
                <a:lnTo>
                  <a:pt x="16143" y="1987529"/>
                </a:lnTo>
                <a:lnTo>
                  <a:pt x="13232" y="1982765"/>
                </a:lnTo>
                <a:lnTo>
                  <a:pt x="11115" y="1978000"/>
                </a:lnTo>
                <a:lnTo>
                  <a:pt x="8733" y="1972971"/>
                </a:lnTo>
                <a:lnTo>
                  <a:pt x="6881" y="1967942"/>
                </a:lnTo>
                <a:lnTo>
                  <a:pt x="5028" y="1962913"/>
                </a:lnTo>
                <a:lnTo>
                  <a:pt x="3440" y="1957355"/>
                </a:lnTo>
                <a:lnTo>
                  <a:pt x="2117" y="1951797"/>
                </a:lnTo>
                <a:lnTo>
                  <a:pt x="1323" y="1946503"/>
                </a:lnTo>
                <a:lnTo>
                  <a:pt x="529" y="1940944"/>
                </a:lnTo>
                <a:lnTo>
                  <a:pt x="265" y="1934857"/>
                </a:lnTo>
                <a:lnTo>
                  <a:pt x="0" y="1929298"/>
                </a:lnTo>
                <a:lnTo>
                  <a:pt x="265" y="1924004"/>
                </a:lnTo>
                <a:lnTo>
                  <a:pt x="529" y="1918711"/>
                </a:lnTo>
                <a:lnTo>
                  <a:pt x="1059" y="1913417"/>
                </a:lnTo>
                <a:lnTo>
                  <a:pt x="1852" y="1908388"/>
                </a:lnTo>
                <a:lnTo>
                  <a:pt x="2911" y="1903359"/>
                </a:lnTo>
                <a:lnTo>
                  <a:pt x="4499" y="1898065"/>
                </a:lnTo>
                <a:lnTo>
                  <a:pt x="5822" y="1893301"/>
                </a:lnTo>
                <a:lnTo>
                  <a:pt x="7674" y="1888537"/>
                </a:lnTo>
                <a:lnTo>
                  <a:pt x="9791" y="1883772"/>
                </a:lnTo>
                <a:lnTo>
                  <a:pt x="11644" y="1879273"/>
                </a:lnTo>
                <a:lnTo>
                  <a:pt x="14290" y="1874773"/>
                </a:lnTo>
                <a:lnTo>
                  <a:pt x="16672" y="1870538"/>
                </a:lnTo>
                <a:lnTo>
                  <a:pt x="19583" y="1866568"/>
                </a:lnTo>
                <a:lnTo>
                  <a:pt x="22229" y="1862597"/>
                </a:lnTo>
                <a:lnTo>
                  <a:pt x="25405" y="1858627"/>
                </a:lnTo>
                <a:lnTo>
                  <a:pt x="28845" y="1854657"/>
                </a:lnTo>
                <a:lnTo>
                  <a:pt x="32285" y="1850951"/>
                </a:lnTo>
                <a:lnTo>
                  <a:pt x="35726" y="1847510"/>
                </a:lnTo>
                <a:lnTo>
                  <a:pt x="39431" y="1844334"/>
                </a:lnTo>
                <a:lnTo>
                  <a:pt x="43400" y="1841158"/>
                </a:lnTo>
                <a:lnTo>
                  <a:pt x="47634" y="1838246"/>
                </a:lnTo>
                <a:lnTo>
                  <a:pt x="51604" y="1835599"/>
                </a:lnTo>
                <a:lnTo>
                  <a:pt x="56103" y="1832688"/>
                </a:lnTo>
                <a:lnTo>
                  <a:pt x="60601" y="1830570"/>
                </a:lnTo>
                <a:lnTo>
                  <a:pt x="65100" y="1828188"/>
                </a:lnTo>
                <a:lnTo>
                  <a:pt x="69599" y="1826335"/>
                </a:lnTo>
                <a:lnTo>
                  <a:pt x="74362" y="1824218"/>
                </a:lnTo>
                <a:lnTo>
                  <a:pt x="79391" y="1822894"/>
                </a:lnTo>
                <a:lnTo>
                  <a:pt x="84154" y="1821571"/>
                </a:lnTo>
                <a:lnTo>
                  <a:pt x="89182" y="1820247"/>
                </a:lnTo>
                <a:lnTo>
                  <a:pt x="94210" y="1819189"/>
                </a:lnTo>
                <a:lnTo>
                  <a:pt x="99503" y="1818659"/>
                </a:lnTo>
                <a:lnTo>
                  <a:pt x="103737" y="1775516"/>
                </a:lnTo>
                <a:lnTo>
                  <a:pt x="106383" y="1751694"/>
                </a:lnTo>
                <a:lnTo>
                  <a:pt x="108765" y="1727078"/>
                </a:lnTo>
                <a:lnTo>
                  <a:pt x="112205" y="1701668"/>
                </a:lnTo>
                <a:lnTo>
                  <a:pt x="115646" y="1675993"/>
                </a:lnTo>
                <a:lnTo>
                  <a:pt x="119615" y="1650319"/>
                </a:lnTo>
                <a:lnTo>
                  <a:pt x="123585" y="1624909"/>
                </a:lnTo>
                <a:lnTo>
                  <a:pt x="126231" y="1609028"/>
                </a:lnTo>
                <a:lnTo>
                  <a:pt x="129142" y="1593676"/>
                </a:lnTo>
                <a:lnTo>
                  <a:pt x="132053" y="1578854"/>
                </a:lnTo>
                <a:lnTo>
                  <a:pt x="135228" y="1563767"/>
                </a:lnTo>
                <a:lnTo>
                  <a:pt x="138669" y="1549473"/>
                </a:lnTo>
                <a:lnTo>
                  <a:pt x="142374" y="1535710"/>
                </a:lnTo>
                <a:lnTo>
                  <a:pt x="146343" y="1521946"/>
                </a:lnTo>
                <a:lnTo>
                  <a:pt x="150313" y="1508976"/>
                </a:lnTo>
                <a:lnTo>
                  <a:pt x="155605" y="1493889"/>
                </a:lnTo>
                <a:lnTo>
                  <a:pt x="161163" y="1479332"/>
                </a:lnTo>
                <a:lnTo>
                  <a:pt x="166985" y="1464509"/>
                </a:lnTo>
                <a:lnTo>
                  <a:pt x="173071" y="1449951"/>
                </a:lnTo>
                <a:lnTo>
                  <a:pt x="179687" y="1435394"/>
                </a:lnTo>
                <a:lnTo>
                  <a:pt x="186568" y="1421365"/>
                </a:lnTo>
                <a:lnTo>
                  <a:pt x="193713" y="1407337"/>
                </a:lnTo>
                <a:lnTo>
                  <a:pt x="201387" y="1393309"/>
                </a:lnTo>
                <a:lnTo>
                  <a:pt x="209062" y="1379810"/>
                </a:lnTo>
                <a:lnTo>
                  <a:pt x="217265" y="1366046"/>
                </a:lnTo>
                <a:lnTo>
                  <a:pt x="225734" y="1352547"/>
                </a:lnTo>
                <a:lnTo>
                  <a:pt x="234467" y="1339048"/>
                </a:lnTo>
                <a:lnTo>
                  <a:pt x="243729" y="1325814"/>
                </a:lnTo>
                <a:lnTo>
                  <a:pt x="252991" y="1312844"/>
                </a:lnTo>
                <a:lnTo>
                  <a:pt x="262783" y="1299874"/>
                </a:lnTo>
                <a:lnTo>
                  <a:pt x="272574" y="1286905"/>
                </a:lnTo>
                <a:lnTo>
                  <a:pt x="282630" y="1274200"/>
                </a:lnTo>
                <a:lnTo>
                  <a:pt x="293216" y="1261495"/>
                </a:lnTo>
                <a:lnTo>
                  <a:pt x="304066" y="1249055"/>
                </a:lnTo>
                <a:lnTo>
                  <a:pt x="314916" y="1236614"/>
                </a:lnTo>
                <a:lnTo>
                  <a:pt x="326295" y="1224174"/>
                </a:lnTo>
                <a:lnTo>
                  <a:pt x="337674" y="1211734"/>
                </a:lnTo>
                <a:lnTo>
                  <a:pt x="349583" y="1199558"/>
                </a:lnTo>
                <a:lnTo>
                  <a:pt x="361756" y="1187118"/>
                </a:lnTo>
                <a:lnTo>
                  <a:pt x="374194" y="1174678"/>
                </a:lnTo>
                <a:lnTo>
                  <a:pt x="386896" y="1162767"/>
                </a:lnTo>
                <a:lnTo>
                  <a:pt x="399864" y="1150327"/>
                </a:lnTo>
                <a:lnTo>
                  <a:pt x="413095" y="1137886"/>
                </a:lnTo>
                <a:lnTo>
                  <a:pt x="440617" y="1113271"/>
                </a:lnTo>
                <a:lnTo>
                  <a:pt x="468933" y="1088125"/>
                </a:lnTo>
                <a:lnTo>
                  <a:pt x="469198" y="1087331"/>
                </a:lnTo>
                <a:lnTo>
                  <a:pt x="470786" y="1083890"/>
                </a:lnTo>
                <a:lnTo>
                  <a:pt x="472374" y="1079126"/>
                </a:lnTo>
                <a:lnTo>
                  <a:pt x="473961" y="1073303"/>
                </a:lnTo>
                <a:lnTo>
                  <a:pt x="475814" y="1066156"/>
                </a:lnTo>
                <a:lnTo>
                  <a:pt x="478460" y="1054510"/>
                </a:lnTo>
                <a:lnTo>
                  <a:pt x="479519" y="1049746"/>
                </a:lnTo>
                <a:lnTo>
                  <a:pt x="480577" y="1044982"/>
                </a:lnTo>
                <a:lnTo>
                  <a:pt x="481371" y="1039952"/>
                </a:lnTo>
                <a:lnTo>
                  <a:pt x="481900" y="1033865"/>
                </a:lnTo>
                <a:lnTo>
                  <a:pt x="482165" y="1026718"/>
                </a:lnTo>
                <a:lnTo>
                  <a:pt x="482430" y="1017719"/>
                </a:lnTo>
                <a:lnTo>
                  <a:pt x="482430" y="1010308"/>
                </a:lnTo>
                <a:lnTo>
                  <a:pt x="482165" y="1005279"/>
                </a:lnTo>
                <a:lnTo>
                  <a:pt x="481636" y="1001838"/>
                </a:lnTo>
                <a:lnTo>
                  <a:pt x="481106" y="999455"/>
                </a:lnTo>
                <a:lnTo>
                  <a:pt x="479254" y="994426"/>
                </a:lnTo>
                <a:lnTo>
                  <a:pt x="478460" y="990456"/>
                </a:lnTo>
                <a:lnTo>
                  <a:pt x="477402" y="984633"/>
                </a:lnTo>
                <a:lnTo>
                  <a:pt x="476343" y="978810"/>
                </a:lnTo>
                <a:lnTo>
                  <a:pt x="475549" y="973516"/>
                </a:lnTo>
                <a:lnTo>
                  <a:pt x="472903" y="964517"/>
                </a:lnTo>
                <a:lnTo>
                  <a:pt x="470786" y="957900"/>
                </a:lnTo>
                <a:lnTo>
                  <a:pt x="468933" y="953665"/>
                </a:lnTo>
                <a:lnTo>
                  <a:pt x="440617" y="928520"/>
                </a:lnTo>
                <a:lnTo>
                  <a:pt x="413095" y="903904"/>
                </a:lnTo>
                <a:lnTo>
                  <a:pt x="399864" y="891463"/>
                </a:lnTo>
                <a:lnTo>
                  <a:pt x="386896" y="879288"/>
                </a:lnTo>
                <a:lnTo>
                  <a:pt x="374194" y="866848"/>
                </a:lnTo>
                <a:lnTo>
                  <a:pt x="361756" y="854407"/>
                </a:lnTo>
                <a:lnTo>
                  <a:pt x="349583" y="841967"/>
                </a:lnTo>
                <a:lnTo>
                  <a:pt x="337674" y="829792"/>
                </a:lnTo>
                <a:lnTo>
                  <a:pt x="326295" y="817351"/>
                </a:lnTo>
                <a:lnTo>
                  <a:pt x="314916" y="804911"/>
                </a:lnTo>
                <a:lnTo>
                  <a:pt x="304066" y="792736"/>
                </a:lnTo>
                <a:lnTo>
                  <a:pt x="293216" y="780031"/>
                </a:lnTo>
                <a:lnTo>
                  <a:pt x="282630" y="767590"/>
                </a:lnTo>
                <a:lnTo>
                  <a:pt x="272574" y="754885"/>
                </a:lnTo>
                <a:lnTo>
                  <a:pt x="262783" y="742180"/>
                </a:lnTo>
                <a:lnTo>
                  <a:pt x="252991" y="728946"/>
                </a:lnTo>
                <a:lnTo>
                  <a:pt x="243729" y="715712"/>
                </a:lnTo>
                <a:lnTo>
                  <a:pt x="234467" y="702478"/>
                </a:lnTo>
                <a:lnTo>
                  <a:pt x="225734" y="689243"/>
                </a:lnTo>
                <a:lnTo>
                  <a:pt x="217265" y="675480"/>
                </a:lnTo>
                <a:lnTo>
                  <a:pt x="209062" y="661981"/>
                </a:lnTo>
                <a:lnTo>
                  <a:pt x="201387" y="648217"/>
                </a:lnTo>
                <a:lnTo>
                  <a:pt x="193713" y="634188"/>
                </a:lnTo>
                <a:lnTo>
                  <a:pt x="186568" y="620160"/>
                </a:lnTo>
                <a:lnTo>
                  <a:pt x="179687" y="606132"/>
                </a:lnTo>
                <a:lnTo>
                  <a:pt x="173071" y="591839"/>
                </a:lnTo>
                <a:lnTo>
                  <a:pt x="166985" y="577016"/>
                </a:lnTo>
                <a:lnTo>
                  <a:pt x="161163" y="562458"/>
                </a:lnTo>
                <a:lnTo>
                  <a:pt x="155605" y="547636"/>
                </a:lnTo>
                <a:lnTo>
                  <a:pt x="150313" y="532814"/>
                </a:lnTo>
                <a:lnTo>
                  <a:pt x="146343" y="519579"/>
                </a:lnTo>
                <a:lnTo>
                  <a:pt x="142374" y="506080"/>
                </a:lnTo>
                <a:lnTo>
                  <a:pt x="138669" y="492052"/>
                </a:lnTo>
                <a:lnTo>
                  <a:pt x="135228" y="477759"/>
                </a:lnTo>
                <a:lnTo>
                  <a:pt x="132053" y="462936"/>
                </a:lnTo>
                <a:lnTo>
                  <a:pt x="129142" y="447849"/>
                </a:lnTo>
                <a:lnTo>
                  <a:pt x="126231" y="432762"/>
                </a:lnTo>
                <a:lnTo>
                  <a:pt x="123585" y="416881"/>
                </a:lnTo>
                <a:lnTo>
                  <a:pt x="118292" y="385648"/>
                </a:lnTo>
                <a:lnTo>
                  <a:pt x="113793" y="353886"/>
                </a:lnTo>
                <a:lnTo>
                  <a:pt x="110088" y="322653"/>
                </a:lnTo>
                <a:lnTo>
                  <a:pt x="106383" y="292214"/>
                </a:lnTo>
                <a:lnTo>
                  <a:pt x="102678" y="255952"/>
                </a:lnTo>
                <a:lnTo>
                  <a:pt x="99503" y="223131"/>
                </a:lnTo>
                <a:lnTo>
                  <a:pt x="94210" y="222337"/>
                </a:lnTo>
                <a:lnTo>
                  <a:pt x="89182" y="221543"/>
                </a:lnTo>
                <a:lnTo>
                  <a:pt x="84154" y="220219"/>
                </a:lnTo>
                <a:lnTo>
                  <a:pt x="79391" y="218896"/>
                </a:lnTo>
                <a:lnTo>
                  <a:pt x="74362" y="217308"/>
                </a:lnTo>
                <a:lnTo>
                  <a:pt x="69599" y="215455"/>
                </a:lnTo>
                <a:lnTo>
                  <a:pt x="65100" y="213602"/>
                </a:lnTo>
                <a:lnTo>
                  <a:pt x="60601" y="211220"/>
                </a:lnTo>
                <a:lnTo>
                  <a:pt x="56103" y="208838"/>
                </a:lnTo>
                <a:lnTo>
                  <a:pt x="51604" y="206191"/>
                </a:lnTo>
                <a:lnTo>
                  <a:pt x="47634" y="203544"/>
                </a:lnTo>
                <a:lnTo>
                  <a:pt x="43400" y="200368"/>
                </a:lnTo>
                <a:lnTo>
                  <a:pt x="39431" y="197191"/>
                </a:lnTo>
                <a:lnTo>
                  <a:pt x="35726" y="194280"/>
                </a:lnTo>
                <a:lnTo>
                  <a:pt x="32285" y="190574"/>
                </a:lnTo>
                <a:lnTo>
                  <a:pt x="28845" y="186869"/>
                </a:lnTo>
                <a:lnTo>
                  <a:pt x="25405" y="183163"/>
                </a:lnTo>
                <a:lnTo>
                  <a:pt x="22229" y="179193"/>
                </a:lnTo>
                <a:lnTo>
                  <a:pt x="19583" y="174958"/>
                </a:lnTo>
                <a:lnTo>
                  <a:pt x="16672" y="171252"/>
                </a:lnTo>
                <a:lnTo>
                  <a:pt x="14290" y="166753"/>
                </a:lnTo>
                <a:lnTo>
                  <a:pt x="11644" y="162253"/>
                </a:lnTo>
                <a:lnTo>
                  <a:pt x="9791" y="157753"/>
                </a:lnTo>
                <a:lnTo>
                  <a:pt x="7674" y="152989"/>
                </a:lnTo>
                <a:lnTo>
                  <a:pt x="5822" y="148225"/>
                </a:lnTo>
                <a:lnTo>
                  <a:pt x="4499" y="143460"/>
                </a:lnTo>
                <a:lnTo>
                  <a:pt x="2911" y="138166"/>
                </a:lnTo>
                <a:lnTo>
                  <a:pt x="1852" y="133137"/>
                </a:lnTo>
                <a:lnTo>
                  <a:pt x="1059" y="128108"/>
                </a:lnTo>
                <a:lnTo>
                  <a:pt x="529" y="122815"/>
                </a:lnTo>
                <a:lnTo>
                  <a:pt x="265" y="117786"/>
                </a:lnTo>
                <a:lnTo>
                  <a:pt x="0" y="112227"/>
                </a:lnTo>
                <a:lnTo>
                  <a:pt x="265" y="106404"/>
                </a:lnTo>
                <a:lnTo>
                  <a:pt x="529" y="100846"/>
                </a:lnTo>
                <a:lnTo>
                  <a:pt x="1323" y="95287"/>
                </a:lnTo>
                <a:lnTo>
                  <a:pt x="2117" y="89729"/>
                </a:lnTo>
                <a:lnTo>
                  <a:pt x="3440" y="84435"/>
                </a:lnTo>
                <a:lnTo>
                  <a:pt x="5028" y="78877"/>
                </a:lnTo>
                <a:lnTo>
                  <a:pt x="6881" y="73583"/>
                </a:lnTo>
                <a:lnTo>
                  <a:pt x="8733" y="68554"/>
                </a:lnTo>
                <a:lnTo>
                  <a:pt x="11115" y="63525"/>
                </a:lnTo>
                <a:lnTo>
                  <a:pt x="13232" y="58761"/>
                </a:lnTo>
                <a:lnTo>
                  <a:pt x="16143" y="53996"/>
                </a:lnTo>
                <a:lnTo>
                  <a:pt x="19054" y="49497"/>
                </a:lnTo>
                <a:lnTo>
                  <a:pt x="22229" y="45262"/>
                </a:lnTo>
                <a:lnTo>
                  <a:pt x="25405" y="41027"/>
                </a:lnTo>
                <a:lnTo>
                  <a:pt x="29110" y="36792"/>
                </a:lnTo>
                <a:lnTo>
                  <a:pt x="32815" y="32821"/>
                </a:lnTo>
                <a:lnTo>
                  <a:pt x="36784" y="29380"/>
                </a:lnTo>
                <a:lnTo>
                  <a:pt x="40754" y="25675"/>
                </a:lnTo>
                <a:lnTo>
                  <a:pt x="44988" y="22499"/>
                </a:lnTo>
                <a:lnTo>
                  <a:pt x="49222" y="19058"/>
                </a:lnTo>
                <a:lnTo>
                  <a:pt x="53721" y="16411"/>
                </a:lnTo>
                <a:lnTo>
                  <a:pt x="58484" y="13499"/>
                </a:lnTo>
                <a:lnTo>
                  <a:pt x="63248" y="11382"/>
                </a:lnTo>
                <a:lnTo>
                  <a:pt x="68540" y="9000"/>
                </a:lnTo>
                <a:lnTo>
                  <a:pt x="73569" y="6882"/>
                </a:lnTo>
                <a:lnTo>
                  <a:pt x="78861" y="5029"/>
                </a:lnTo>
                <a:lnTo>
                  <a:pt x="83889" y="3706"/>
                </a:lnTo>
                <a:lnTo>
                  <a:pt x="89447" y="2382"/>
                </a:lnTo>
                <a:lnTo>
                  <a:pt x="94739" y="1324"/>
                </a:lnTo>
                <a:lnTo>
                  <a:pt x="100561" y="530"/>
                </a:lnTo>
                <a:lnTo>
                  <a:pt x="106119" y="265"/>
                </a:lnTo>
                <a:lnTo>
                  <a:pt x="111941" y="0"/>
                </a:lnTo>
                <a:close/>
              </a:path>
            </a:pathLst>
          </a:custGeom>
          <a:solidFill>
            <a:schemeClr val="accent2"/>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3200">
              <a:solidFill>
                <a:schemeClr val="tx1">
                  <a:lumMod val="50000"/>
                  <a:lumOff val="50000"/>
                </a:schemeClr>
              </a:solidFill>
              <a:ea typeface="宋体" panose="02010600030101010101" pitchFamily="2" charset="-122"/>
            </a:endParaRPr>
          </a:p>
        </p:txBody>
      </p:sp>
      <p:sp>
        <p:nvSpPr>
          <p:cNvPr id="22" name="KSO_Shape"/>
          <p:cNvSpPr/>
          <p:nvPr/>
        </p:nvSpPr>
        <p:spPr bwMode="auto">
          <a:xfrm>
            <a:off x="9838353" y="2163021"/>
            <a:ext cx="610873" cy="611893"/>
          </a:xfrm>
          <a:custGeom>
            <a:avLst/>
            <a:gdLst>
              <a:gd name="T0" fmla="*/ 923363 w 1752600"/>
              <a:gd name="T1" fmla="*/ 1417153 h 1754188"/>
              <a:gd name="T2" fmla="*/ 958587 w 1752600"/>
              <a:gd name="T3" fmla="*/ 1476612 h 1754188"/>
              <a:gd name="T4" fmla="*/ 945181 w 1752600"/>
              <a:gd name="T5" fmla="*/ 1530763 h 1754188"/>
              <a:gd name="T6" fmla="*/ 886299 w 1752600"/>
              <a:gd name="T7" fmla="*/ 1566067 h 1754188"/>
              <a:gd name="T8" fmla="*/ 832675 w 1752600"/>
              <a:gd name="T9" fmla="*/ 1552795 h 1754188"/>
              <a:gd name="T10" fmla="*/ 797714 w 1752600"/>
              <a:gd name="T11" fmla="*/ 1493335 h 1754188"/>
              <a:gd name="T12" fmla="*/ 810857 w 1752600"/>
              <a:gd name="T13" fmla="*/ 1439185 h 1754188"/>
              <a:gd name="T14" fmla="*/ 869739 w 1752600"/>
              <a:gd name="T15" fmla="*/ 1403616 h 1754188"/>
              <a:gd name="T16" fmla="*/ 1526266 w 1752600"/>
              <a:gd name="T17" fmla="*/ 809406 h 1754188"/>
              <a:gd name="T18" fmla="*/ 1561836 w 1752600"/>
              <a:gd name="T19" fmla="*/ 868866 h 1754188"/>
              <a:gd name="T20" fmla="*/ 1548298 w 1752600"/>
              <a:gd name="T21" fmla="*/ 923016 h 1754188"/>
              <a:gd name="T22" fmla="*/ 1488839 w 1752600"/>
              <a:gd name="T23" fmla="*/ 958586 h 1754188"/>
              <a:gd name="T24" fmla="*/ 1434954 w 1752600"/>
              <a:gd name="T25" fmla="*/ 945048 h 1754188"/>
              <a:gd name="T26" fmla="*/ 1399385 w 1752600"/>
              <a:gd name="T27" fmla="*/ 885589 h 1754188"/>
              <a:gd name="T28" fmla="*/ 1412922 w 1752600"/>
              <a:gd name="T29" fmla="*/ 831438 h 1754188"/>
              <a:gd name="T30" fmla="*/ 1472116 w 1752600"/>
              <a:gd name="T31" fmla="*/ 795869 h 1754188"/>
              <a:gd name="T32" fmla="*/ 931422 w 1752600"/>
              <a:gd name="T33" fmla="*/ 210375 h 1754188"/>
              <a:gd name="T34" fmla="*/ 985331 w 1752600"/>
              <a:gd name="T35" fmla="*/ 812351 h 1754188"/>
              <a:gd name="T36" fmla="*/ 997223 w 1752600"/>
              <a:gd name="T37" fmla="*/ 915108 h 1754188"/>
              <a:gd name="T38" fmla="*/ 946749 w 1752600"/>
              <a:gd name="T39" fmla="*/ 982906 h 1754188"/>
              <a:gd name="T40" fmla="*/ 857693 w 1752600"/>
              <a:gd name="T41" fmla="*/ 1003564 h 1754188"/>
              <a:gd name="T42" fmla="*/ 763351 w 1752600"/>
              <a:gd name="T43" fmla="*/ 937354 h 1754188"/>
              <a:gd name="T44" fmla="*/ 353480 w 1752600"/>
              <a:gd name="T45" fmla="*/ 893921 h 1754188"/>
              <a:gd name="T46" fmla="*/ 383342 w 1752600"/>
              <a:gd name="T47" fmla="*/ 820296 h 1754188"/>
              <a:gd name="T48" fmla="*/ 815147 w 1752600"/>
              <a:gd name="T49" fmla="*/ 764945 h 1754188"/>
              <a:gd name="T50" fmla="*/ 858486 w 1752600"/>
              <a:gd name="T51" fmla="*/ 180713 h 1754188"/>
              <a:gd name="T52" fmla="*/ 670516 w 1752600"/>
              <a:gd name="T53" fmla="*/ 152975 h 1754188"/>
              <a:gd name="T54" fmla="*/ 441192 w 1752600"/>
              <a:gd name="T55" fmla="*/ 263340 h 1754188"/>
              <a:gd name="T56" fmla="*/ 263181 w 1752600"/>
              <a:gd name="T57" fmla="*/ 441458 h 1754188"/>
              <a:gd name="T58" fmla="*/ 152883 w 1752600"/>
              <a:gd name="T59" fmla="*/ 670921 h 1754188"/>
              <a:gd name="T60" fmla="*/ 126168 w 1752600"/>
              <a:gd name="T61" fmla="*/ 934791 h 1754188"/>
              <a:gd name="T62" fmla="*/ 190707 w 1752600"/>
              <a:gd name="T63" fmla="*/ 1186485 h 1754188"/>
              <a:gd name="T64" fmla="*/ 332216 w 1752600"/>
              <a:gd name="T65" fmla="*/ 1396099 h 1754188"/>
              <a:gd name="T66" fmla="*/ 534297 w 1752600"/>
              <a:gd name="T67" fmla="*/ 1547221 h 1754188"/>
              <a:gd name="T68" fmla="*/ 780550 w 1752600"/>
              <a:gd name="T69" fmla="*/ 1623709 h 1754188"/>
              <a:gd name="T70" fmla="*/ 1045847 w 1752600"/>
              <a:gd name="T71" fmla="*/ 1610476 h 1754188"/>
              <a:gd name="T72" fmla="*/ 1281255 w 1752600"/>
              <a:gd name="T73" fmla="*/ 1511227 h 1754188"/>
              <a:gd name="T74" fmla="*/ 1467730 w 1752600"/>
              <a:gd name="T75" fmla="*/ 1341578 h 1754188"/>
              <a:gd name="T76" fmla="*/ 1588873 w 1752600"/>
              <a:gd name="T77" fmla="*/ 1118202 h 1754188"/>
              <a:gd name="T78" fmla="*/ 1628019 w 1752600"/>
              <a:gd name="T79" fmla="*/ 857509 h 1754188"/>
              <a:gd name="T80" fmla="*/ 1576176 w 1752600"/>
              <a:gd name="T81" fmla="*/ 601315 h 1754188"/>
              <a:gd name="T82" fmla="*/ 1444718 w 1752600"/>
              <a:gd name="T83" fmla="*/ 384820 h 1754188"/>
              <a:gd name="T84" fmla="*/ 1250573 w 1752600"/>
              <a:gd name="T85" fmla="*/ 224170 h 1754188"/>
              <a:gd name="T86" fmla="*/ 1009345 w 1752600"/>
              <a:gd name="T87" fmla="*/ 136037 h 1754188"/>
              <a:gd name="T88" fmla="*/ 987656 w 1752600"/>
              <a:gd name="T89" fmla="*/ 7146 h 1754188"/>
              <a:gd name="T90" fmla="*/ 1274907 w 1752600"/>
              <a:gd name="T91" fmla="*/ 96337 h 1754188"/>
              <a:gd name="T92" fmla="*/ 1510315 w 1752600"/>
              <a:gd name="T93" fmla="*/ 272074 h 1754188"/>
              <a:gd name="T94" fmla="*/ 1675101 w 1752600"/>
              <a:gd name="T95" fmla="*/ 516358 h 1754188"/>
              <a:gd name="T96" fmla="*/ 1749955 w 1752600"/>
              <a:gd name="T97" fmla="*/ 809605 h 1754188"/>
              <a:gd name="T98" fmla="*/ 1719273 w 1752600"/>
              <a:gd name="T99" fmla="*/ 1116879 h 1754188"/>
              <a:gd name="T100" fmla="*/ 1590724 w 1752600"/>
              <a:gd name="T101" fmla="*/ 1384453 h 1754188"/>
              <a:gd name="T102" fmla="*/ 1383353 w 1752600"/>
              <a:gd name="T103" fmla="*/ 1591949 h 1754188"/>
              <a:gd name="T104" fmla="*/ 1115940 w 1752600"/>
              <a:gd name="T105" fmla="*/ 1720576 h 1754188"/>
              <a:gd name="T106" fmla="*/ 809116 w 1752600"/>
              <a:gd name="T107" fmla="*/ 1751277 h 1754188"/>
              <a:gd name="T108" fmla="*/ 516046 w 1752600"/>
              <a:gd name="T109" fmla="*/ 1676377 h 1754188"/>
              <a:gd name="T110" fmla="*/ 271909 w 1752600"/>
              <a:gd name="T111" fmla="*/ 1511492 h 1754188"/>
              <a:gd name="T112" fmla="*/ 95750 w 1752600"/>
              <a:gd name="T113" fmla="*/ 1275941 h 1754188"/>
              <a:gd name="T114" fmla="*/ 6877 w 1752600"/>
              <a:gd name="T115" fmla="*/ 988782 h 1754188"/>
              <a:gd name="T116" fmla="*/ 22483 w 1752600"/>
              <a:gd name="T117" fmla="*/ 679126 h 1754188"/>
              <a:gd name="T118" fmla="*/ 138071 w 1752600"/>
              <a:gd name="T119" fmla="*/ 404935 h 1754188"/>
              <a:gd name="T120" fmla="*/ 335655 w 1752600"/>
              <a:gd name="T121" fmla="*/ 187117 h 1754188"/>
              <a:gd name="T122" fmla="*/ 595662 w 1752600"/>
              <a:gd name="T123" fmla="*/ 46051 h 1754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52600" h="1754188">
                <a:moveTo>
                  <a:pt x="873945" y="1403350"/>
                </a:moveTo>
                <a:lnTo>
                  <a:pt x="877888" y="1403350"/>
                </a:lnTo>
                <a:lnTo>
                  <a:pt x="882356" y="1403350"/>
                </a:lnTo>
                <a:lnTo>
                  <a:pt x="886299" y="1403616"/>
                </a:lnTo>
                <a:lnTo>
                  <a:pt x="890505" y="1404146"/>
                </a:lnTo>
                <a:lnTo>
                  <a:pt x="894448" y="1404943"/>
                </a:lnTo>
                <a:lnTo>
                  <a:pt x="898128" y="1405739"/>
                </a:lnTo>
                <a:lnTo>
                  <a:pt x="901808" y="1406801"/>
                </a:lnTo>
                <a:lnTo>
                  <a:pt x="906014" y="1408393"/>
                </a:lnTo>
                <a:lnTo>
                  <a:pt x="909432" y="1409455"/>
                </a:lnTo>
                <a:lnTo>
                  <a:pt x="913112" y="1411048"/>
                </a:lnTo>
                <a:lnTo>
                  <a:pt x="916529" y="1412906"/>
                </a:lnTo>
                <a:lnTo>
                  <a:pt x="919946" y="1415030"/>
                </a:lnTo>
                <a:lnTo>
                  <a:pt x="923363" y="1417153"/>
                </a:lnTo>
                <a:lnTo>
                  <a:pt x="929672" y="1421931"/>
                </a:lnTo>
                <a:lnTo>
                  <a:pt x="935192" y="1427240"/>
                </a:lnTo>
                <a:lnTo>
                  <a:pt x="940450" y="1432814"/>
                </a:lnTo>
                <a:lnTo>
                  <a:pt x="945181" y="1439185"/>
                </a:lnTo>
                <a:lnTo>
                  <a:pt x="947284" y="1442636"/>
                </a:lnTo>
                <a:lnTo>
                  <a:pt x="949124" y="1446086"/>
                </a:lnTo>
                <a:lnTo>
                  <a:pt x="951227" y="1449537"/>
                </a:lnTo>
                <a:lnTo>
                  <a:pt x="952804" y="1452988"/>
                </a:lnTo>
                <a:lnTo>
                  <a:pt x="953856" y="1456704"/>
                </a:lnTo>
                <a:lnTo>
                  <a:pt x="955433" y="1460420"/>
                </a:lnTo>
                <a:lnTo>
                  <a:pt x="956484" y="1464667"/>
                </a:lnTo>
                <a:lnTo>
                  <a:pt x="957273" y="1468384"/>
                </a:lnTo>
                <a:lnTo>
                  <a:pt x="958062" y="1472365"/>
                </a:lnTo>
                <a:lnTo>
                  <a:pt x="958587" y="1476612"/>
                </a:lnTo>
                <a:lnTo>
                  <a:pt x="958850" y="1480594"/>
                </a:lnTo>
                <a:lnTo>
                  <a:pt x="958850" y="1485107"/>
                </a:lnTo>
                <a:lnTo>
                  <a:pt x="958850" y="1489088"/>
                </a:lnTo>
                <a:lnTo>
                  <a:pt x="958587" y="1493335"/>
                </a:lnTo>
                <a:lnTo>
                  <a:pt x="958062" y="1497317"/>
                </a:lnTo>
                <a:lnTo>
                  <a:pt x="957273" y="1501299"/>
                </a:lnTo>
                <a:lnTo>
                  <a:pt x="956484" y="1505546"/>
                </a:lnTo>
                <a:lnTo>
                  <a:pt x="955433" y="1509262"/>
                </a:lnTo>
                <a:lnTo>
                  <a:pt x="953856" y="1512978"/>
                </a:lnTo>
                <a:lnTo>
                  <a:pt x="952804" y="1516694"/>
                </a:lnTo>
                <a:lnTo>
                  <a:pt x="951227" y="1520145"/>
                </a:lnTo>
                <a:lnTo>
                  <a:pt x="949124" y="1524127"/>
                </a:lnTo>
                <a:lnTo>
                  <a:pt x="947284" y="1527312"/>
                </a:lnTo>
                <a:lnTo>
                  <a:pt x="945181" y="1530763"/>
                </a:lnTo>
                <a:lnTo>
                  <a:pt x="940450" y="1536868"/>
                </a:lnTo>
                <a:lnTo>
                  <a:pt x="935192" y="1542973"/>
                </a:lnTo>
                <a:lnTo>
                  <a:pt x="929672" y="1548017"/>
                </a:lnTo>
                <a:lnTo>
                  <a:pt x="923363" y="1552795"/>
                </a:lnTo>
                <a:lnTo>
                  <a:pt x="919946" y="1554918"/>
                </a:lnTo>
                <a:lnTo>
                  <a:pt x="916529" y="1556776"/>
                </a:lnTo>
                <a:lnTo>
                  <a:pt x="913112" y="1558634"/>
                </a:lnTo>
                <a:lnTo>
                  <a:pt x="909432" y="1560227"/>
                </a:lnTo>
                <a:lnTo>
                  <a:pt x="906014" y="1561820"/>
                </a:lnTo>
                <a:lnTo>
                  <a:pt x="901808" y="1563147"/>
                </a:lnTo>
                <a:lnTo>
                  <a:pt x="898128" y="1564209"/>
                </a:lnTo>
                <a:lnTo>
                  <a:pt x="894448" y="1565005"/>
                </a:lnTo>
                <a:lnTo>
                  <a:pt x="890505" y="1565801"/>
                </a:lnTo>
                <a:lnTo>
                  <a:pt x="886299" y="1566067"/>
                </a:lnTo>
                <a:lnTo>
                  <a:pt x="882356" y="1566598"/>
                </a:lnTo>
                <a:lnTo>
                  <a:pt x="877888" y="1566863"/>
                </a:lnTo>
                <a:lnTo>
                  <a:pt x="873945" y="1566598"/>
                </a:lnTo>
                <a:lnTo>
                  <a:pt x="869739" y="1566067"/>
                </a:lnTo>
                <a:lnTo>
                  <a:pt x="865796" y="1565801"/>
                </a:lnTo>
                <a:lnTo>
                  <a:pt x="861853" y="1565005"/>
                </a:lnTo>
                <a:lnTo>
                  <a:pt x="857647" y="1564209"/>
                </a:lnTo>
                <a:lnTo>
                  <a:pt x="853967" y="1563147"/>
                </a:lnTo>
                <a:lnTo>
                  <a:pt x="850287" y="1561820"/>
                </a:lnTo>
                <a:lnTo>
                  <a:pt x="846607" y="1560227"/>
                </a:lnTo>
                <a:lnTo>
                  <a:pt x="842664" y="1558634"/>
                </a:lnTo>
                <a:lnTo>
                  <a:pt x="839247" y="1556776"/>
                </a:lnTo>
                <a:lnTo>
                  <a:pt x="835829" y="1554918"/>
                </a:lnTo>
                <a:lnTo>
                  <a:pt x="832675" y="1552795"/>
                </a:lnTo>
                <a:lnTo>
                  <a:pt x="826629" y="1548017"/>
                </a:lnTo>
                <a:lnTo>
                  <a:pt x="820583" y="1542973"/>
                </a:lnTo>
                <a:lnTo>
                  <a:pt x="815589" y="1536868"/>
                </a:lnTo>
                <a:lnTo>
                  <a:pt x="810857" y="1530763"/>
                </a:lnTo>
                <a:lnTo>
                  <a:pt x="808754" y="1527312"/>
                </a:lnTo>
                <a:lnTo>
                  <a:pt x="806914" y="1524127"/>
                </a:lnTo>
                <a:lnTo>
                  <a:pt x="805074" y="1520145"/>
                </a:lnTo>
                <a:lnTo>
                  <a:pt x="803497" y="1516694"/>
                </a:lnTo>
                <a:lnTo>
                  <a:pt x="801920" y="1512978"/>
                </a:lnTo>
                <a:lnTo>
                  <a:pt x="800605" y="1509262"/>
                </a:lnTo>
                <a:lnTo>
                  <a:pt x="799554" y="1505546"/>
                </a:lnTo>
                <a:lnTo>
                  <a:pt x="798765" y="1501299"/>
                </a:lnTo>
                <a:lnTo>
                  <a:pt x="797977" y="1497317"/>
                </a:lnTo>
                <a:lnTo>
                  <a:pt x="797714" y="1493335"/>
                </a:lnTo>
                <a:lnTo>
                  <a:pt x="797188" y="1489088"/>
                </a:lnTo>
                <a:lnTo>
                  <a:pt x="796925" y="1485107"/>
                </a:lnTo>
                <a:lnTo>
                  <a:pt x="797188" y="1480594"/>
                </a:lnTo>
                <a:lnTo>
                  <a:pt x="797714" y="1476612"/>
                </a:lnTo>
                <a:lnTo>
                  <a:pt x="797977" y="1472365"/>
                </a:lnTo>
                <a:lnTo>
                  <a:pt x="798765" y="1468384"/>
                </a:lnTo>
                <a:lnTo>
                  <a:pt x="799554" y="1464667"/>
                </a:lnTo>
                <a:lnTo>
                  <a:pt x="800605" y="1460420"/>
                </a:lnTo>
                <a:lnTo>
                  <a:pt x="801920" y="1456704"/>
                </a:lnTo>
                <a:lnTo>
                  <a:pt x="803497" y="1452988"/>
                </a:lnTo>
                <a:lnTo>
                  <a:pt x="805074" y="1449537"/>
                </a:lnTo>
                <a:lnTo>
                  <a:pt x="806914" y="1446086"/>
                </a:lnTo>
                <a:lnTo>
                  <a:pt x="808754" y="1442636"/>
                </a:lnTo>
                <a:lnTo>
                  <a:pt x="810857" y="1439185"/>
                </a:lnTo>
                <a:lnTo>
                  <a:pt x="815589" y="1432814"/>
                </a:lnTo>
                <a:lnTo>
                  <a:pt x="820583" y="1427240"/>
                </a:lnTo>
                <a:lnTo>
                  <a:pt x="826629" y="1421931"/>
                </a:lnTo>
                <a:lnTo>
                  <a:pt x="832675" y="1417153"/>
                </a:lnTo>
                <a:lnTo>
                  <a:pt x="835829" y="1415030"/>
                </a:lnTo>
                <a:lnTo>
                  <a:pt x="839247" y="1412906"/>
                </a:lnTo>
                <a:lnTo>
                  <a:pt x="842664" y="1411048"/>
                </a:lnTo>
                <a:lnTo>
                  <a:pt x="846607" y="1409455"/>
                </a:lnTo>
                <a:lnTo>
                  <a:pt x="850287" y="1408393"/>
                </a:lnTo>
                <a:lnTo>
                  <a:pt x="853967" y="1406801"/>
                </a:lnTo>
                <a:lnTo>
                  <a:pt x="857647" y="1405739"/>
                </a:lnTo>
                <a:lnTo>
                  <a:pt x="861853" y="1404943"/>
                </a:lnTo>
                <a:lnTo>
                  <a:pt x="865796" y="1404146"/>
                </a:lnTo>
                <a:lnTo>
                  <a:pt x="869739" y="1403616"/>
                </a:lnTo>
                <a:lnTo>
                  <a:pt x="873945" y="1403350"/>
                </a:lnTo>
                <a:close/>
                <a:moveTo>
                  <a:pt x="1480345" y="795338"/>
                </a:moveTo>
                <a:lnTo>
                  <a:pt x="1484857" y="795603"/>
                </a:lnTo>
                <a:lnTo>
                  <a:pt x="1488839" y="795869"/>
                </a:lnTo>
                <a:lnTo>
                  <a:pt x="1493086" y="796134"/>
                </a:lnTo>
                <a:lnTo>
                  <a:pt x="1497068" y="797196"/>
                </a:lnTo>
                <a:lnTo>
                  <a:pt x="1500784" y="797727"/>
                </a:lnTo>
                <a:lnTo>
                  <a:pt x="1505031" y="799054"/>
                </a:lnTo>
                <a:lnTo>
                  <a:pt x="1508747" y="800381"/>
                </a:lnTo>
                <a:lnTo>
                  <a:pt x="1512198" y="801974"/>
                </a:lnTo>
                <a:lnTo>
                  <a:pt x="1515914" y="803567"/>
                </a:lnTo>
                <a:lnTo>
                  <a:pt x="1519365" y="805425"/>
                </a:lnTo>
                <a:lnTo>
                  <a:pt x="1522816" y="807283"/>
                </a:lnTo>
                <a:lnTo>
                  <a:pt x="1526266" y="809406"/>
                </a:lnTo>
                <a:lnTo>
                  <a:pt x="1532637" y="814184"/>
                </a:lnTo>
                <a:lnTo>
                  <a:pt x="1538211" y="819228"/>
                </a:lnTo>
                <a:lnTo>
                  <a:pt x="1543520" y="825068"/>
                </a:lnTo>
                <a:lnTo>
                  <a:pt x="1548298" y="831438"/>
                </a:lnTo>
                <a:lnTo>
                  <a:pt x="1550422" y="834624"/>
                </a:lnTo>
                <a:lnTo>
                  <a:pt x="1552545" y="838074"/>
                </a:lnTo>
                <a:lnTo>
                  <a:pt x="1554403" y="841791"/>
                </a:lnTo>
                <a:lnTo>
                  <a:pt x="1555996" y="845241"/>
                </a:lnTo>
                <a:lnTo>
                  <a:pt x="1557589" y="848958"/>
                </a:lnTo>
                <a:lnTo>
                  <a:pt x="1558650" y="852939"/>
                </a:lnTo>
                <a:lnTo>
                  <a:pt x="1559712" y="856655"/>
                </a:lnTo>
                <a:lnTo>
                  <a:pt x="1560509" y="860637"/>
                </a:lnTo>
                <a:lnTo>
                  <a:pt x="1561305" y="864884"/>
                </a:lnTo>
                <a:lnTo>
                  <a:pt x="1561836" y="868866"/>
                </a:lnTo>
                <a:lnTo>
                  <a:pt x="1562101" y="872847"/>
                </a:lnTo>
                <a:lnTo>
                  <a:pt x="1562101" y="877094"/>
                </a:lnTo>
                <a:lnTo>
                  <a:pt x="1562101" y="881342"/>
                </a:lnTo>
                <a:lnTo>
                  <a:pt x="1561836" y="885589"/>
                </a:lnTo>
                <a:lnTo>
                  <a:pt x="1561305" y="889570"/>
                </a:lnTo>
                <a:lnTo>
                  <a:pt x="1560509" y="893817"/>
                </a:lnTo>
                <a:lnTo>
                  <a:pt x="1559712" y="897534"/>
                </a:lnTo>
                <a:lnTo>
                  <a:pt x="1558650" y="901515"/>
                </a:lnTo>
                <a:lnTo>
                  <a:pt x="1557589" y="905497"/>
                </a:lnTo>
                <a:lnTo>
                  <a:pt x="1555996" y="908948"/>
                </a:lnTo>
                <a:lnTo>
                  <a:pt x="1554403" y="912664"/>
                </a:lnTo>
                <a:lnTo>
                  <a:pt x="1552545" y="916115"/>
                </a:lnTo>
                <a:lnTo>
                  <a:pt x="1550422" y="919565"/>
                </a:lnTo>
                <a:lnTo>
                  <a:pt x="1548298" y="923016"/>
                </a:lnTo>
                <a:lnTo>
                  <a:pt x="1543520" y="929387"/>
                </a:lnTo>
                <a:lnTo>
                  <a:pt x="1538211" y="934961"/>
                </a:lnTo>
                <a:lnTo>
                  <a:pt x="1532637" y="940270"/>
                </a:lnTo>
                <a:lnTo>
                  <a:pt x="1526266" y="945048"/>
                </a:lnTo>
                <a:lnTo>
                  <a:pt x="1522816" y="947171"/>
                </a:lnTo>
                <a:lnTo>
                  <a:pt x="1519365" y="949030"/>
                </a:lnTo>
                <a:lnTo>
                  <a:pt x="1515914" y="950888"/>
                </a:lnTo>
                <a:lnTo>
                  <a:pt x="1512198" y="952480"/>
                </a:lnTo>
                <a:lnTo>
                  <a:pt x="1508747" y="953808"/>
                </a:lnTo>
                <a:lnTo>
                  <a:pt x="1505031" y="955400"/>
                </a:lnTo>
                <a:lnTo>
                  <a:pt x="1500784" y="956197"/>
                </a:lnTo>
                <a:lnTo>
                  <a:pt x="1497068" y="957258"/>
                </a:lnTo>
                <a:lnTo>
                  <a:pt x="1493086" y="957789"/>
                </a:lnTo>
                <a:lnTo>
                  <a:pt x="1488839" y="958586"/>
                </a:lnTo>
                <a:lnTo>
                  <a:pt x="1484857" y="958851"/>
                </a:lnTo>
                <a:lnTo>
                  <a:pt x="1480345" y="958851"/>
                </a:lnTo>
                <a:lnTo>
                  <a:pt x="1476363" y="958851"/>
                </a:lnTo>
                <a:lnTo>
                  <a:pt x="1472116" y="958586"/>
                </a:lnTo>
                <a:lnTo>
                  <a:pt x="1468134" y="957789"/>
                </a:lnTo>
                <a:lnTo>
                  <a:pt x="1464153" y="957258"/>
                </a:lnTo>
                <a:lnTo>
                  <a:pt x="1459906" y="956197"/>
                </a:lnTo>
                <a:lnTo>
                  <a:pt x="1456189" y="955400"/>
                </a:lnTo>
                <a:lnTo>
                  <a:pt x="1452473" y="953808"/>
                </a:lnTo>
                <a:lnTo>
                  <a:pt x="1448757" y="952480"/>
                </a:lnTo>
                <a:lnTo>
                  <a:pt x="1445306" y="950888"/>
                </a:lnTo>
                <a:lnTo>
                  <a:pt x="1441325" y="949030"/>
                </a:lnTo>
                <a:lnTo>
                  <a:pt x="1437874" y="947171"/>
                </a:lnTo>
                <a:lnTo>
                  <a:pt x="1434954" y="945048"/>
                </a:lnTo>
                <a:lnTo>
                  <a:pt x="1428583" y="940270"/>
                </a:lnTo>
                <a:lnTo>
                  <a:pt x="1422478" y="934961"/>
                </a:lnTo>
                <a:lnTo>
                  <a:pt x="1417435" y="929387"/>
                </a:lnTo>
                <a:lnTo>
                  <a:pt x="1412922" y="923016"/>
                </a:lnTo>
                <a:lnTo>
                  <a:pt x="1410533" y="919565"/>
                </a:lnTo>
                <a:lnTo>
                  <a:pt x="1408675" y="916115"/>
                </a:lnTo>
                <a:lnTo>
                  <a:pt x="1406817" y="912664"/>
                </a:lnTo>
                <a:lnTo>
                  <a:pt x="1405224" y="908948"/>
                </a:lnTo>
                <a:lnTo>
                  <a:pt x="1403632" y="905497"/>
                </a:lnTo>
                <a:lnTo>
                  <a:pt x="1402304" y="901515"/>
                </a:lnTo>
                <a:lnTo>
                  <a:pt x="1401243" y="897534"/>
                </a:lnTo>
                <a:lnTo>
                  <a:pt x="1400446" y="893817"/>
                </a:lnTo>
                <a:lnTo>
                  <a:pt x="1399650" y="889570"/>
                </a:lnTo>
                <a:lnTo>
                  <a:pt x="1399385" y="885589"/>
                </a:lnTo>
                <a:lnTo>
                  <a:pt x="1398854" y="881342"/>
                </a:lnTo>
                <a:lnTo>
                  <a:pt x="1398588" y="877094"/>
                </a:lnTo>
                <a:lnTo>
                  <a:pt x="1398854" y="872847"/>
                </a:lnTo>
                <a:lnTo>
                  <a:pt x="1399385" y="868866"/>
                </a:lnTo>
                <a:lnTo>
                  <a:pt x="1399650" y="864884"/>
                </a:lnTo>
                <a:lnTo>
                  <a:pt x="1400446" y="860637"/>
                </a:lnTo>
                <a:lnTo>
                  <a:pt x="1401243" y="856655"/>
                </a:lnTo>
                <a:lnTo>
                  <a:pt x="1402304" y="852939"/>
                </a:lnTo>
                <a:lnTo>
                  <a:pt x="1403632" y="848958"/>
                </a:lnTo>
                <a:lnTo>
                  <a:pt x="1405224" y="845241"/>
                </a:lnTo>
                <a:lnTo>
                  <a:pt x="1406817" y="841791"/>
                </a:lnTo>
                <a:lnTo>
                  <a:pt x="1408675" y="838074"/>
                </a:lnTo>
                <a:lnTo>
                  <a:pt x="1410533" y="834624"/>
                </a:lnTo>
                <a:lnTo>
                  <a:pt x="1412922" y="831438"/>
                </a:lnTo>
                <a:lnTo>
                  <a:pt x="1417435" y="825068"/>
                </a:lnTo>
                <a:lnTo>
                  <a:pt x="1422478" y="819228"/>
                </a:lnTo>
                <a:lnTo>
                  <a:pt x="1428583" y="814184"/>
                </a:lnTo>
                <a:lnTo>
                  <a:pt x="1434954" y="809406"/>
                </a:lnTo>
                <a:lnTo>
                  <a:pt x="1437874" y="807283"/>
                </a:lnTo>
                <a:lnTo>
                  <a:pt x="1441325" y="805425"/>
                </a:lnTo>
                <a:lnTo>
                  <a:pt x="1445306" y="803567"/>
                </a:lnTo>
                <a:lnTo>
                  <a:pt x="1448757" y="801974"/>
                </a:lnTo>
                <a:lnTo>
                  <a:pt x="1452473" y="800381"/>
                </a:lnTo>
                <a:lnTo>
                  <a:pt x="1456189" y="799054"/>
                </a:lnTo>
                <a:lnTo>
                  <a:pt x="1459906" y="797727"/>
                </a:lnTo>
                <a:lnTo>
                  <a:pt x="1464153" y="797196"/>
                </a:lnTo>
                <a:lnTo>
                  <a:pt x="1468134" y="796134"/>
                </a:lnTo>
                <a:lnTo>
                  <a:pt x="1472116" y="795869"/>
                </a:lnTo>
                <a:lnTo>
                  <a:pt x="1476363" y="795603"/>
                </a:lnTo>
                <a:lnTo>
                  <a:pt x="1480345" y="795338"/>
                </a:lnTo>
                <a:close/>
                <a:moveTo>
                  <a:pt x="876984" y="177800"/>
                </a:moveTo>
                <a:lnTo>
                  <a:pt x="883326" y="178065"/>
                </a:lnTo>
                <a:lnTo>
                  <a:pt x="889669" y="179124"/>
                </a:lnTo>
                <a:lnTo>
                  <a:pt x="895482" y="180713"/>
                </a:lnTo>
                <a:lnTo>
                  <a:pt x="901032" y="182832"/>
                </a:lnTo>
                <a:lnTo>
                  <a:pt x="906581" y="185215"/>
                </a:lnTo>
                <a:lnTo>
                  <a:pt x="911867" y="188393"/>
                </a:lnTo>
                <a:lnTo>
                  <a:pt x="916359" y="191836"/>
                </a:lnTo>
                <a:lnTo>
                  <a:pt x="920851" y="196074"/>
                </a:lnTo>
                <a:lnTo>
                  <a:pt x="924815" y="200311"/>
                </a:lnTo>
                <a:lnTo>
                  <a:pt x="928251" y="205078"/>
                </a:lnTo>
                <a:lnTo>
                  <a:pt x="931422" y="210375"/>
                </a:lnTo>
                <a:lnTo>
                  <a:pt x="934065" y="215672"/>
                </a:lnTo>
                <a:lnTo>
                  <a:pt x="936179" y="221498"/>
                </a:lnTo>
                <a:lnTo>
                  <a:pt x="937764" y="227325"/>
                </a:lnTo>
                <a:lnTo>
                  <a:pt x="938821" y="233681"/>
                </a:lnTo>
                <a:lnTo>
                  <a:pt x="939086" y="240037"/>
                </a:lnTo>
                <a:lnTo>
                  <a:pt x="939086" y="766534"/>
                </a:lnTo>
                <a:lnTo>
                  <a:pt x="945956" y="770772"/>
                </a:lnTo>
                <a:lnTo>
                  <a:pt x="952827" y="775539"/>
                </a:lnTo>
                <a:lnTo>
                  <a:pt x="959169" y="780835"/>
                </a:lnTo>
                <a:lnTo>
                  <a:pt x="964983" y="786397"/>
                </a:lnTo>
                <a:lnTo>
                  <a:pt x="971061" y="792488"/>
                </a:lnTo>
                <a:lnTo>
                  <a:pt x="976082" y="798844"/>
                </a:lnTo>
                <a:lnTo>
                  <a:pt x="980839" y="805465"/>
                </a:lnTo>
                <a:lnTo>
                  <a:pt x="985331" y="812351"/>
                </a:lnTo>
                <a:lnTo>
                  <a:pt x="989295" y="819502"/>
                </a:lnTo>
                <a:lnTo>
                  <a:pt x="992995" y="826917"/>
                </a:lnTo>
                <a:lnTo>
                  <a:pt x="995902" y="834862"/>
                </a:lnTo>
                <a:lnTo>
                  <a:pt x="998545" y="843072"/>
                </a:lnTo>
                <a:lnTo>
                  <a:pt x="1000394" y="851282"/>
                </a:lnTo>
                <a:lnTo>
                  <a:pt x="1001980" y="859757"/>
                </a:lnTo>
                <a:lnTo>
                  <a:pt x="1002773" y="868497"/>
                </a:lnTo>
                <a:lnTo>
                  <a:pt x="1003301" y="877236"/>
                </a:lnTo>
                <a:lnTo>
                  <a:pt x="1002773" y="883857"/>
                </a:lnTo>
                <a:lnTo>
                  <a:pt x="1002244" y="889948"/>
                </a:lnTo>
                <a:lnTo>
                  <a:pt x="1001716" y="896569"/>
                </a:lnTo>
                <a:lnTo>
                  <a:pt x="1000394" y="902925"/>
                </a:lnTo>
                <a:lnTo>
                  <a:pt x="999073" y="909017"/>
                </a:lnTo>
                <a:lnTo>
                  <a:pt x="997223" y="915108"/>
                </a:lnTo>
                <a:lnTo>
                  <a:pt x="995373" y="921199"/>
                </a:lnTo>
                <a:lnTo>
                  <a:pt x="993259" y="926761"/>
                </a:lnTo>
                <a:lnTo>
                  <a:pt x="990352" y="932322"/>
                </a:lnTo>
                <a:lnTo>
                  <a:pt x="987445" y="938149"/>
                </a:lnTo>
                <a:lnTo>
                  <a:pt x="984803" y="943446"/>
                </a:lnTo>
                <a:lnTo>
                  <a:pt x="981367" y="948478"/>
                </a:lnTo>
                <a:lnTo>
                  <a:pt x="977932" y="953509"/>
                </a:lnTo>
                <a:lnTo>
                  <a:pt x="973968" y="958541"/>
                </a:lnTo>
                <a:lnTo>
                  <a:pt x="970004" y="962779"/>
                </a:lnTo>
                <a:lnTo>
                  <a:pt x="965512" y="967281"/>
                </a:lnTo>
                <a:lnTo>
                  <a:pt x="961284" y="971783"/>
                </a:lnTo>
                <a:lnTo>
                  <a:pt x="956527" y="975756"/>
                </a:lnTo>
                <a:lnTo>
                  <a:pt x="951770" y="979464"/>
                </a:lnTo>
                <a:lnTo>
                  <a:pt x="946749" y="982906"/>
                </a:lnTo>
                <a:lnTo>
                  <a:pt x="941728" y="986349"/>
                </a:lnTo>
                <a:lnTo>
                  <a:pt x="936443" y="989527"/>
                </a:lnTo>
                <a:lnTo>
                  <a:pt x="930893" y="992441"/>
                </a:lnTo>
                <a:lnTo>
                  <a:pt x="925344" y="994824"/>
                </a:lnTo>
                <a:lnTo>
                  <a:pt x="919530" y="996943"/>
                </a:lnTo>
                <a:lnTo>
                  <a:pt x="913716" y="999062"/>
                </a:lnTo>
                <a:lnTo>
                  <a:pt x="907374" y="1000915"/>
                </a:lnTo>
                <a:lnTo>
                  <a:pt x="901560" y="1001975"/>
                </a:lnTo>
                <a:lnTo>
                  <a:pt x="895218" y="1003299"/>
                </a:lnTo>
                <a:lnTo>
                  <a:pt x="888611" y="1004358"/>
                </a:lnTo>
                <a:lnTo>
                  <a:pt x="882269" y="1004623"/>
                </a:lnTo>
                <a:lnTo>
                  <a:pt x="875663" y="1004888"/>
                </a:lnTo>
                <a:lnTo>
                  <a:pt x="866678" y="1004623"/>
                </a:lnTo>
                <a:lnTo>
                  <a:pt x="857693" y="1003564"/>
                </a:lnTo>
                <a:lnTo>
                  <a:pt x="849236" y="1001975"/>
                </a:lnTo>
                <a:lnTo>
                  <a:pt x="840780" y="999856"/>
                </a:lnTo>
                <a:lnTo>
                  <a:pt x="832324" y="997473"/>
                </a:lnTo>
                <a:lnTo>
                  <a:pt x="824396" y="994030"/>
                </a:lnTo>
                <a:lnTo>
                  <a:pt x="816732" y="990587"/>
                </a:lnTo>
                <a:lnTo>
                  <a:pt x="809333" y="986084"/>
                </a:lnTo>
                <a:lnTo>
                  <a:pt x="802198" y="981317"/>
                </a:lnTo>
                <a:lnTo>
                  <a:pt x="795591" y="976286"/>
                </a:lnTo>
                <a:lnTo>
                  <a:pt x="788984" y="970724"/>
                </a:lnTo>
                <a:lnTo>
                  <a:pt x="783170" y="964633"/>
                </a:lnTo>
                <a:lnTo>
                  <a:pt x="777357" y="958541"/>
                </a:lnTo>
                <a:lnTo>
                  <a:pt x="772600" y="951920"/>
                </a:lnTo>
                <a:lnTo>
                  <a:pt x="767843" y="944770"/>
                </a:lnTo>
                <a:lnTo>
                  <a:pt x="763351" y="937354"/>
                </a:lnTo>
                <a:lnTo>
                  <a:pt x="413204" y="937354"/>
                </a:lnTo>
                <a:lnTo>
                  <a:pt x="406597" y="937090"/>
                </a:lnTo>
                <a:lnTo>
                  <a:pt x="400519" y="936295"/>
                </a:lnTo>
                <a:lnTo>
                  <a:pt x="394705" y="934706"/>
                </a:lnTo>
                <a:lnTo>
                  <a:pt x="388627" y="932322"/>
                </a:lnTo>
                <a:lnTo>
                  <a:pt x="383342" y="929939"/>
                </a:lnTo>
                <a:lnTo>
                  <a:pt x="378321" y="926761"/>
                </a:lnTo>
                <a:lnTo>
                  <a:pt x="373564" y="923053"/>
                </a:lnTo>
                <a:lnTo>
                  <a:pt x="368808" y="919345"/>
                </a:lnTo>
                <a:lnTo>
                  <a:pt x="365108" y="914843"/>
                </a:lnTo>
                <a:lnTo>
                  <a:pt x="361408" y="909811"/>
                </a:lnTo>
                <a:lnTo>
                  <a:pt x="358237" y="904779"/>
                </a:lnTo>
                <a:lnTo>
                  <a:pt x="355859" y="899483"/>
                </a:lnTo>
                <a:lnTo>
                  <a:pt x="353480" y="893921"/>
                </a:lnTo>
                <a:lnTo>
                  <a:pt x="352159" y="887830"/>
                </a:lnTo>
                <a:lnTo>
                  <a:pt x="351102" y="881474"/>
                </a:lnTo>
                <a:lnTo>
                  <a:pt x="350838" y="875382"/>
                </a:lnTo>
                <a:lnTo>
                  <a:pt x="351102" y="868761"/>
                </a:lnTo>
                <a:lnTo>
                  <a:pt x="352159" y="862670"/>
                </a:lnTo>
                <a:lnTo>
                  <a:pt x="353480" y="856844"/>
                </a:lnTo>
                <a:lnTo>
                  <a:pt x="355859" y="850752"/>
                </a:lnTo>
                <a:lnTo>
                  <a:pt x="358237" y="845456"/>
                </a:lnTo>
                <a:lnTo>
                  <a:pt x="361408" y="840424"/>
                </a:lnTo>
                <a:lnTo>
                  <a:pt x="365108" y="835392"/>
                </a:lnTo>
                <a:lnTo>
                  <a:pt x="368808" y="831154"/>
                </a:lnTo>
                <a:lnTo>
                  <a:pt x="373564" y="827447"/>
                </a:lnTo>
                <a:lnTo>
                  <a:pt x="378321" y="823474"/>
                </a:lnTo>
                <a:lnTo>
                  <a:pt x="383342" y="820296"/>
                </a:lnTo>
                <a:lnTo>
                  <a:pt x="388627" y="817913"/>
                </a:lnTo>
                <a:lnTo>
                  <a:pt x="394705" y="815794"/>
                </a:lnTo>
                <a:lnTo>
                  <a:pt x="400519" y="814205"/>
                </a:lnTo>
                <a:lnTo>
                  <a:pt x="406597" y="813146"/>
                </a:lnTo>
                <a:lnTo>
                  <a:pt x="413204" y="812881"/>
                </a:lnTo>
                <a:lnTo>
                  <a:pt x="765465" y="812881"/>
                </a:lnTo>
                <a:lnTo>
                  <a:pt x="770222" y="805730"/>
                </a:lnTo>
                <a:lnTo>
                  <a:pt x="775507" y="798579"/>
                </a:lnTo>
                <a:lnTo>
                  <a:pt x="780792" y="791959"/>
                </a:lnTo>
                <a:lnTo>
                  <a:pt x="786870" y="785602"/>
                </a:lnTo>
                <a:lnTo>
                  <a:pt x="793477" y="779511"/>
                </a:lnTo>
                <a:lnTo>
                  <a:pt x="800348" y="774214"/>
                </a:lnTo>
                <a:lnTo>
                  <a:pt x="807483" y="769183"/>
                </a:lnTo>
                <a:lnTo>
                  <a:pt x="815147" y="764945"/>
                </a:lnTo>
                <a:lnTo>
                  <a:pt x="815147" y="240037"/>
                </a:lnTo>
                <a:lnTo>
                  <a:pt x="815411" y="233681"/>
                </a:lnTo>
                <a:lnTo>
                  <a:pt x="816204" y="227325"/>
                </a:lnTo>
                <a:lnTo>
                  <a:pt x="817789" y="221498"/>
                </a:lnTo>
                <a:lnTo>
                  <a:pt x="819639" y="215672"/>
                </a:lnTo>
                <a:lnTo>
                  <a:pt x="822546" y="210375"/>
                </a:lnTo>
                <a:lnTo>
                  <a:pt x="825717" y="205078"/>
                </a:lnTo>
                <a:lnTo>
                  <a:pt x="829153" y="200311"/>
                </a:lnTo>
                <a:lnTo>
                  <a:pt x="833116" y="196074"/>
                </a:lnTo>
                <a:lnTo>
                  <a:pt x="837609" y="191836"/>
                </a:lnTo>
                <a:lnTo>
                  <a:pt x="842366" y="188393"/>
                </a:lnTo>
                <a:lnTo>
                  <a:pt x="847387" y="185215"/>
                </a:lnTo>
                <a:lnTo>
                  <a:pt x="852936" y="182832"/>
                </a:lnTo>
                <a:lnTo>
                  <a:pt x="858486" y="180713"/>
                </a:lnTo>
                <a:lnTo>
                  <a:pt x="864564" y="179124"/>
                </a:lnTo>
                <a:lnTo>
                  <a:pt x="870642" y="178065"/>
                </a:lnTo>
                <a:lnTo>
                  <a:pt x="876984" y="177800"/>
                </a:lnTo>
                <a:close/>
                <a:moveTo>
                  <a:pt x="856991" y="124392"/>
                </a:moveTo>
                <a:lnTo>
                  <a:pt x="837683" y="125450"/>
                </a:lnTo>
                <a:lnTo>
                  <a:pt x="818374" y="126774"/>
                </a:lnTo>
                <a:lnTo>
                  <a:pt x="799594" y="128362"/>
                </a:lnTo>
                <a:lnTo>
                  <a:pt x="780550" y="130479"/>
                </a:lnTo>
                <a:lnTo>
                  <a:pt x="762034" y="132861"/>
                </a:lnTo>
                <a:lnTo>
                  <a:pt x="743255" y="136037"/>
                </a:lnTo>
                <a:lnTo>
                  <a:pt x="725004" y="139478"/>
                </a:lnTo>
                <a:lnTo>
                  <a:pt x="706489" y="143712"/>
                </a:lnTo>
                <a:lnTo>
                  <a:pt x="688502" y="147947"/>
                </a:lnTo>
                <a:lnTo>
                  <a:pt x="670516" y="152975"/>
                </a:lnTo>
                <a:lnTo>
                  <a:pt x="653059" y="158269"/>
                </a:lnTo>
                <a:lnTo>
                  <a:pt x="635337" y="164091"/>
                </a:lnTo>
                <a:lnTo>
                  <a:pt x="617880" y="169914"/>
                </a:lnTo>
                <a:lnTo>
                  <a:pt x="600687" y="176530"/>
                </a:lnTo>
                <a:lnTo>
                  <a:pt x="583759" y="183412"/>
                </a:lnTo>
                <a:lnTo>
                  <a:pt x="567095" y="191087"/>
                </a:lnTo>
                <a:lnTo>
                  <a:pt x="550432" y="198762"/>
                </a:lnTo>
                <a:lnTo>
                  <a:pt x="534297" y="206967"/>
                </a:lnTo>
                <a:lnTo>
                  <a:pt x="517898" y="215436"/>
                </a:lnTo>
                <a:lnTo>
                  <a:pt x="502292" y="224170"/>
                </a:lnTo>
                <a:lnTo>
                  <a:pt x="486686" y="233698"/>
                </a:lnTo>
                <a:lnTo>
                  <a:pt x="471345" y="242961"/>
                </a:lnTo>
                <a:lnTo>
                  <a:pt x="456268" y="253018"/>
                </a:lnTo>
                <a:lnTo>
                  <a:pt x="441192" y="263340"/>
                </a:lnTo>
                <a:lnTo>
                  <a:pt x="426379" y="274191"/>
                </a:lnTo>
                <a:lnTo>
                  <a:pt x="412361" y="285042"/>
                </a:lnTo>
                <a:lnTo>
                  <a:pt x="398342" y="296423"/>
                </a:lnTo>
                <a:lnTo>
                  <a:pt x="384588" y="308333"/>
                </a:lnTo>
                <a:lnTo>
                  <a:pt x="371098" y="320243"/>
                </a:lnTo>
                <a:lnTo>
                  <a:pt x="357608" y="332417"/>
                </a:lnTo>
                <a:lnTo>
                  <a:pt x="344648" y="344856"/>
                </a:lnTo>
                <a:lnTo>
                  <a:pt x="332216" y="358089"/>
                </a:lnTo>
                <a:lnTo>
                  <a:pt x="319784" y="371323"/>
                </a:lnTo>
                <a:lnTo>
                  <a:pt x="307617" y="384820"/>
                </a:lnTo>
                <a:lnTo>
                  <a:pt x="295979" y="398583"/>
                </a:lnTo>
                <a:lnTo>
                  <a:pt x="284870" y="412610"/>
                </a:lnTo>
                <a:lnTo>
                  <a:pt x="273761" y="427167"/>
                </a:lnTo>
                <a:lnTo>
                  <a:pt x="263181" y="441458"/>
                </a:lnTo>
                <a:lnTo>
                  <a:pt x="252865" y="456544"/>
                </a:lnTo>
                <a:lnTo>
                  <a:pt x="242814" y="471630"/>
                </a:lnTo>
                <a:lnTo>
                  <a:pt x="233027" y="486980"/>
                </a:lnTo>
                <a:lnTo>
                  <a:pt x="224034" y="502596"/>
                </a:lnTo>
                <a:lnTo>
                  <a:pt x="215041" y="518740"/>
                </a:lnTo>
                <a:lnTo>
                  <a:pt x="206577" y="534620"/>
                </a:lnTo>
                <a:lnTo>
                  <a:pt x="198377" y="551029"/>
                </a:lnTo>
                <a:lnTo>
                  <a:pt x="190707" y="567438"/>
                </a:lnTo>
                <a:lnTo>
                  <a:pt x="183301" y="584112"/>
                </a:lnTo>
                <a:lnTo>
                  <a:pt x="176424" y="601315"/>
                </a:lnTo>
                <a:lnTo>
                  <a:pt x="169811" y="618253"/>
                </a:lnTo>
                <a:lnTo>
                  <a:pt x="163992" y="635986"/>
                </a:lnTo>
                <a:lnTo>
                  <a:pt x="157908" y="653454"/>
                </a:lnTo>
                <a:lnTo>
                  <a:pt x="152883" y="670921"/>
                </a:lnTo>
                <a:lnTo>
                  <a:pt x="147857" y="689183"/>
                </a:lnTo>
                <a:lnTo>
                  <a:pt x="143625" y="707180"/>
                </a:lnTo>
                <a:lnTo>
                  <a:pt x="139393" y="725707"/>
                </a:lnTo>
                <a:lnTo>
                  <a:pt x="135955" y="743704"/>
                </a:lnTo>
                <a:lnTo>
                  <a:pt x="132781" y="762495"/>
                </a:lnTo>
                <a:lnTo>
                  <a:pt x="130400" y="781551"/>
                </a:lnTo>
                <a:lnTo>
                  <a:pt x="128019" y="800342"/>
                </a:lnTo>
                <a:lnTo>
                  <a:pt x="126168" y="819133"/>
                </a:lnTo>
                <a:lnTo>
                  <a:pt x="125110" y="838189"/>
                </a:lnTo>
                <a:lnTo>
                  <a:pt x="124316" y="857509"/>
                </a:lnTo>
                <a:lnTo>
                  <a:pt x="124052" y="877094"/>
                </a:lnTo>
                <a:lnTo>
                  <a:pt x="124316" y="896414"/>
                </a:lnTo>
                <a:lnTo>
                  <a:pt x="125110" y="915735"/>
                </a:lnTo>
                <a:lnTo>
                  <a:pt x="126168" y="934791"/>
                </a:lnTo>
                <a:lnTo>
                  <a:pt x="128019" y="953846"/>
                </a:lnTo>
                <a:lnTo>
                  <a:pt x="130400" y="972637"/>
                </a:lnTo>
                <a:lnTo>
                  <a:pt x="132781" y="991428"/>
                </a:lnTo>
                <a:lnTo>
                  <a:pt x="135955" y="1009955"/>
                </a:lnTo>
                <a:lnTo>
                  <a:pt x="139393" y="1028481"/>
                </a:lnTo>
                <a:lnTo>
                  <a:pt x="143625" y="1046743"/>
                </a:lnTo>
                <a:lnTo>
                  <a:pt x="147857" y="1065005"/>
                </a:lnTo>
                <a:lnTo>
                  <a:pt x="152883" y="1082737"/>
                </a:lnTo>
                <a:lnTo>
                  <a:pt x="157908" y="1100734"/>
                </a:lnTo>
                <a:lnTo>
                  <a:pt x="163992" y="1118202"/>
                </a:lnTo>
                <a:lnTo>
                  <a:pt x="169811" y="1135405"/>
                </a:lnTo>
                <a:lnTo>
                  <a:pt x="176424" y="1152608"/>
                </a:lnTo>
                <a:lnTo>
                  <a:pt x="183301" y="1169547"/>
                </a:lnTo>
                <a:lnTo>
                  <a:pt x="190707" y="1186485"/>
                </a:lnTo>
                <a:lnTo>
                  <a:pt x="198377" y="1203159"/>
                </a:lnTo>
                <a:lnTo>
                  <a:pt x="206577" y="1219568"/>
                </a:lnTo>
                <a:lnTo>
                  <a:pt x="215041" y="1235448"/>
                </a:lnTo>
                <a:lnTo>
                  <a:pt x="224034" y="1251592"/>
                </a:lnTo>
                <a:lnTo>
                  <a:pt x="233027" y="1267208"/>
                </a:lnTo>
                <a:lnTo>
                  <a:pt x="242814" y="1282558"/>
                </a:lnTo>
                <a:lnTo>
                  <a:pt x="252865" y="1297644"/>
                </a:lnTo>
                <a:lnTo>
                  <a:pt x="263181" y="1312200"/>
                </a:lnTo>
                <a:lnTo>
                  <a:pt x="273761" y="1327021"/>
                </a:lnTo>
                <a:lnTo>
                  <a:pt x="284870" y="1341578"/>
                </a:lnTo>
                <a:lnTo>
                  <a:pt x="295979" y="1355605"/>
                </a:lnTo>
                <a:lnTo>
                  <a:pt x="307617" y="1369368"/>
                </a:lnTo>
                <a:lnTo>
                  <a:pt x="319784" y="1382865"/>
                </a:lnTo>
                <a:lnTo>
                  <a:pt x="332216" y="1396099"/>
                </a:lnTo>
                <a:lnTo>
                  <a:pt x="344648" y="1408803"/>
                </a:lnTo>
                <a:lnTo>
                  <a:pt x="357608" y="1421771"/>
                </a:lnTo>
                <a:lnTo>
                  <a:pt x="371098" y="1433946"/>
                </a:lnTo>
                <a:lnTo>
                  <a:pt x="384588" y="1445855"/>
                </a:lnTo>
                <a:lnTo>
                  <a:pt x="398342" y="1457501"/>
                </a:lnTo>
                <a:lnTo>
                  <a:pt x="412361" y="1469146"/>
                </a:lnTo>
                <a:lnTo>
                  <a:pt x="426379" y="1479997"/>
                </a:lnTo>
                <a:lnTo>
                  <a:pt x="441192" y="1490848"/>
                </a:lnTo>
                <a:lnTo>
                  <a:pt x="456268" y="1501170"/>
                </a:lnTo>
                <a:lnTo>
                  <a:pt x="471345" y="1511227"/>
                </a:lnTo>
                <a:lnTo>
                  <a:pt x="486686" y="1520490"/>
                </a:lnTo>
                <a:lnTo>
                  <a:pt x="502292" y="1530018"/>
                </a:lnTo>
                <a:lnTo>
                  <a:pt x="517898" y="1538752"/>
                </a:lnTo>
                <a:lnTo>
                  <a:pt x="534297" y="1547221"/>
                </a:lnTo>
                <a:lnTo>
                  <a:pt x="550432" y="1555426"/>
                </a:lnTo>
                <a:lnTo>
                  <a:pt x="567095" y="1563101"/>
                </a:lnTo>
                <a:lnTo>
                  <a:pt x="583759" y="1570512"/>
                </a:lnTo>
                <a:lnTo>
                  <a:pt x="600687" y="1577393"/>
                </a:lnTo>
                <a:lnTo>
                  <a:pt x="617880" y="1583745"/>
                </a:lnTo>
                <a:lnTo>
                  <a:pt x="635337" y="1590097"/>
                </a:lnTo>
                <a:lnTo>
                  <a:pt x="653059" y="1595655"/>
                </a:lnTo>
                <a:lnTo>
                  <a:pt x="670516" y="1601213"/>
                </a:lnTo>
                <a:lnTo>
                  <a:pt x="688502" y="1605712"/>
                </a:lnTo>
                <a:lnTo>
                  <a:pt x="706489" y="1610476"/>
                </a:lnTo>
                <a:lnTo>
                  <a:pt x="725004" y="1614181"/>
                </a:lnTo>
                <a:lnTo>
                  <a:pt x="743255" y="1618151"/>
                </a:lnTo>
                <a:lnTo>
                  <a:pt x="762034" y="1620798"/>
                </a:lnTo>
                <a:lnTo>
                  <a:pt x="780550" y="1623709"/>
                </a:lnTo>
                <a:lnTo>
                  <a:pt x="799594" y="1625826"/>
                </a:lnTo>
                <a:lnTo>
                  <a:pt x="818374" y="1627414"/>
                </a:lnTo>
                <a:lnTo>
                  <a:pt x="837683" y="1628738"/>
                </a:lnTo>
                <a:lnTo>
                  <a:pt x="856991" y="1629267"/>
                </a:lnTo>
                <a:lnTo>
                  <a:pt x="876300" y="1629532"/>
                </a:lnTo>
                <a:lnTo>
                  <a:pt x="895873" y="1629267"/>
                </a:lnTo>
                <a:lnTo>
                  <a:pt x="914918" y="1628738"/>
                </a:lnTo>
                <a:lnTo>
                  <a:pt x="933962" y="1627414"/>
                </a:lnTo>
                <a:lnTo>
                  <a:pt x="953271" y="1625826"/>
                </a:lnTo>
                <a:lnTo>
                  <a:pt x="972050" y="1623709"/>
                </a:lnTo>
                <a:lnTo>
                  <a:pt x="990830" y="1620798"/>
                </a:lnTo>
                <a:lnTo>
                  <a:pt x="1009345" y="1618151"/>
                </a:lnTo>
                <a:lnTo>
                  <a:pt x="1027861" y="1614181"/>
                </a:lnTo>
                <a:lnTo>
                  <a:pt x="1045847" y="1610476"/>
                </a:lnTo>
                <a:lnTo>
                  <a:pt x="1064098" y="1605712"/>
                </a:lnTo>
                <a:lnTo>
                  <a:pt x="1082084" y="1601213"/>
                </a:lnTo>
                <a:lnTo>
                  <a:pt x="1099806" y="1595655"/>
                </a:lnTo>
                <a:lnTo>
                  <a:pt x="1117263" y="1590097"/>
                </a:lnTo>
                <a:lnTo>
                  <a:pt x="1134720" y="1583745"/>
                </a:lnTo>
                <a:lnTo>
                  <a:pt x="1151913" y="1577393"/>
                </a:lnTo>
                <a:lnTo>
                  <a:pt x="1168841" y="1570512"/>
                </a:lnTo>
                <a:lnTo>
                  <a:pt x="1185769" y="1563101"/>
                </a:lnTo>
                <a:lnTo>
                  <a:pt x="1201904" y="1555426"/>
                </a:lnTo>
                <a:lnTo>
                  <a:pt x="1218568" y="1547221"/>
                </a:lnTo>
                <a:lnTo>
                  <a:pt x="1234702" y="1538752"/>
                </a:lnTo>
                <a:lnTo>
                  <a:pt x="1250573" y="1530018"/>
                </a:lnTo>
                <a:lnTo>
                  <a:pt x="1265914" y="1520490"/>
                </a:lnTo>
                <a:lnTo>
                  <a:pt x="1281255" y="1511227"/>
                </a:lnTo>
                <a:lnTo>
                  <a:pt x="1296596" y="1501170"/>
                </a:lnTo>
                <a:lnTo>
                  <a:pt x="1311408" y="1490848"/>
                </a:lnTo>
                <a:lnTo>
                  <a:pt x="1325956" y="1479997"/>
                </a:lnTo>
                <a:lnTo>
                  <a:pt x="1340504" y="1469146"/>
                </a:lnTo>
                <a:lnTo>
                  <a:pt x="1354522" y="1457501"/>
                </a:lnTo>
                <a:lnTo>
                  <a:pt x="1368277" y="1445855"/>
                </a:lnTo>
                <a:lnTo>
                  <a:pt x="1381766" y="1433946"/>
                </a:lnTo>
                <a:lnTo>
                  <a:pt x="1394991" y="1421771"/>
                </a:lnTo>
                <a:lnTo>
                  <a:pt x="1407952" y="1408803"/>
                </a:lnTo>
                <a:lnTo>
                  <a:pt x="1420384" y="1396099"/>
                </a:lnTo>
                <a:lnTo>
                  <a:pt x="1432815" y="1382865"/>
                </a:lnTo>
                <a:lnTo>
                  <a:pt x="1444718" y="1369368"/>
                </a:lnTo>
                <a:lnTo>
                  <a:pt x="1456356" y="1355605"/>
                </a:lnTo>
                <a:lnTo>
                  <a:pt x="1467730" y="1341578"/>
                </a:lnTo>
                <a:lnTo>
                  <a:pt x="1479104" y="1327021"/>
                </a:lnTo>
                <a:lnTo>
                  <a:pt x="1489684" y="1312200"/>
                </a:lnTo>
                <a:lnTo>
                  <a:pt x="1499735" y="1297644"/>
                </a:lnTo>
                <a:lnTo>
                  <a:pt x="1509786" y="1282558"/>
                </a:lnTo>
                <a:lnTo>
                  <a:pt x="1519308" y="1267208"/>
                </a:lnTo>
                <a:lnTo>
                  <a:pt x="1528830" y="1251592"/>
                </a:lnTo>
                <a:lnTo>
                  <a:pt x="1537559" y="1235448"/>
                </a:lnTo>
                <a:lnTo>
                  <a:pt x="1546023" y="1219568"/>
                </a:lnTo>
                <a:lnTo>
                  <a:pt x="1554223" y="1203159"/>
                </a:lnTo>
                <a:lnTo>
                  <a:pt x="1561893" y="1186485"/>
                </a:lnTo>
                <a:lnTo>
                  <a:pt x="1569299" y="1169547"/>
                </a:lnTo>
                <a:lnTo>
                  <a:pt x="1576176" y="1152608"/>
                </a:lnTo>
                <a:lnTo>
                  <a:pt x="1582789" y="1135405"/>
                </a:lnTo>
                <a:lnTo>
                  <a:pt x="1588873" y="1118202"/>
                </a:lnTo>
                <a:lnTo>
                  <a:pt x="1594692" y="1100734"/>
                </a:lnTo>
                <a:lnTo>
                  <a:pt x="1599982" y="1082737"/>
                </a:lnTo>
                <a:lnTo>
                  <a:pt x="1604743" y="1065005"/>
                </a:lnTo>
                <a:lnTo>
                  <a:pt x="1608975" y="1046743"/>
                </a:lnTo>
                <a:lnTo>
                  <a:pt x="1613207" y="1028481"/>
                </a:lnTo>
                <a:lnTo>
                  <a:pt x="1616645" y="1009955"/>
                </a:lnTo>
                <a:lnTo>
                  <a:pt x="1619555" y="991428"/>
                </a:lnTo>
                <a:lnTo>
                  <a:pt x="1622464" y="972637"/>
                </a:lnTo>
                <a:lnTo>
                  <a:pt x="1624581" y="953846"/>
                </a:lnTo>
                <a:lnTo>
                  <a:pt x="1626168" y="934791"/>
                </a:lnTo>
                <a:lnTo>
                  <a:pt x="1627490" y="915735"/>
                </a:lnTo>
                <a:lnTo>
                  <a:pt x="1628019" y="896414"/>
                </a:lnTo>
                <a:lnTo>
                  <a:pt x="1628548" y="877094"/>
                </a:lnTo>
                <a:lnTo>
                  <a:pt x="1628019" y="857509"/>
                </a:lnTo>
                <a:lnTo>
                  <a:pt x="1627490" y="838189"/>
                </a:lnTo>
                <a:lnTo>
                  <a:pt x="1626168" y="819133"/>
                </a:lnTo>
                <a:lnTo>
                  <a:pt x="1624581" y="800342"/>
                </a:lnTo>
                <a:lnTo>
                  <a:pt x="1622464" y="781551"/>
                </a:lnTo>
                <a:lnTo>
                  <a:pt x="1619555" y="762495"/>
                </a:lnTo>
                <a:lnTo>
                  <a:pt x="1616645" y="743704"/>
                </a:lnTo>
                <a:lnTo>
                  <a:pt x="1613207" y="725707"/>
                </a:lnTo>
                <a:lnTo>
                  <a:pt x="1608975" y="707180"/>
                </a:lnTo>
                <a:lnTo>
                  <a:pt x="1604743" y="689183"/>
                </a:lnTo>
                <a:lnTo>
                  <a:pt x="1599982" y="670921"/>
                </a:lnTo>
                <a:lnTo>
                  <a:pt x="1594692" y="653454"/>
                </a:lnTo>
                <a:lnTo>
                  <a:pt x="1588873" y="635986"/>
                </a:lnTo>
                <a:lnTo>
                  <a:pt x="1582789" y="618253"/>
                </a:lnTo>
                <a:lnTo>
                  <a:pt x="1576176" y="601315"/>
                </a:lnTo>
                <a:lnTo>
                  <a:pt x="1569299" y="584112"/>
                </a:lnTo>
                <a:lnTo>
                  <a:pt x="1561893" y="567438"/>
                </a:lnTo>
                <a:lnTo>
                  <a:pt x="1554223" y="551029"/>
                </a:lnTo>
                <a:lnTo>
                  <a:pt x="1546023" y="534620"/>
                </a:lnTo>
                <a:lnTo>
                  <a:pt x="1537559" y="518740"/>
                </a:lnTo>
                <a:lnTo>
                  <a:pt x="1528830" y="502596"/>
                </a:lnTo>
                <a:lnTo>
                  <a:pt x="1519308" y="486980"/>
                </a:lnTo>
                <a:lnTo>
                  <a:pt x="1509786" y="471630"/>
                </a:lnTo>
                <a:lnTo>
                  <a:pt x="1499735" y="456544"/>
                </a:lnTo>
                <a:lnTo>
                  <a:pt x="1489684" y="441458"/>
                </a:lnTo>
                <a:lnTo>
                  <a:pt x="1479104" y="427167"/>
                </a:lnTo>
                <a:lnTo>
                  <a:pt x="1467730" y="412610"/>
                </a:lnTo>
                <a:lnTo>
                  <a:pt x="1456356" y="398583"/>
                </a:lnTo>
                <a:lnTo>
                  <a:pt x="1444718" y="384820"/>
                </a:lnTo>
                <a:lnTo>
                  <a:pt x="1432815" y="371323"/>
                </a:lnTo>
                <a:lnTo>
                  <a:pt x="1420384" y="358089"/>
                </a:lnTo>
                <a:lnTo>
                  <a:pt x="1407952" y="344856"/>
                </a:lnTo>
                <a:lnTo>
                  <a:pt x="1394991" y="332417"/>
                </a:lnTo>
                <a:lnTo>
                  <a:pt x="1381766" y="320243"/>
                </a:lnTo>
                <a:lnTo>
                  <a:pt x="1368277" y="308333"/>
                </a:lnTo>
                <a:lnTo>
                  <a:pt x="1354522" y="296423"/>
                </a:lnTo>
                <a:lnTo>
                  <a:pt x="1340504" y="285042"/>
                </a:lnTo>
                <a:lnTo>
                  <a:pt x="1325956" y="274191"/>
                </a:lnTo>
                <a:lnTo>
                  <a:pt x="1311408" y="263340"/>
                </a:lnTo>
                <a:lnTo>
                  <a:pt x="1296596" y="253018"/>
                </a:lnTo>
                <a:lnTo>
                  <a:pt x="1281255" y="242961"/>
                </a:lnTo>
                <a:lnTo>
                  <a:pt x="1265914" y="233698"/>
                </a:lnTo>
                <a:lnTo>
                  <a:pt x="1250573" y="224170"/>
                </a:lnTo>
                <a:lnTo>
                  <a:pt x="1234702" y="215436"/>
                </a:lnTo>
                <a:lnTo>
                  <a:pt x="1218568" y="206967"/>
                </a:lnTo>
                <a:lnTo>
                  <a:pt x="1201904" y="198762"/>
                </a:lnTo>
                <a:lnTo>
                  <a:pt x="1185769" y="191087"/>
                </a:lnTo>
                <a:lnTo>
                  <a:pt x="1168841" y="183412"/>
                </a:lnTo>
                <a:lnTo>
                  <a:pt x="1151913" y="176530"/>
                </a:lnTo>
                <a:lnTo>
                  <a:pt x="1134720" y="169914"/>
                </a:lnTo>
                <a:lnTo>
                  <a:pt x="1117263" y="164091"/>
                </a:lnTo>
                <a:lnTo>
                  <a:pt x="1099806" y="158269"/>
                </a:lnTo>
                <a:lnTo>
                  <a:pt x="1082084" y="152975"/>
                </a:lnTo>
                <a:lnTo>
                  <a:pt x="1064098" y="147947"/>
                </a:lnTo>
                <a:lnTo>
                  <a:pt x="1045847" y="143712"/>
                </a:lnTo>
                <a:lnTo>
                  <a:pt x="1027861" y="139478"/>
                </a:lnTo>
                <a:lnTo>
                  <a:pt x="1009345" y="136037"/>
                </a:lnTo>
                <a:lnTo>
                  <a:pt x="990830" y="132861"/>
                </a:lnTo>
                <a:lnTo>
                  <a:pt x="972050" y="130479"/>
                </a:lnTo>
                <a:lnTo>
                  <a:pt x="953271" y="128362"/>
                </a:lnTo>
                <a:lnTo>
                  <a:pt x="933962" y="126774"/>
                </a:lnTo>
                <a:lnTo>
                  <a:pt x="914918" y="125450"/>
                </a:lnTo>
                <a:lnTo>
                  <a:pt x="895873" y="124392"/>
                </a:lnTo>
                <a:lnTo>
                  <a:pt x="876300" y="124392"/>
                </a:lnTo>
                <a:lnTo>
                  <a:pt x="856991" y="124392"/>
                </a:lnTo>
                <a:close/>
                <a:moveTo>
                  <a:pt x="876300" y="0"/>
                </a:moveTo>
                <a:lnTo>
                  <a:pt x="899048" y="265"/>
                </a:lnTo>
                <a:lnTo>
                  <a:pt x="921266" y="1323"/>
                </a:lnTo>
                <a:lnTo>
                  <a:pt x="943749" y="2382"/>
                </a:lnTo>
                <a:lnTo>
                  <a:pt x="965702" y="4764"/>
                </a:lnTo>
                <a:lnTo>
                  <a:pt x="987656" y="7146"/>
                </a:lnTo>
                <a:lnTo>
                  <a:pt x="1009610" y="10057"/>
                </a:lnTo>
                <a:lnTo>
                  <a:pt x="1031299" y="13763"/>
                </a:lnTo>
                <a:lnTo>
                  <a:pt x="1052724" y="17997"/>
                </a:lnTo>
                <a:lnTo>
                  <a:pt x="1074149" y="22496"/>
                </a:lnTo>
                <a:lnTo>
                  <a:pt x="1095045" y="27525"/>
                </a:lnTo>
                <a:lnTo>
                  <a:pt x="1115940" y="33348"/>
                </a:lnTo>
                <a:lnTo>
                  <a:pt x="1136572" y="39435"/>
                </a:lnTo>
                <a:lnTo>
                  <a:pt x="1157203" y="46051"/>
                </a:lnTo>
                <a:lnTo>
                  <a:pt x="1177305" y="53197"/>
                </a:lnTo>
                <a:lnTo>
                  <a:pt x="1197407" y="60873"/>
                </a:lnTo>
                <a:lnTo>
                  <a:pt x="1216981" y="69077"/>
                </a:lnTo>
                <a:lnTo>
                  <a:pt x="1236818" y="77811"/>
                </a:lnTo>
                <a:lnTo>
                  <a:pt x="1255863" y="86545"/>
                </a:lnTo>
                <a:lnTo>
                  <a:pt x="1274907" y="96337"/>
                </a:lnTo>
                <a:lnTo>
                  <a:pt x="1293687" y="105865"/>
                </a:lnTo>
                <a:lnTo>
                  <a:pt x="1312202" y="116452"/>
                </a:lnTo>
                <a:lnTo>
                  <a:pt x="1330453" y="127303"/>
                </a:lnTo>
                <a:lnTo>
                  <a:pt x="1348439" y="138154"/>
                </a:lnTo>
                <a:lnTo>
                  <a:pt x="1365896" y="149799"/>
                </a:lnTo>
                <a:lnTo>
                  <a:pt x="1383353" y="162239"/>
                </a:lnTo>
                <a:lnTo>
                  <a:pt x="1400282" y="174413"/>
                </a:lnTo>
                <a:lnTo>
                  <a:pt x="1416945" y="187117"/>
                </a:lnTo>
                <a:lnTo>
                  <a:pt x="1433609" y="200615"/>
                </a:lnTo>
                <a:lnTo>
                  <a:pt x="1449479" y="214113"/>
                </a:lnTo>
                <a:lnTo>
                  <a:pt x="1465085" y="228404"/>
                </a:lnTo>
                <a:lnTo>
                  <a:pt x="1480426" y="242432"/>
                </a:lnTo>
                <a:lnTo>
                  <a:pt x="1495503" y="257253"/>
                </a:lnTo>
                <a:lnTo>
                  <a:pt x="1510315" y="272074"/>
                </a:lnTo>
                <a:lnTo>
                  <a:pt x="1524863" y="287424"/>
                </a:lnTo>
                <a:lnTo>
                  <a:pt x="1538881" y="303569"/>
                </a:lnTo>
                <a:lnTo>
                  <a:pt x="1552371" y="319449"/>
                </a:lnTo>
                <a:lnTo>
                  <a:pt x="1565596" y="335858"/>
                </a:lnTo>
                <a:lnTo>
                  <a:pt x="1578292" y="352796"/>
                </a:lnTo>
                <a:lnTo>
                  <a:pt x="1590724" y="369735"/>
                </a:lnTo>
                <a:lnTo>
                  <a:pt x="1602627" y="386938"/>
                </a:lnTo>
                <a:lnTo>
                  <a:pt x="1614265" y="404935"/>
                </a:lnTo>
                <a:lnTo>
                  <a:pt x="1625639" y="422667"/>
                </a:lnTo>
                <a:lnTo>
                  <a:pt x="1636219" y="440929"/>
                </a:lnTo>
                <a:lnTo>
                  <a:pt x="1646534" y="459455"/>
                </a:lnTo>
                <a:lnTo>
                  <a:pt x="1656585" y="478247"/>
                </a:lnTo>
                <a:lnTo>
                  <a:pt x="1666108" y="497038"/>
                </a:lnTo>
                <a:lnTo>
                  <a:pt x="1675101" y="516358"/>
                </a:lnTo>
                <a:lnTo>
                  <a:pt x="1683565" y="535943"/>
                </a:lnTo>
                <a:lnTo>
                  <a:pt x="1691764" y="555528"/>
                </a:lnTo>
                <a:lnTo>
                  <a:pt x="1699170" y="575643"/>
                </a:lnTo>
                <a:lnTo>
                  <a:pt x="1706577" y="596022"/>
                </a:lnTo>
                <a:lnTo>
                  <a:pt x="1712925" y="616401"/>
                </a:lnTo>
                <a:lnTo>
                  <a:pt x="1719273" y="637309"/>
                </a:lnTo>
                <a:lnTo>
                  <a:pt x="1725092" y="658218"/>
                </a:lnTo>
                <a:lnTo>
                  <a:pt x="1730382" y="679126"/>
                </a:lnTo>
                <a:lnTo>
                  <a:pt x="1734614" y="700564"/>
                </a:lnTo>
                <a:lnTo>
                  <a:pt x="1739111" y="721737"/>
                </a:lnTo>
                <a:lnTo>
                  <a:pt x="1742549" y="743439"/>
                </a:lnTo>
                <a:lnTo>
                  <a:pt x="1745723" y="765406"/>
                </a:lnTo>
                <a:lnTo>
                  <a:pt x="1748104" y="787373"/>
                </a:lnTo>
                <a:lnTo>
                  <a:pt x="1749955" y="809605"/>
                </a:lnTo>
                <a:lnTo>
                  <a:pt x="1751542" y="831837"/>
                </a:lnTo>
                <a:lnTo>
                  <a:pt x="1752336" y="854598"/>
                </a:lnTo>
                <a:lnTo>
                  <a:pt x="1752600" y="877094"/>
                </a:lnTo>
                <a:lnTo>
                  <a:pt x="1752336" y="899590"/>
                </a:lnTo>
                <a:lnTo>
                  <a:pt x="1751542" y="922351"/>
                </a:lnTo>
                <a:lnTo>
                  <a:pt x="1749955" y="944583"/>
                </a:lnTo>
                <a:lnTo>
                  <a:pt x="1748104" y="966550"/>
                </a:lnTo>
                <a:lnTo>
                  <a:pt x="1745723" y="988782"/>
                </a:lnTo>
                <a:lnTo>
                  <a:pt x="1742549" y="1010220"/>
                </a:lnTo>
                <a:lnTo>
                  <a:pt x="1739111" y="1031922"/>
                </a:lnTo>
                <a:lnTo>
                  <a:pt x="1734614" y="1053624"/>
                </a:lnTo>
                <a:lnTo>
                  <a:pt x="1730382" y="1075062"/>
                </a:lnTo>
                <a:lnTo>
                  <a:pt x="1725092" y="1095970"/>
                </a:lnTo>
                <a:lnTo>
                  <a:pt x="1719273" y="1116879"/>
                </a:lnTo>
                <a:lnTo>
                  <a:pt x="1712925" y="1137523"/>
                </a:lnTo>
                <a:lnTo>
                  <a:pt x="1706577" y="1157902"/>
                </a:lnTo>
                <a:lnTo>
                  <a:pt x="1699170" y="1178016"/>
                </a:lnTo>
                <a:lnTo>
                  <a:pt x="1691764" y="1198130"/>
                </a:lnTo>
                <a:lnTo>
                  <a:pt x="1683565" y="1217980"/>
                </a:lnTo>
                <a:lnTo>
                  <a:pt x="1675101" y="1237565"/>
                </a:lnTo>
                <a:lnTo>
                  <a:pt x="1666108" y="1256886"/>
                </a:lnTo>
                <a:lnTo>
                  <a:pt x="1656585" y="1275941"/>
                </a:lnTo>
                <a:lnTo>
                  <a:pt x="1646534" y="1294733"/>
                </a:lnTo>
                <a:lnTo>
                  <a:pt x="1636219" y="1313259"/>
                </a:lnTo>
                <a:lnTo>
                  <a:pt x="1625639" y="1331521"/>
                </a:lnTo>
                <a:lnTo>
                  <a:pt x="1614265" y="1349253"/>
                </a:lnTo>
                <a:lnTo>
                  <a:pt x="1602627" y="1366986"/>
                </a:lnTo>
                <a:lnTo>
                  <a:pt x="1590724" y="1384453"/>
                </a:lnTo>
                <a:lnTo>
                  <a:pt x="1578292" y="1401392"/>
                </a:lnTo>
                <a:lnTo>
                  <a:pt x="1565596" y="1418066"/>
                </a:lnTo>
                <a:lnTo>
                  <a:pt x="1552371" y="1434475"/>
                </a:lnTo>
                <a:lnTo>
                  <a:pt x="1538881" y="1450619"/>
                </a:lnTo>
                <a:lnTo>
                  <a:pt x="1524863" y="1466234"/>
                </a:lnTo>
                <a:lnTo>
                  <a:pt x="1510315" y="1481585"/>
                </a:lnTo>
                <a:lnTo>
                  <a:pt x="1495503" y="1496671"/>
                </a:lnTo>
                <a:lnTo>
                  <a:pt x="1480426" y="1511492"/>
                </a:lnTo>
                <a:lnTo>
                  <a:pt x="1465085" y="1525784"/>
                </a:lnTo>
                <a:lnTo>
                  <a:pt x="1449479" y="1540075"/>
                </a:lnTo>
                <a:lnTo>
                  <a:pt x="1433609" y="1553573"/>
                </a:lnTo>
                <a:lnTo>
                  <a:pt x="1416945" y="1566542"/>
                </a:lnTo>
                <a:lnTo>
                  <a:pt x="1400282" y="1579510"/>
                </a:lnTo>
                <a:lnTo>
                  <a:pt x="1383353" y="1591949"/>
                </a:lnTo>
                <a:lnTo>
                  <a:pt x="1365896" y="1603859"/>
                </a:lnTo>
                <a:lnTo>
                  <a:pt x="1348439" y="1615505"/>
                </a:lnTo>
                <a:lnTo>
                  <a:pt x="1330453" y="1626885"/>
                </a:lnTo>
                <a:lnTo>
                  <a:pt x="1312202" y="1637472"/>
                </a:lnTo>
                <a:lnTo>
                  <a:pt x="1293687" y="1647793"/>
                </a:lnTo>
                <a:lnTo>
                  <a:pt x="1274907" y="1657851"/>
                </a:lnTo>
                <a:lnTo>
                  <a:pt x="1255863" y="1667379"/>
                </a:lnTo>
                <a:lnTo>
                  <a:pt x="1236818" y="1676377"/>
                </a:lnTo>
                <a:lnTo>
                  <a:pt x="1216981" y="1684846"/>
                </a:lnTo>
                <a:lnTo>
                  <a:pt x="1197407" y="1693051"/>
                </a:lnTo>
                <a:lnTo>
                  <a:pt x="1177305" y="1700726"/>
                </a:lnTo>
                <a:lnTo>
                  <a:pt x="1157203" y="1707607"/>
                </a:lnTo>
                <a:lnTo>
                  <a:pt x="1136572" y="1714753"/>
                </a:lnTo>
                <a:lnTo>
                  <a:pt x="1115940" y="1720576"/>
                </a:lnTo>
                <a:lnTo>
                  <a:pt x="1095045" y="1726134"/>
                </a:lnTo>
                <a:lnTo>
                  <a:pt x="1074149" y="1731427"/>
                </a:lnTo>
                <a:lnTo>
                  <a:pt x="1052724" y="1736191"/>
                </a:lnTo>
                <a:lnTo>
                  <a:pt x="1031299" y="1740426"/>
                </a:lnTo>
                <a:lnTo>
                  <a:pt x="1009610" y="1743866"/>
                </a:lnTo>
                <a:lnTo>
                  <a:pt x="987656" y="1747042"/>
                </a:lnTo>
                <a:lnTo>
                  <a:pt x="965702" y="1749424"/>
                </a:lnTo>
                <a:lnTo>
                  <a:pt x="943749" y="1751277"/>
                </a:lnTo>
                <a:lnTo>
                  <a:pt x="921266" y="1752865"/>
                </a:lnTo>
                <a:lnTo>
                  <a:pt x="899048" y="1753923"/>
                </a:lnTo>
                <a:lnTo>
                  <a:pt x="876300" y="1754188"/>
                </a:lnTo>
                <a:lnTo>
                  <a:pt x="853817" y="1753923"/>
                </a:lnTo>
                <a:lnTo>
                  <a:pt x="831335" y="1752865"/>
                </a:lnTo>
                <a:lnTo>
                  <a:pt x="809116" y="1751277"/>
                </a:lnTo>
                <a:lnTo>
                  <a:pt x="786898" y="1749424"/>
                </a:lnTo>
                <a:lnTo>
                  <a:pt x="764944" y="1747042"/>
                </a:lnTo>
                <a:lnTo>
                  <a:pt x="742990" y="1743866"/>
                </a:lnTo>
                <a:lnTo>
                  <a:pt x="721301" y="1740426"/>
                </a:lnTo>
                <a:lnTo>
                  <a:pt x="699876" y="1736191"/>
                </a:lnTo>
                <a:lnTo>
                  <a:pt x="678716" y="1731427"/>
                </a:lnTo>
                <a:lnTo>
                  <a:pt x="657820" y="1726134"/>
                </a:lnTo>
                <a:lnTo>
                  <a:pt x="636660" y="1720576"/>
                </a:lnTo>
                <a:lnTo>
                  <a:pt x="616028" y="1714753"/>
                </a:lnTo>
                <a:lnTo>
                  <a:pt x="595662" y="1707607"/>
                </a:lnTo>
                <a:lnTo>
                  <a:pt x="575295" y="1700726"/>
                </a:lnTo>
                <a:lnTo>
                  <a:pt x="555193" y="1693051"/>
                </a:lnTo>
                <a:lnTo>
                  <a:pt x="535619" y="1684846"/>
                </a:lnTo>
                <a:lnTo>
                  <a:pt x="516046" y="1676377"/>
                </a:lnTo>
                <a:lnTo>
                  <a:pt x="496737" y="1667379"/>
                </a:lnTo>
                <a:lnTo>
                  <a:pt x="477958" y="1657851"/>
                </a:lnTo>
                <a:lnTo>
                  <a:pt x="458913" y="1647793"/>
                </a:lnTo>
                <a:lnTo>
                  <a:pt x="440663" y="1637472"/>
                </a:lnTo>
                <a:lnTo>
                  <a:pt x="422412" y="1626885"/>
                </a:lnTo>
                <a:lnTo>
                  <a:pt x="404161" y="1615505"/>
                </a:lnTo>
                <a:lnTo>
                  <a:pt x="386704" y="1603859"/>
                </a:lnTo>
                <a:lnTo>
                  <a:pt x="369511" y="1591949"/>
                </a:lnTo>
                <a:lnTo>
                  <a:pt x="352318" y="1579510"/>
                </a:lnTo>
                <a:lnTo>
                  <a:pt x="335655" y="1566542"/>
                </a:lnTo>
                <a:lnTo>
                  <a:pt x="319255" y="1553573"/>
                </a:lnTo>
                <a:lnTo>
                  <a:pt x="303121" y="1540075"/>
                </a:lnTo>
                <a:lnTo>
                  <a:pt x="287251" y="1525784"/>
                </a:lnTo>
                <a:lnTo>
                  <a:pt x="271909" y="1511492"/>
                </a:lnTo>
                <a:lnTo>
                  <a:pt x="256833" y="1496671"/>
                </a:lnTo>
                <a:lnTo>
                  <a:pt x="242285" y="1481585"/>
                </a:lnTo>
                <a:lnTo>
                  <a:pt x="227737" y="1466234"/>
                </a:lnTo>
                <a:lnTo>
                  <a:pt x="213983" y="1450619"/>
                </a:lnTo>
                <a:lnTo>
                  <a:pt x="200229" y="1434475"/>
                </a:lnTo>
                <a:lnTo>
                  <a:pt x="187004" y="1418066"/>
                </a:lnTo>
                <a:lnTo>
                  <a:pt x="174308" y="1401392"/>
                </a:lnTo>
                <a:lnTo>
                  <a:pt x="161876" y="1384453"/>
                </a:lnTo>
                <a:lnTo>
                  <a:pt x="149709" y="1366986"/>
                </a:lnTo>
                <a:lnTo>
                  <a:pt x="138071" y="1349253"/>
                </a:lnTo>
                <a:lnTo>
                  <a:pt x="126961" y="1331521"/>
                </a:lnTo>
                <a:lnTo>
                  <a:pt x="116117" y="1313259"/>
                </a:lnTo>
                <a:lnTo>
                  <a:pt x="105801" y="1294733"/>
                </a:lnTo>
                <a:lnTo>
                  <a:pt x="95750" y="1275941"/>
                </a:lnTo>
                <a:lnTo>
                  <a:pt x="86492" y="1256886"/>
                </a:lnTo>
                <a:lnTo>
                  <a:pt x="77499" y="1237565"/>
                </a:lnTo>
                <a:lnTo>
                  <a:pt x="69035" y="1217980"/>
                </a:lnTo>
                <a:lnTo>
                  <a:pt x="60836" y="1198130"/>
                </a:lnTo>
                <a:lnTo>
                  <a:pt x="53165" y="1178016"/>
                </a:lnTo>
                <a:lnTo>
                  <a:pt x="46023" y="1157902"/>
                </a:lnTo>
                <a:lnTo>
                  <a:pt x="39411" y="1137523"/>
                </a:lnTo>
                <a:lnTo>
                  <a:pt x="33327" y="1116879"/>
                </a:lnTo>
                <a:lnTo>
                  <a:pt x="27508" y="1095970"/>
                </a:lnTo>
                <a:lnTo>
                  <a:pt x="22483" y="1075062"/>
                </a:lnTo>
                <a:lnTo>
                  <a:pt x="17721" y="1053624"/>
                </a:lnTo>
                <a:lnTo>
                  <a:pt x="13754" y="1031922"/>
                </a:lnTo>
                <a:lnTo>
                  <a:pt x="10051" y="1010220"/>
                </a:lnTo>
                <a:lnTo>
                  <a:pt x="6877" y="988782"/>
                </a:lnTo>
                <a:lnTo>
                  <a:pt x="4496" y="966550"/>
                </a:lnTo>
                <a:lnTo>
                  <a:pt x="2380" y="944583"/>
                </a:lnTo>
                <a:lnTo>
                  <a:pt x="1322" y="922351"/>
                </a:lnTo>
                <a:lnTo>
                  <a:pt x="264" y="899590"/>
                </a:lnTo>
                <a:lnTo>
                  <a:pt x="0" y="877094"/>
                </a:lnTo>
                <a:lnTo>
                  <a:pt x="264" y="854598"/>
                </a:lnTo>
                <a:lnTo>
                  <a:pt x="1322" y="831837"/>
                </a:lnTo>
                <a:lnTo>
                  <a:pt x="2380" y="809605"/>
                </a:lnTo>
                <a:lnTo>
                  <a:pt x="4496" y="787373"/>
                </a:lnTo>
                <a:lnTo>
                  <a:pt x="6877" y="765406"/>
                </a:lnTo>
                <a:lnTo>
                  <a:pt x="10051" y="743439"/>
                </a:lnTo>
                <a:lnTo>
                  <a:pt x="13754" y="721737"/>
                </a:lnTo>
                <a:lnTo>
                  <a:pt x="17721" y="700564"/>
                </a:lnTo>
                <a:lnTo>
                  <a:pt x="22483" y="679126"/>
                </a:lnTo>
                <a:lnTo>
                  <a:pt x="27508" y="658218"/>
                </a:lnTo>
                <a:lnTo>
                  <a:pt x="33327" y="637309"/>
                </a:lnTo>
                <a:lnTo>
                  <a:pt x="39411" y="616401"/>
                </a:lnTo>
                <a:lnTo>
                  <a:pt x="46023" y="596022"/>
                </a:lnTo>
                <a:lnTo>
                  <a:pt x="53165" y="575643"/>
                </a:lnTo>
                <a:lnTo>
                  <a:pt x="60836" y="555528"/>
                </a:lnTo>
                <a:lnTo>
                  <a:pt x="69035" y="535943"/>
                </a:lnTo>
                <a:lnTo>
                  <a:pt x="77499" y="516358"/>
                </a:lnTo>
                <a:lnTo>
                  <a:pt x="86492" y="497038"/>
                </a:lnTo>
                <a:lnTo>
                  <a:pt x="95750" y="478247"/>
                </a:lnTo>
                <a:lnTo>
                  <a:pt x="105801" y="459455"/>
                </a:lnTo>
                <a:lnTo>
                  <a:pt x="116117" y="440929"/>
                </a:lnTo>
                <a:lnTo>
                  <a:pt x="126961" y="422667"/>
                </a:lnTo>
                <a:lnTo>
                  <a:pt x="138071" y="404935"/>
                </a:lnTo>
                <a:lnTo>
                  <a:pt x="149709" y="386938"/>
                </a:lnTo>
                <a:lnTo>
                  <a:pt x="161876" y="369735"/>
                </a:lnTo>
                <a:lnTo>
                  <a:pt x="174308" y="352796"/>
                </a:lnTo>
                <a:lnTo>
                  <a:pt x="187004" y="335858"/>
                </a:lnTo>
                <a:lnTo>
                  <a:pt x="200229" y="319449"/>
                </a:lnTo>
                <a:lnTo>
                  <a:pt x="213983" y="303569"/>
                </a:lnTo>
                <a:lnTo>
                  <a:pt x="227737" y="287424"/>
                </a:lnTo>
                <a:lnTo>
                  <a:pt x="242285" y="272074"/>
                </a:lnTo>
                <a:lnTo>
                  <a:pt x="256833" y="257253"/>
                </a:lnTo>
                <a:lnTo>
                  <a:pt x="271909" y="242432"/>
                </a:lnTo>
                <a:lnTo>
                  <a:pt x="287251" y="228404"/>
                </a:lnTo>
                <a:lnTo>
                  <a:pt x="303121" y="214113"/>
                </a:lnTo>
                <a:lnTo>
                  <a:pt x="319255" y="200615"/>
                </a:lnTo>
                <a:lnTo>
                  <a:pt x="335655" y="187117"/>
                </a:lnTo>
                <a:lnTo>
                  <a:pt x="352318" y="174413"/>
                </a:lnTo>
                <a:lnTo>
                  <a:pt x="369511" y="162239"/>
                </a:lnTo>
                <a:lnTo>
                  <a:pt x="386704" y="149799"/>
                </a:lnTo>
                <a:lnTo>
                  <a:pt x="404161" y="138154"/>
                </a:lnTo>
                <a:lnTo>
                  <a:pt x="422412" y="127303"/>
                </a:lnTo>
                <a:lnTo>
                  <a:pt x="440663" y="116452"/>
                </a:lnTo>
                <a:lnTo>
                  <a:pt x="458913" y="105865"/>
                </a:lnTo>
                <a:lnTo>
                  <a:pt x="477958" y="96337"/>
                </a:lnTo>
                <a:lnTo>
                  <a:pt x="496737" y="86545"/>
                </a:lnTo>
                <a:lnTo>
                  <a:pt x="516046" y="77811"/>
                </a:lnTo>
                <a:lnTo>
                  <a:pt x="535619" y="69077"/>
                </a:lnTo>
                <a:lnTo>
                  <a:pt x="555193" y="60873"/>
                </a:lnTo>
                <a:lnTo>
                  <a:pt x="575295" y="53197"/>
                </a:lnTo>
                <a:lnTo>
                  <a:pt x="595662" y="46051"/>
                </a:lnTo>
                <a:lnTo>
                  <a:pt x="616028" y="39435"/>
                </a:lnTo>
                <a:lnTo>
                  <a:pt x="636660" y="33348"/>
                </a:lnTo>
                <a:lnTo>
                  <a:pt x="657820" y="27525"/>
                </a:lnTo>
                <a:lnTo>
                  <a:pt x="678716" y="22496"/>
                </a:lnTo>
                <a:lnTo>
                  <a:pt x="699876" y="17997"/>
                </a:lnTo>
                <a:lnTo>
                  <a:pt x="721301" y="13763"/>
                </a:lnTo>
                <a:lnTo>
                  <a:pt x="742990" y="10057"/>
                </a:lnTo>
                <a:lnTo>
                  <a:pt x="764944" y="7146"/>
                </a:lnTo>
                <a:lnTo>
                  <a:pt x="786898" y="4764"/>
                </a:lnTo>
                <a:lnTo>
                  <a:pt x="809116" y="2382"/>
                </a:lnTo>
                <a:lnTo>
                  <a:pt x="831335" y="1323"/>
                </a:lnTo>
                <a:lnTo>
                  <a:pt x="853817" y="265"/>
                </a:lnTo>
                <a:lnTo>
                  <a:pt x="876300" y="0"/>
                </a:lnTo>
                <a:close/>
              </a:path>
            </a:pathLst>
          </a:custGeom>
          <a:solidFill>
            <a:schemeClr val="accent3"/>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sz="3200">
              <a:solidFill>
                <a:schemeClr val="tx1">
                  <a:lumMod val="50000"/>
                  <a:lumOff val="50000"/>
                </a:schemeClr>
              </a:solidFill>
              <a:ea typeface="宋体" panose="02010600030101010101" pitchFamily="2" charset="-122"/>
            </a:endParaRPr>
          </a:p>
        </p:txBody>
      </p:sp>
      <p:sp>
        <p:nvSpPr>
          <p:cNvPr id="23" name="标题 22"/>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2"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400" fill="hold"/>
                                        <p:tgtEl>
                                          <p:spTgt spid="8"/>
                                        </p:tgtEl>
                                        <p:attrNameLst>
                                          <p:attrName>ppt_w</p:attrName>
                                        </p:attrNameLst>
                                      </p:cBhvr>
                                      <p:tavLst>
                                        <p:tav tm="0">
                                          <p:val>
                                            <p:strVal val="4*#ppt_w"/>
                                          </p:val>
                                        </p:tav>
                                        <p:tav tm="100000">
                                          <p:val>
                                            <p:strVal val="#ppt_w"/>
                                          </p:val>
                                        </p:tav>
                                      </p:tavLst>
                                    </p:anim>
                                    <p:anim calcmode="lin" valueType="num">
                                      <p:cBhvr>
                                        <p:cTn id="8" dur="400" fill="hold"/>
                                        <p:tgtEl>
                                          <p:spTgt spid="8"/>
                                        </p:tgtEl>
                                        <p:attrNameLst>
                                          <p:attrName>ppt_h</p:attrName>
                                        </p:attrNameLst>
                                      </p:cBhvr>
                                      <p:tavLst>
                                        <p:tav tm="0">
                                          <p:val>
                                            <p:strVal val="4*#ppt_h"/>
                                          </p:val>
                                        </p:tav>
                                        <p:tav tm="100000">
                                          <p:val>
                                            <p:strVal val="#ppt_h"/>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childTnLst>
                          </p:cTn>
                        </p:par>
                        <p:par>
                          <p:cTn id="14" fill="hold">
                            <p:stCondLst>
                              <p:cond delay="500"/>
                            </p:stCondLst>
                            <p:childTnLst>
                              <p:par>
                                <p:cTn id="15" presetID="23" presetClass="entr" presetSubtype="32"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400" fill="hold"/>
                                        <p:tgtEl>
                                          <p:spTgt spid="9"/>
                                        </p:tgtEl>
                                        <p:attrNameLst>
                                          <p:attrName>ppt_w</p:attrName>
                                        </p:attrNameLst>
                                      </p:cBhvr>
                                      <p:tavLst>
                                        <p:tav tm="0">
                                          <p:val>
                                            <p:strVal val="4*#ppt_w"/>
                                          </p:val>
                                        </p:tav>
                                        <p:tav tm="100000">
                                          <p:val>
                                            <p:strVal val="#ppt_w"/>
                                          </p:val>
                                        </p:tav>
                                      </p:tavLst>
                                    </p:anim>
                                    <p:anim calcmode="lin" valueType="num">
                                      <p:cBhvr>
                                        <p:cTn id="18" dur="400" fill="hold"/>
                                        <p:tgtEl>
                                          <p:spTgt spid="9"/>
                                        </p:tgtEl>
                                        <p:attrNameLst>
                                          <p:attrName>ppt_h</p:attrName>
                                        </p:attrNameLst>
                                      </p:cBhvr>
                                      <p:tavLst>
                                        <p:tav tm="0">
                                          <p:val>
                                            <p:strVal val="4*#ppt_h"/>
                                          </p:val>
                                        </p:tav>
                                        <p:tav tm="100000">
                                          <p:val>
                                            <p:strVal val="#ppt_h"/>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childTnLst>
                          </p:cTn>
                        </p:par>
                        <p:par>
                          <p:cTn id="24" fill="hold">
                            <p:stCondLst>
                              <p:cond delay="1000"/>
                            </p:stCondLst>
                            <p:childTnLst>
                              <p:par>
                                <p:cTn id="25" presetID="23" presetClass="entr" presetSubtype="32"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400" fill="hold"/>
                                        <p:tgtEl>
                                          <p:spTgt spid="10"/>
                                        </p:tgtEl>
                                        <p:attrNameLst>
                                          <p:attrName>ppt_w</p:attrName>
                                        </p:attrNameLst>
                                      </p:cBhvr>
                                      <p:tavLst>
                                        <p:tav tm="0">
                                          <p:val>
                                            <p:strVal val="4*#ppt_w"/>
                                          </p:val>
                                        </p:tav>
                                        <p:tav tm="100000">
                                          <p:val>
                                            <p:strVal val="#ppt_w"/>
                                          </p:val>
                                        </p:tav>
                                      </p:tavLst>
                                    </p:anim>
                                    <p:anim calcmode="lin" valueType="num">
                                      <p:cBhvr>
                                        <p:cTn id="28" dur="400" fill="hold"/>
                                        <p:tgtEl>
                                          <p:spTgt spid="10"/>
                                        </p:tgtEl>
                                        <p:attrNameLst>
                                          <p:attrName>ppt_h</p:attrName>
                                        </p:attrNameLst>
                                      </p:cBhvr>
                                      <p:tavLst>
                                        <p:tav tm="0">
                                          <p:val>
                                            <p:strVal val="4*#ppt_h"/>
                                          </p:val>
                                        </p:tav>
                                        <p:tav tm="100000">
                                          <p:val>
                                            <p:strVal val="#ppt_h"/>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1500"/>
                            </p:stCondLst>
                            <p:childTnLst>
                              <p:par>
                                <p:cTn id="35" presetID="23" presetClass="entr" presetSubtype="32"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400" fill="hold"/>
                                        <p:tgtEl>
                                          <p:spTgt spid="11"/>
                                        </p:tgtEl>
                                        <p:attrNameLst>
                                          <p:attrName>ppt_w</p:attrName>
                                        </p:attrNameLst>
                                      </p:cBhvr>
                                      <p:tavLst>
                                        <p:tav tm="0">
                                          <p:val>
                                            <p:strVal val="4*#ppt_w"/>
                                          </p:val>
                                        </p:tav>
                                        <p:tav tm="100000">
                                          <p:val>
                                            <p:strVal val="#ppt_w"/>
                                          </p:val>
                                        </p:tav>
                                      </p:tavLst>
                                    </p:anim>
                                    <p:anim calcmode="lin" valueType="num">
                                      <p:cBhvr>
                                        <p:cTn id="38" dur="400" fill="hold"/>
                                        <p:tgtEl>
                                          <p:spTgt spid="11"/>
                                        </p:tgtEl>
                                        <p:attrNameLst>
                                          <p:attrName>ppt_h</p:attrName>
                                        </p:attrNameLst>
                                      </p:cBhvr>
                                      <p:tavLst>
                                        <p:tav tm="0">
                                          <p:val>
                                            <p:strVal val="4*#ppt_h"/>
                                          </p:val>
                                        </p:tav>
                                        <p:tav tm="100000">
                                          <p:val>
                                            <p:strVal val="#ppt_h"/>
                                          </p:val>
                                        </p:tav>
                                      </p:tavLst>
                                    </p:anim>
                                  </p:childTnLst>
                                </p:cTn>
                              </p:par>
                              <p:par>
                                <p:cTn id="39" presetID="53" presetClass="entr" presetSubtype="16"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Effect transition="in" filter="fade">
                                      <p:cBhvr>
                                        <p:cTn id="43" dur="500"/>
                                        <p:tgtEl>
                                          <p:spTgt spid="22"/>
                                        </p:tgtEl>
                                      </p:cBhvr>
                                    </p:animEffect>
                                  </p:childTnLst>
                                </p:cTn>
                              </p:par>
                            </p:childTnLst>
                          </p:cTn>
                        </p:par>
                        <p:par>
                          <p:cTn id="44" fill="hold">
                            <p:stCondLst>
                              <p:cond delay="2000"/>
                            </p:stCondLst>
                            <p:childTnLst>
                              <p:par>
                                <p:cTn id="45" presetID="22" presetClass="entr" presetSubtype="4"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down)">
                                      <p:cBhvr>
                                        <p:cTn id="47" dur="500"/>
                                        <p:tgtEl>
                                          <p:spTgt spid="12"/>
                                        </p:tgtEl>
                                      </p:cBhvr>
                                    </p:animEffect>
                                  </p:childTnLst>
                                </p:cTn>
                              </p:par>
                              <p:par>
                                <p:cTn id="48" presetID="22" presetClass="entr" presetSubtype="4" fill="hold"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down)">
                                      <p:cBhvr>
                                        <p:cTn id="50" dur="500"/>
                                        <p:tgtEl>
                                          <p:spTgt spid="13"/>
                                        </p:tgtEl>
                                      </p:cBhvr>
                                    </p:animEffect>
                                  </p:childTnLst>
                                </p:cTn>
                              </p:par>
                              <p:par>
                                <p:cTn id="51" presetID="22" presetClass="entr" presetSubtype="4" fill="hold" nodeType="with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down)">
                                      <p:cBhvr>
                                        <p:cTn id="53" dur="500"/>
                                        <p:tgtEl>
                                          <p:spTgt spid="14"/>
                                        </p:tgtEl>
                                      </p:cBhvr>
                                    </p:animEffect>
                                  </p:childTnLst>
                                </p:cTn>
                              </p:par>
                            </p:childTnLst>
                          </p:cTn>
                        </p:par>
                        <p:par>
                          <p:cTn id="54" fill="hold">
                            <p:stCondLst>
                              <p:cond delay="2500"/>
                            </p:stCondLst>
                            <p:childTnLst>
                              <p:par>
                                <p:cTn id="55" presetID="22" presetClass="entr" presetSubtype="4" fill="hold" grpId="0"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down)">
                                      <p:cBhvr>
                                        <p:cTn id="57" dur="500"/>
                                        <p:tgtEl>
                                          <p:spTgt spid="15"/>
                                        </p:tgtEl>
                                      </p:cBhvr>
                                    </p:animEffect>
                                  </p:childTnLst>
                                </p:cTn>
                              </p:par>
                            </p:childTnLst>
                          </p:cTn>
                        </p:par>
                        <p:par>
                          <p:cTn id="58" fill="hold">
                            <p:stCondLst>
                              <p:cond delay="3000"/>
                            </p:stCondLst>
                            <p:childTnLst>
                              <p:par>
                                <p:cTn id="59" presetID="22" presetClass="entr" presetSubtype="1"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up)">
                                      <p:cBhvr>
                                        <p:cTn id="61" dur="500"/>
                                        <p:tgtEl>
                                          <p:spTgt spid="16"/>
                                        </p:tgtEl>
                                      </p:cBhvr>
                                    </p:animEffect>
                                  </p:childTnLst>
                                </p:cTn>
                              </p:par>
                            </p:childTnLst>
                          </p:cTn>
                        </p:par>
                        <p:par>
                          <p:cTn id="62" fill="hold">
                            <p:stCondLst>
                              <p:cond delay="3500"/>
                            </p:stCondLst>
                            <p:childTnLst>
                              <p:par>
                                <p:cTn id="63" presetID="22" presetClass="entr" presetSubtype="4"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down)">
                                      <p:cBhvr>
                                        <p:cTn id="65" dur="500"/>
                                        <p:tgtEl>
                                          <p:spTgt spid="17"/>
                                        </p:tgtEl>
                                      </p:cBhvr>
                                    </p:animEffect>
                                  </p:childTnLst>
                                </p:cTn>
                              </p:par>
                            </p:childTnLst>
                          </p:cTn>
                        </p:par>
                        <p:par>
                          <p:cTn id="66" fill="hold">
                            <p:stCondLst>
                              <p:cond delay="4000"/>
                            </p:stCondLst>
                            <p:childTnLst>
                              <p:par>
                                <p:cTn id="67" presetID="22" presetClass="entr" presetSubtype="1" fill="hold" grpId="0" nodeType="after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wipe(up)">
                                      <p:cBhvr>
                                        <p:cTn id="6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5" grpId="0"/>
      <p:bldP spid="16" grpId="0"/>
      <p:bldP spid="17" grpId="0"/>
      <p:bldP spid="18" grpId="0"/>
      <p:bldP spid="19" grpId="0" animBg="1"/>
      <p:bldP spid="20" grpId="0" animBg="1"/>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161587" y="1509288"/>
            <a:ext cx="9868829" cy="14396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noAutofit/>
          </a:bodyPr>
          <a:lstStyle/>
          <a:p>
            <a:pPr algn="ctr"/>
            <a:endParaRPr lang="zh-CN" altLang="en-US" sz="3200">
              <a:solidFill>
                <a:schemeClr val="bg1"/>
              </a:solidFill>
            </a:endParaRPr>
          </a:p>
        </p:txBody>
      </p:sp>
      <p:sp>
        <p:nvSpPr>
          <p:cNvPr id="9" name="矩形 8"/>
          <p:cNvSpPr/>
          <p:nvPr/>
        </p:nvSpPr>
        <p:spPr>
          <a:xfrm>
            <a:off x="1161587" y="3064171"/>
            <a:ext cx="9868829" cy="1439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noAutofit/>
          </a:bodyPr>
          <a:lstStyle/>
          <a:p>
            <a:pPr algn="ctr"/>
            <a:endParaRPr lang="zh-CN" altLang="en-US" sz="3200">
              <a:solidFill>
                <a:schemeClr val="bg1"/>
              </a:solidFill>
            </a:endParaRPr>
          </a:p>
        </p:txBody>
      </p:sp>
      <p:sp>
        <p:nvSpPr>
          <p:cNvPr id="10" name="矩形 9"/>
          <p:cNvSpPr/>
          <p:nvPr/>
        </p:nvSpPr>
        <p:spPr>
          <a:xfrm>
            <a:off x="1161587" y="4619054"/>
            <a:ext cx="9868829" cy="143962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888" tIns="60944" rIns="121888" bIns="60944" numCol="1" spcCol="0" rtlCol="0" fromWordArt="0" anchor="ctr" anchorCtr="0" forceAA="0" compatLnSpc="1">
            <a:noAutofit/>
          </a:bodyPr>
          <a:lstStyle/>
          <a:p>
            <a:pPr algn="ctr"/>
            <a:endParaRPr lang="zh-CN" altLang="en-US" sz="3200">
              <a:solidFill>
                <a:schemeClr val="bg1"/>
              </a:solidFill>
            </a:endParaRPr>
          </a:p>
        </p:txBody>
      </p:sp>
      <p:sp>
        <p:nvSpPr>
          <p:cNvPr id="11" name="矩形 10"/>
          <p:cNvSpPr/>
          <p:nvPr/>
        </p:nvSpPr>
        <p:spPr>
          <a:xfrm>
            <a:off x="1372518" y="1595292"/>
            <a:ext cx="1765940" cy="1266870"/>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2" name="矩形 11"/>
          <p:cNvSpPr/>
          <p:nvPr/>
        </p:nvSpPr>
        <p:spPr>
          <a:xfrm>
            <a:off x="1372518" y="3156555"/>
            <a:ext cx="1765940" cy="126687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3" name="矩形 12"/>
          <p:cNvSpPr/>
          <p:nvPr/>
        </p:nvSpPr>
        <p:spPr>
          <a:xfrm>
            <a:off x="1372518" y="4711438"/>
            <a:ext cx="1765940" cy="1266870"/>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4" name="矩形 13"/>
          <p:cNvSpPr/>
          <p:nvPr/>
        </p:nvSpPr>
        <p:spPr>
          <a:xfrm>
            <a:off x="3271507" y="2059657"/>
            <a:ext cx="7527791" cy="666593"/>
          </a:xfrm>
          <a:prstGeom prst="rect">
            <a:avLst/>
          </a:prstGeom>
        </p:spPr>
        <p:txBody>
          <a:bodyPr wrap="square">
            <a:spAutoFit/>
          </a:bodyPr>
          <a:lstStyle/>
          <a:p>
            <a:pPr lvl="0"/>
            <a:r>
              <a:rPr lang="zh-CN" altLang="en-US" sz="1865" dirty="0">
                <a:solidFill>
                  <a:schemeClr val="bg1"/>
                </a:solidFill>
                <a:latin typeface="微软雅黑" panose="020B0503020204020204" pitchFamily="34" charset="-122"/>
                <a:ea typeface="微软雅黑" panose="020B0503020204020204" pitchFamily="34" charset="-122"/>
              </a:rPr>
              <a:t>添加适当文字，一页最好不要超过</a:t>
            </a:r>
            <a:r>
              <a:rPr lang="en-US" altLang="zh-CN" sz="1865" dirty="0">
                <a:solidFill>
                  <a:schemeClr val="bg1"/>
                </a:solidFill>
                <a:latin typeface="微软雅黑" panose="020B0503020204020204" pitchFamily="34" charset="-122"/>
                <a:ea typeface="微软雅黑" panose="020B0503020204020204" pitchFamily="34" charset="-122"/>
              </a:rPr>
              <a:t>200,</a:t>
            </a:r>
            <a:r>
              <a:rPr lang="zh-CN" altLang="en-US" sz="1865" dirty="0">
                <a:solidFill>
                  <a:schemeClr val="bg1"/>
                </a:solidFill>
                <a:latin typeface="微软雅黑" panose="020B0503020204020204" pitchFamily="34" charset="-122"/>
                <a:ea typeface="微软雅黑" panose="020B0503020204020204" pitchFamily="34" charset="-122"/>
              </a:rPr>
              <a:t>添加适当文字，一页最好不要超过</a:t>
            </a:r>
            <a:r>
              <a:rPr lang="en-US" altLang="zh-CN" sz="1865" dirty="0">
                <a:solidFill>
                  <a:schemeClr val="bg1"/>
                </a:solidFill>
                <a:latin typeface="微软雅黑" panose="020B0503020204020204" pitchFamily="34" charset="-122"/>
                <a:ea typeface="微软雅黑" panose="020B0503020204020204" pitchFamily="34" charset="-122"/>
              </a:rPr>
              <a:t>200</a:t>
            </a:r>
            <a:r>
              <a:rPr lang="en-US" altLang="zh-CN" sz="1865" dirty="0">
                <a:solidFill>
                  <a:schemeClr val="bg1"/>
                </a:solidFill>
              </a:rPr>
              <a:t>,</a:t>
            </a:r>
            <a:r>
              <a:rPr lang="zh-CN" altLang="en-US" sz="1865" dirty="0">
                <a:solidFill>
                  <a:schemeClr val="bg1"/>
                </a:solidFill>
                <a:latin typeface="微软雅黑" panose="020B0503020204020204" pitchFamily="34" charset="-122"/>
                <a:ea typeface="微软雅黑" panose="020B0503020204020204" pitchFamily="34" charset="-122"/>
              </a:rPr>
              <a:t>添加适当文字，一页最好不要超过</a:t>
            </a:r>
            <a:r>
              <a:rPr lang="en-US" altLang="zh-CN" sz="1865" dirty="0">
                <a:solidFill>
                  <a:schemeClr val="bg1"/>
                </a:solidFill>
                <a:latin typeface="微软雅黑" panose="020B0503020204020204" pitchFamily="34" charset="-122"/>
                <a:ea typeface="微软雅黑" panose="020B0503020204020204" pitchFamily="34" charset="-122"/>
              </a:rPr>
              <a:t>200</a:t>
            </a:r>
            <a:endParaRPr lang="zh-CN" altLang="en-US" sz="1865" dirty="0">
              <a:solidFill>
                <a:schemeClr val="bg1"/>
              </a:solidFill>
            </a:endParaRPr>
          </a:p>
        </p:txBody>
      </p:sp>
      <p:sp>
        <p:nvSpPr>
          <p:cNvPr id="15" name="矩形 14"/>
          <p:cNvSpPr/>
          <p:nvPr/>
        </p:nvSpPr>
        <p:spPr>
          <a:xfrm>
            <a:off x="3271506" y="1531348"/>
            <a:ext cx="2824494" cy="523028"/>
          </a:xfrm>
          <a:prstGeom prst="rect">
            <a:avLst/>
          </a:prstGeom>
        </p:spPr>
        <p:txBody>
          <a:bodyPr wrap="square">
            <a:spAutoFit/>
          </a:bodyPr>
          <a:lstStyle/>
          <a:p>
            <a:pPr lvl="0">
              <a:lnSpc>
                <a:spcPct val="150000"/>
              </a:lnSpc>
            </a:pPr>
            <a:r>
              <a:rPr lang="zh-CN" altLang="en-US" sz="1865" b="1" dirty="0">
                <a:solidFill>
                  <a:schemeClr val="bg1"/>
                </a:solidFill>
                <a:latin typeface="微软雅黑" panose="020B0503020204020204" pitchFamily="34" charset="-122"/>
                <a:ea typeface="微软雅黑" panose="020B0503020204020204" pitchFamily="34" charset="-122"/>
              </a:rPr>
              <a:t>此处输入文本标题</a:t>
            </a:r>
            <a:endParaRPr lang="zh-CN" altLang="en-US" sz="1865" b="1"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3271507" y="3595427"/>
            <a:ext cx="7527791" cy="666593"/>
          </a:xfrm>
          <a:prstGeom prst="rect">
            <a:avLst/>
          </a:prstGeom>
        </p:spPr>
        <p:txBody>
          <a:bodyPr wrap="square">
            <a:spAutoFit/>
          </a:bodyPr>
          <a:lstStyle/>
          <a:p>
            <a:pPr lvl="0"/>
            <a:r>
              <a:rPr lang="zh-CN" altLang="en-US" sz="1865" dirty="0">
                <a:solidFill>
                  <a:schemeClr val="bg1"/>
                </a:solidFill>
                <a:latin typeface="微软雅黑" panose="020B0503020204020204" pitchFamily="34" charset="-122"/>
                <a:ea typeface="微软雅黑" panose="020B0503020204020204" pitchFamily="34" charset="-122"/>
              </a:rPr>
              <a:t>添加适当文字，一页最好不要超过</a:t>
            </a:r>
            <a:r>
              <a:rPr lang="en-US" altLang="zh-CN" sz="1865" dirty="0">
                <a:solidFill>
                  <a:schemeClr val="bg1"/>
                </a:solidFill>
                <a:latin typeface="微软雅黑" panose="020B0503020204020204" pitchFamily="34" charset="-122"/>
                <a:ea typeface="微软雅黑" panose="020B0503020204020204" pitchFamily="34" charset="-122"/>
              </a:rPr>
              <a:t>200,</a:t>
            </a:r>
            <a:r>
              <a:rPr lang="zh-CN" altLang="en-US" sz="1865" dirty="0">
                <a:solidFill>
                  <a:schemeClr val="bg1"/>
                </a:solidFill>
                <a:latin typeface="微软雅黑" panose="020B0503020204020204" pitchFamily="34" charset="-122"/>
                <a:ea typeface="微软雅黑" panose="020B0503020204020204" pitchFamily="34" charset="-122"/>
              </a:rPr>
              <a:t>添加适当文字，一页最好不要超过</a:t>
            </a:r>
            <a:r>
              <a:rPr lang="en-US" altLang="zh-CN" sz="1865" dirty="0">
                <a:solidFill>
                  <a:schemeClr val="bg1"/>
                </a:solidFill>
                <a:latin typeface="微软雅黑" panose="020B0503020204020204" pitchFamily="34" charset="-122"/>
                <a:ea typeface="微软雅黑" panose="020B0503020204020204" pitchFamily="34" charset="-122"/>
              </a:rPr>
              <a:t>200</a:t>
            </a:r>
            <a:r>
              <a:rPr lang="en-US" altLang="zh-CN" sz="1865" dirty="0">
                <a:solidFill>
                  <a:schemeClr val="bg1"/>
                </a:solidFill>
              </a:rPr>
              <a:t>,</a:t>
            </a:r>
            <a:r>
              <a:rPr lang="zh-CN" altLang="en-US" sz="1865" dirty="0">
                <a:solidFill>
                  <a:schemeClr val="bg1"/>
                </a:solidFill>
                <a:latin typeface="微软雅黑" panose="020B0503020204020204" pitchFamily="34" charset="-122"/>
                <a:ea typeface="微软雅黑" panose="020B0503020204020204" pitchFamily="34" charset="-122"/>
              </a:rPr>
              <a:t>添加适当文字，一页最好不要超过</a:t>
            </a:r>
            <a:r>
              <a:rPr lang="en-US" altLang="zh-CN" sz="1865" dirty="0">
                <a:solidFill>
                  <a:schemeClr val="bg1"/>
                </a:solidFill>
                <a:latin typeface="微软雅黑" panose="020B0503020204020204" pitchFamily="34" charset="-122"/>
                <a:ea typeface="微软雅黑" panose="020B0503020204020204" pitchFamily="34" charset="-122"/>
              </a:rPr>
              <a:t>200</a:t>
            </a:r>
            <a:endParaRPr lang="zh-CN" altLang="en-US" sz="1865" dirty="0">
              <a:solidFill>
                <a:schemeClr val="bg1"/>
              </a:solidFill>
            </a:endParaRPr>
          </a:p>
        </p:txBody>
      </p:sp>
      <p:sp>
        <p:nvSpPr>
          <p:cNvPr id="17" name="矩形 16"/>
          <p:cNvSpPr/>
          <p:nvPr/>
        </p:nvSpPr>
        <p:spPr>
          <a:xfrm>
            <a:off x="3271506" y="3067118"/>
            <a:ext cx="2824494" cy="523028"/>
          </a:xfrm>
          <a:prstGeom prst="rect">
            <a:avLst/>
          </a:prstGeom>
        </p:spPr>
        <p:txBody>
          <a:bodyPr wrap="square">
            <a:spAutoFit/>
          </a:bodyPr>
          <a:lstStyle/>
          <a:p>
            <a:pPr lvl="0">
              <a:lnSpc>
                <a:spcPct val="150000"/>
              </a:lnSpc>
            </a:pPr>
            <a:r>
              <a:rPr lang="zh-CN" altLang="en-US" sz="1865" b="1" dirty="0">
                <a:solidFill>
                  <a:schemeClr val="bg1"/>
                </a:solidFill>
                <a:latin typeface="微软雅黑" panose="020B0503020204020204" pitchFamily="34" charset="-122"/>
                <a:ea typeface="微软雅黑" panose="020B0503020204020204" pitchFamily="34" charset="-122"/>
              </a:rPr>
              <a:t>此处输入文本标题</a:t>
            </a:r>
            <a:endParaRPr lang="zh-CN" altLang="en-US" sz="1865" b="1" dirty="0">
              <a:solidFill>
                <a:schemeClr val="bg1"/>
              </a:solidFill>
              <a:latin typeface="微软雅黑" panose="020B0503020204020204" pitchFamily="34" charset="-122"/>
              <a:ea typeface="微软雅黑" panose="020B0503020204020204" pitchFamily="34" charset="-122"/>
            </a:endParaRPr>
          </a:p>
        </p:txBody>
      </p:sp>
      <p:sp>
        <p:nvSpPr>
          <p:cNvPr id="18" name="矩形 17"/>
          <p:cNvSpPr/>
          <p:nvPr/>
        </p:nvSpPr>
        <p:spPr>
          <a:xfrm>
            <a:off x="3271507" y="5131198"/>
            <a:ext cx="7527791" cy="666593"/>
          </a:xfrm>
          <a:prstGeom prst="rect">
            <a:avLst/>
          </a:prstGeom>
        </p:spPr>
        <p:txBody>
          <a:bodyPr wrap="square">
            <a:spAutoFit/>
          </a:bodyPr>
          <a:lstStyle/>
          <a:p>
            <a:pPr lvl="0"/>
            <a:r>
              <a:rPr lang="zh-CN" altLang="en-US" sz="1865" dirty="0">
                <a:solidFill>
                  <a:schemeClr val="bg1"/>
                </a:solidFill>
                <a:latin typeface="微软雅黑" panose="020B0503020204020204" pitchFamily="34" charset="-122"/>
                <a:ea typeface="微软雅黑" panose="020B0503020204020204" pitchFamily="34" charset="-122"/>
              </a:rPr>
              <a:t>添加适当文字，一页最好不要超过</a:t>
            </a:r>
            <a:r>
              <a:rPr lang="en-US" altLang="zh-CN" sz="1865" dirty="0">
                <a:solidFill>
                  <a:schemeClr val="bg1"/>
                </a:solidFill>
                <a:latin typeface="微软雅黑" panose="020B0503020204020204" pitchFamily="34" charset="-122"/>
                <a:ea typeface="微软雅黑" panose="020B0503020204020204" pitchFamily="34" charset="-122"/>
              </a:rPr>
              <a:t>200,</a:t>
            </a:r>
            <a:r>
              <a:rPr lang="zh-CN" altLang="en-US" sz="1865" dirty="0">
                <a:solidFill>
                  <a:schemeClr val="bg1"/>
                </a:solidFill>
                <a:latin typeface="微软雅黑" panose="020B0503020204020204" pitchFamily="34" charset="-122"/>
                <a:ea typeface="微软雅黑" panose="020B0503020204020204" pitchFamily="34" charset="-122"/>
              </a:rPr>
              <a:t>添加适当文字，一页最好不要超过</a:t>
            </a:r>
            <a:r>
              <a:rPr lang="en-US" altLang="zh-CN" sz="1865" dirty="0">
                <a:solidFill>
                  <a:schemeClr val="bg1"/>
                </a:solidFill>
                <a:latin typeface="微软雅黑" panose="020B0503020204020204" pitchFamily="34" charset="-122"/>
                <a:ea typeface="微软雅黑" panose="020B0503020204020204" pitchFamily="34" charset="-122"/>
              </a:rPr>
              <a:t>200</a:t>
            </a:r>
            <a:r>
              <a:rPr lang="en-US" altLang="zh-CN" sz="1865" dirty="0">
                <a:solidFill>
                  <a:schemeClr val="bg1"/>
                </a:solidFill>
              </a:rPr>
              <a:t>,</a:t>
            </a:r>
            <a:r>
              <a:rPr lang="zh-CN" altLang="en-US" sz="1865" dirty="0">
                <a:solidFill>
                  <a:schemeClr val="bg1"/>
                </a:solidFill>
                <a:latin typeface="微软雅黑" panose="020B0503020204020204" pitchFamily="34" charset="-122"/>
                <a:ea typeface="微软雅黑" panose="020B0503020204020204" pitchFamily="34" charset="-122"/>
              </a:rPr>
              <a:t>添加适当文字，一页最好不要超过</a:t>
            </a:r>
            <a:r>
              <a:rPr lang="en-US" altLang="zh-CN" sz="1865" dirty="0">
                <a:solidFill>
                  <a:schemeClr val="bg1"/>
                </a:solidFill>
                <a:latin typeface="微软雅黑" panose="020B0503020204020204" pitchFamily="34" charset="-122"/>
                <a:ea typeface="微软雅黑" panose="020B0503020204020204" pitchFamily="34" charset="-122"/>
              </a:rPr>
              <a:t>200</a:t>
            </a:r>
            <a:endParaRPr lang="zh-CN" altLang="en-US" sz="1865" dirty="0">
              <a:solidFill>
                <a:schemeClr val="bg1"/>
              </a:solidFill>
            </a:endParaRPr>
          </a:p>
        </p:txBody>
      </p:sp>
      <p:sp>
        <p:nvSpPr>
          <p:cNvPr id="19" name="矩形 18"/>
          <p:cNvSpPr/>
          <p:nvPr/>
        </p:nvSpPr>
        <p:spPr>
          <a:xfrm>
            <a:off x="3271506" y="4602889"/>
            <a:ext cx="2824494" cy="523028"/>
          </a:xfrm>
          <a:prstGeom prst="rect">
            <a:avLst/>
          </a:prstGeom>
        </p:spPr>
        <p:txBody>
          <a:bodyPr wrap="square">
            <a:spAutoFit/>
          </a:bodyPr>
          <a:lstStyle/>
          <a:p>
            <a:pPr lvl="0">
              <a:lnSpc>
                <a:spcPct val="150000"/>
              </a:lnSpc>
            </a:pPr>
            <a:r>
              <a:rPr lang="zh-CN" altLang="en-US" sz="1865" b="1" dirty="0">
                <a:solidFill>
                  <a:schemeClr val="bg1"/>
                </a:solidFill>
                <a:latin typeface="微软雅黑" panose="020B0503020204020204" pitchFamily="34" charset="-122"/>
                <a:ea typeface="微软雅黑" panose="020B0503020204020204" pitchFamily="34" charset="-122"/>
              </a:rPr>
              <a:t>此处输入文本标题</a:t>
            </a:r>
            <a:endParaRPr lang="zh-CN" altLang="en-US" sz="1865" b="1" dirty="0">
              <a:solidFill>
                <a:schemeClr val="bg1"/>
              </a:solidFill>
              <a:latin typeface="微软雅黑" panose="020B0503020204020204" pitchFamily="34" charset="-122"/>
              <a:ea typeface="微软雅黑" panose="020B0503020204020204" pitchFamily="34" charset="-122"/>
            </a:endParaRPr>
          </a:p>
        </p:txBody>
      </p:sp>
      <p:sp>
        <p:nvSpPr>
          <p:cNvPr id="20" name="标题 19"/>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left)">
                                      <p:cBhvr>
                                        <p:cTn id="18" dur="500"/>
                                        <p:tgtEl>
                                          <p:spTgt spid="15"/>
                                        </p:tgtEl>
                                      </p:cBhvr>
                                    </p:animEffect>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500"/>
                                        <p:tgtEl>
                                          <p:spTgt spid="14"/>
                                        </p:tgtEl>
                                      </p:cBhvr>
                                    </p:animEffect>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000"/>
                            </p:stCondLst>
                            <p:childTnLst>
                              <p:par>
                                <p:cTn id="28" presetID="31" presetClass="entr" presetSubtype="0"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1000" fill="hold"/>
                                        <p:tgtEl>
                                          <p:spTgt spid="12"/>
                                        </p:tgtEl>
                                        <p:attrNameLst>
                                          <p:attrName>ppt_w</p:attrName>
                                        </p:attrNameLst>
                                      </p:cBhvr>
                                      <p:tavLst>
                                        <p:tav tm="0">
                                          <p:val>
                                            <p:fltVal val="0"/>
                                          </p:val>
                                        </p:tav>
                                        <p:tav tm="100000">
                                          <p:val>
                                            <p:strVal val="#ppt_w"/>
                                          </p:val>
                                        </p:tav>
                                      </p:tavLst>
                                    </p:anim>
                                    <p:anim calcmode="lin" valueType="num">
                                      <p:cBhvr>
                                        <p:cTn id="31" dur="1000" fill="hold"/>
                                        <p:tgtEl>
                                          <p:spTgt spid="12"/>
                                        </p:tgtEl>
                                        <p:attrNameLst>
                                          <p:attrName>ppt_h</p:attrName>
                                        </p:attrNameLst>
                                      </p:cBhvr>
                                      <p:tavLst>
                                        <p:tav tm="0">
                                          <p:val>
                                            <p:fltVal val="0"/>
                                          </p:val>
                                        </p:tav>
                                        <p:tav tm="100000">
                                          <p:val>
                                            <p:strVal val="#ppt_h"/>
                                          </p:val>
                                        </p:tav>
                                      </p:tavLst>
                                    </p:anim>
                                    <p:anim calcmode="lin" valueType="num">
                                      <p:cBhvr>
                                        <p:cTn id="32" dur="1000" fill="hold"/>
                                        <p:tgtEl>
                                          <p:spTgt spid="12"/>
                                        </p:tgtEl>
                                        <p:attrNameLst>
                                          <p:attrName>style.rotation</p:attrName>
                                        </p:attrNameLst>
                                      </p:cBhvr>
                                      <p:tavLst>
                                        <p:tav tm="0">
                                          <p:val>
                                            <p:fltVal val="90"/>
                                          </p:val>
                                        </p:tav>
                                        <p:tav tm="100000">
                                          <p:val>
                                            <p:fltVal val="0"/>
                                          </p:val>
                                        </p:tav>
                                      </p:tavLst>
                                    </p:anim>
                                    <p:animEffect transition="in" filter="fade">
                                      <p:cBhvr>
                                        <p:cTn id="33" dur="1000"/>
                                        <p:tgtEl>
                                          <p:spTgt spid="12"/>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left)">
                                      <p:cBhvr>
                                        <p:cTn id="37" dur="500"/>
                                        <p:tgtEl>
                                          <p:spTgt spid="17"/>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ipe(up)">
                                      <p:cBhvr>
                                        <p:cTn id="41" dur="500"/>
                                        <p:tgtEl>
                                          <p:spTgt spid="16"/>
                                        </p:tgtEl>
                                      </p:cBhvr>
                                    </p:animEffect>
                                  </p:childTnLst>
                                </p:cTn>
                              </p:par>
                            </p:childTnLst>
                          </p:cTn>
                        </p:par>
                        <p:par>
                          <p:cTn id="42" fill="hold">
                            <p:stCondLst>
                              <p:cond delay="5000"/>
                            </p:stCondLst>
                            <p:childTnLst>
                              <p:par>
                                <p:cTn id="43" presetID="22" presetClass="entr" presetSubtype="8" fill="hold" grpId="0" nodeType="afterEffect">
                                  <p:stCondLst>
                                    <p:cond delay="0"/>
                                  </p:stCondLst>
                                  <p:childTnLst>
                                    <p:set>
                                      <p:cBhvr>
                                        <p:cTn id="44" dur="1" fill="hold">
                                          <p:stCondLst>
                                            <p:cond delay="0"/>
                                          </p:stCondLst>
                                        </p:cTn>
                                        <p:tgtEl>
                                          <p:spTgt spid="10"/>
                                        </p:tgtEl>
                                        <p:attrNameLst>
                                          <p:attrName>style.visibility</p:attrName>
                                        </p:attrNameLst>
                                      </p:cBhvr>
                                      <p:to>
                                        <p:strVal val="visible"/>
                                      </p:to>
                                    </p:set>
                                    <p:animEffect transition="in" filter="wipe(left)">
                                      <p:cBhvr>
                                        <p:cTn id="45" dur="500"/>
                                        <p:tgtEl>
                                          <p:spTgt spid="10"/>
                                        </p:tgtEl>
                                      </p:cBhvr>
                                    </p:animEffect>
                                  </p:childTnLst>
                                </p:cTn>
                              </p:par>
                            </p:childTnLst>
                          </p:cTn>
                        </p:par>
                        <p:par>
                          <p:cTn id="46" fill="hold">
                            <p:stCondLst>
                              <p:cond delay="5500"/>
                            </p:stCondLst>
                            <p:childTnLst>
                              <p:par>
                                <p:cTn id="47" presetID="31"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1000" fill="hold"/>
                                        <p:tgtEl>
                                          <p:spTgt spid="13"/>
                                        </p:tgtEl>
                                        <p:attrNameLst>
                                          <p:attrName>ppt_w</p:attrName>
                                        </p:attrNameLst>
                                      </p:cBhvr>
                                      <p:tavLst>
                                        <p:tav tm="0">
                                          <p:val>
                                            <p:fltVal val="0"/>
                                          </p:val>
                                        </p:tav>
                                        <p:tav tm="100000">
                                          <p:val>
                                            <p:strVal val="#ppt_w"/>
                                          </p:val>
                                        </p:tav>
                                      </p:tavLst>
                                    </p:anim>
                                    <p:anim calcmode="lin" valueType="num">
                                      <p:cBhvr>
                                        <p:cTn id="50" dur="1000" fill="hold"/>
                                        <p:tgtEl>
                                          <p:spTgt spid="13"/>
                                        </p:tgtEl>
                                        <p:attrNameLst>
                                          <p:attrName>ppt_h</p:attrName>
                                        </p:attrNameLst>
                                      </p:cBhvr>
                                      <p:tavLst>
                                        <p:tav tm="0">
                                          <p:val>
                                            <p:fltVal val="0"/>
                                          </p:val>
                                        </p:tav>
                                        <p:tav tm="100000">
                                          <p:val>
                                            <p:strVal val="#ppt_h"/>
                                          </p:val>
                                        </p:tav>
                                      </p:tavLst>
                                    </p:anim>
                                    <p:anim calcmode="lin" valueType="num">
                                      <p:cBhvr>
                                        <p:cTn id="51" dur="1000" fill="hold"/>
                                        <p:tgtEl>
                                          <p:spTgt spid="13"/>
                                        </p:tgtEl>
                                        <p:attrNameLst>
                                          <p:attrName>style.rotation</p:attrName>
                                        </p:attrNameLst>
                                      </p:cBhvr>
                                      <p:tavLst>
                                        <p:tav tm="0">
                                          <p:val>
                                            <p:fltVal val="90"/>
                                          </p:val>
                                        </p:tav>
                                        <p:tav tm="100000">
                                          <p:val>
                                            <p:fltVal val="0"/>
                                          </p:val>
                                        </p:tav>
                                      </p:tavLst>
                                    </p:anim>
                                    <p:animEffect transition="in" filter="fade">
                                      <p:cBhvr>
                                        <p:cTn id="52" dur="1000"/>
                                        <p:tgtEl>
                                          <p:spTgt spid="13"/>
                                        </p:tgtEl>
                                      </p:cBhvr>
                                    </p:animEffect>
                                  </p:childTnLst>
                                </p:cTn>
                              </p:par>
                            </p:childTnLst>
                          </p:cTn>
                        </p:par>
                        <p:par>
                          <p:cTn id="53" fill="hold">
                            <p:stCondLst>
                              <p:cond delay="6500"/>
                            </p:stCondLst>
                            <p:childTnLst>
                              <p:par>
                                <p:cTn id="54" presetID="22" presetClass="entr" presetSubtype="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Effect transition="in" filter="wipe(left)">
                                      <p:cBhvr>
                                        <p:cTn id="56" dur="500"/>
                                        <p:tgtEl>
                                          <p:spTgt spid="19"/>
                                        </p:tgtEl>
                                      </p:cBhvr>
                                    </p:animEffect>
                                  </p:childTnLst>
                                </p:cTn>
                              </p:par>
                            </p:childTnLst>
                          </p:cTn>
                        </p:par>
                        <p:par>
                          <p:cTn id="57" fill="hold">
                            <p:stCondLst>
                              <p:cond delay="7000"/>
                            </p:stCondLst>
                            <p:childTnLst>
                              <p:par>
                                <p:cTn id="58" presetID="22" presetClass="entr" presetSubtype="1"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up)">
                                      <p:cBhvr>
                                        <p:cTn id="6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p:bldP spid="15" grpId="0"/>
      <p:bldP spid="16" grpId="0"/>
      <p:bldP spid="17" grpId="0"/>
      <p:bldP spid="18" grpId="0"/>
      <p:bldP spid="1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5"/>
          <p:cNvSpPr>
            <a:spLocks noChangeArrowheads="1"/>
          </p:cNvSpPr>
          <p:nvPr/>
        </p:nvSpPr>
        <p:spPr bwMode="auto">
          <a:xfrm>
            <a:off x="1726119" y="3791997"/>
            <a:ext cx="1924781" cy="3065111"/>
          </a:xfrm>
          <a:prstGeom prst="rect">
            <a:avLst/>
          </a:prstGeom>
          <a:solidFill>
            <a:schemeClr val="accent1"/>
          </a:solidFill>
          <a:ln>
            <a:noFill/>
          </a:ln>
        </p:spPr>
        <p:txBody>
          <a:bodyPr lIns="91404" tIns="45701" rIns="91404" bIns="45701"/>
          <a:lstStyle/>
          <a:p>
            <a:endParaRPr lang="zh-CN" altLang="en-US" sz="2000">
              <a:latin typeface="微软雅黑" panose="020B0503020204020204" pitchFamily="34" charset="-122"/>
              <a:ea typeface="微软雅黑" panose="020B0503020204020204" pitchFamily="34" charset="-122"/>
            </a:endParaRPr>
          </a:p>
        </p:txBody>
      </p:sp>
      <p:sp>
        <p:nvSpPr>
          <p:cNvPr id="3" name="Rectangle 6"/>
          <p:cNvSpPr>
            <a:spLocks noChangeArrowheads="1"/>
          </p:cNvSpPr>
          <p:nvPr/>
        </p:nvSpPr>
        <p:spPr bwMode="auto">
          <a:xfrm>
            <a:off x="3977085" y="4482722"/>
            <a:ext cx="1945476" cy="2374387"/>
          </a:xfrm>
          <a:prstGeom prst="rect">
            <a:avLst/>
          </a:prstGeom>
          <a:solidFill>
            <a:schemeClr val="accent2"/>
          </a:solidFill>
          <a:ln>
            <a:noFill/>
          </a:ln>
        </p:spPr>
        <p:txBody>
          <a:bodyPr lIns="91404" tIns="45701" rIns="91404" bIns="45701"/>
          <a:lstStyle/>
          <a:p>
            <a:endParaRPr lang="zh-CN" altLang="en-US" sz="2000">
              <a:latin typeface="微软雅黑" panose="020B0503020204020204" pitchFamily="34" charset="-122"/>
              <a:ea typeface="微软雅黑" panose="020B0503020204020204" pitchFamily="34" charset="-122"/>
            </a:endParaRPr>
          </a:p>
        </p:txBody>
      </p:sp>
      <p:sp>
        <p:nvSpPr>
          <p:cNvPr id="4" name="Rectangle 7"/>
          <p:cNvSpPr>
            <a:spLocks noChangeArrowheads="1"/>
          </p:cNvSpPr>
          <p:nvPr/>
        </p:nvSpPr>
        <p:spPr bwMode="auto">
          <a:xfrm>
            <a:off x="6248745" y="5189568"/>
            <a:ext cx="1945476" cy="1667542"/>
          </a:xfrm>
          <a:prstGeom prst="rect">
            <a:avLst/>
          </a:prstGeom>
          <a:solidFill>
            <a:schemeClr val="accent3"/>
          </a:solidFill>
          <a:ln>
            <a:noFill/>
          </a:ln>
        </p:spPr>
        <p:txBody>
          <a:bodyPr lIns="91404" tIns="45701" rIns="91404" bIns="45701"/>
          <a:lstStyle/>
          <a:p>
            <a:endParaRPr lang="zh-CN" altLang="en-US" sz="2000">
              <a:latin typeface="微软雅黑" panose="020B0503020204020204" pitchFamily="34" charset="-122"/>
              <a:ea typeface="微软雅黑" panose="020B0503020204020204" pitchFamily="34" charset="-122"/>
            </a:endParaRPr>
          </a:p>
        </p:txBody>
      </p:sp>
      <p:sp>
        <p:nvSpPr>
          <p:cNvPr id="5" name="Rectangle 8"/>
          <p:cNvSpPr>
            <a:spLocks noChangeArrowheads="1"/>
          </p:cNvSpPr>
          <p:nvPr/>
        </p:nvSpPr>
        <p:spPr bwMode="auto">
          <a:xfrm>
            <a:off x="8520406" y="2870882"/>
            <a:ext cx="1945476" cy="3986228"/>
          </a:xfrm>
          <a:prstGeom prst="rect">
            <a:avLst/>
          </a:prstGeom>
          <a:solidFill>
            <a:schemeClr val="accent4"/>
          </a:solidFill>
          <a:ln>
            <a:noFill/>
          </a:ln>
        </p:spPr>
        <p:txBody>
          <a:bodyPr lIns="91404" tIns="45701" rIns="91404" bIns="45701"/>
          <a:lstStyle/>
          <a:p>
            <a:endParaRPr lang="zh-CN" altLang="en-US" sz="2000">
              <a:latin typeface="微软雅黑" panose="020B0503020204020204" pitchFamily="34" charset="-122"/>
              <a:ea typeface="微软雅黑" panose="020B0503020204020204" pitchFamily="34" charset="-122"/>
            </a:endParaRPr>
          </a:p>
        </p:txBody>
      </p:sp>
      <p:sp>
        <p:nvSpPr>
          <p:cNvPr id="6" name="TextBox 682"/>
          <p:cNvSpPr txBox="1"/>
          <p:nvPr/>
        </p:nvSpPr>
        <p:spPr>
          <a:xfrm>
            <a:off x="2066871" y="3984162"/>
            <a:ext cx="1030979" cy="584737"/>
          </a:xfrm>
          <a:prstGeom prst="rect">
            <a:avLst/>
          </a:prstGeom>
          <a:noFill/>
        </p:spPr>
        <p:txBody>
          <a:bodyPr wrap="none" lIns="91404" tIns="45701" rIns="91404" bIns="45701">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ltLang="zh-CN" sz="32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52%</a:t>
            </a:r>
            <a:endParaRPr lang="zh-CN" altLang="en-US" sz="32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TextBox 682"/>
          <p:cNvSpPr txBox="1"/>
          <p:nvPr/>
        </p:nvSpPr>
        <p:spPr>
          <a:xfrm>
            <a:off x="4151320" y="4660301"/>
            <a:ext cx="1346771" cy="769403"/>
          </a:xfrm>
          <a:prstGeom prst="rect">
            <a:avLst/>
          </a:prstGeom>
          <a:noFill/>
        </p:spPr>
        <p:txBody>
          <a:bodyPr wrap="none" lIns="91404" tIns="45701" rIns="91404" bIns="45701">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en-US" altLang="zh-CN" sz="4400" dirty="0">
                <a:solidFill>
                  <a:schemeClr val="bg1"/>
                </a:solidFill>
              </a:rPr>
              <a:t>45%</a:t>
            </a:r>
            <a:endParaRPr lang="zh-CN" altLang="en-US" sz="4400" dirty="0">
              <a:solidFill>
                <a:schemeClr val="bg1"/>
              </a:solidFill>
            </a:endParaRPr>
          </a:p>
        </p:txBody>
      </p:sp>
      <p:sp>
        <p:nvSpPr>
          <p:cNvPr id="8" name="TextBox 682"/>
          <p:cNvSpPr txBox="1"/>
          <p:nvPr/>
        </p:nvSpPr>
        <p:spPr>
          <a:xfrm>
            <a:off x="6422980" y="5241969"/>
            <a:ext cx="1346771" cy="769403"/>
          </a:xfrm>
          <a:prstGeom prst="rect">
            <a:avLst/>
          </a:prstGeom>
          <a:noFill/>
        </p:spPr>
        <p:txBody>
          <a:bodyPr wrap="none" lIns="91404" tIns="45701" rIns="91404" bIns="45701">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en-US" altLang="zh-CN" sz="4400" dirty="0">
                <a:solidFill>
                  <a:schemeClr val="bg1"/>
                </a:solidFill>
              </a:rPr>
              <a:t>39%</a:t>
            </a:r>
            <a:endParaRPr lang="zh-CN" altLang="en-US" sz="4400" dirty="0">
              <a:solidFill>
                <a:schemeClr val="bg1"/>
              </a:solidFill>
            </a:endParaRPr>
          </a:p>
        </p:txBody>
      </p:sp>
      <p:sp>
        <p:nvSpPr>
          <p:cNvPr id="9" name="TextBox 682"/>
          <p:cNvSpPr txBox="1"/>
          <p:nvPr/>
        </p:nvSpPr>
        <p:spPr>
          <a:xfrm>
            <a:off x="8694642" y="3035514"/>
            <a:ext cx="1346771" cy="769403"/>
          </a:xfrm>
          <a:prstGeom prst="rect">
            <a:avLst/>
          </a:prstGeom>
          <a:noFill/>
        </p:spPr>
        <p:txBody>
          <a:bodyPr wrap="none" lIns="91404" tIns="45701" rIns="91404" bIns="45701">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en-US" altLang="zh-CN" sz="4400" dirty="0">
                <a:solidFill>
                  <a:schemeClr val="bg1"/>
                </a:solidFill>
              </a:rPr>
              <a:t>70%</a:t>
            </a:r>
            <a:endParaRPr lang="zh-CN" altLang="en-US" sz="4400" dirty="0">
              <a:solidFill>
                <a:schemeClr val="bg1"/>
              </a:solidFill>
            </a:endParaRPr>
          </a:p>
        </p:txBody>
      </p:sp>
      <p:sp>
        <p:nvSpPr>
          <p:cNvPr id="10" name="Copyright Notice"/>
          <p:cNvSpPr/>
          <p:nvPr/>
        </p:nvSpPr>
        <p:spPr bwMode="auto">
          <a:xfrm>
            <a:off x="1985699" y="3239638"/>
            <a:ext cx="1405621" cy="314708"/>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72" tIns="32388" rIns="71972" bIns="32388" rtlCol="0" anchor="t">
            <a:spAutoFit/>
          </a:bodyPr>
          <a:lstStyle/>
          <a:p>
            <a:pPr>
              <a:lnSpc>
                <a:spcPct val="90000"/>
              </a:lnSpc>
            </a:pPr>
            <a:r>
              <a:rPr lang="zh-CN" altLang="en-US" cap="small" dirty="0">
                <a:solidFill>
                  <a:schemeClr val="tx1">
                    <a:lumMod val="65000"/>
                    <a:lumOff val="35000"/>
                  </a:schemeClr>
                </a:solidFill>
                <a:latin typeface="微软雅黑" panose="020B0503020204020204" pitchFamily="34" charset="-122"/>
                <a:ea typeface="微软雅黑" panose="020B0503020204020204" pitchFamily="34" charset="-122"/>
              </a:rPr>
              <a:t>第一季度</a:t>
            </a:r>
            <a:endParaRPr lang="en-US" cap="small"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Copyright Notice"/>
          <p:cNvSpPr/>
          <p:nvPr/>
        </p:nvSpPr>
        <p:spPr bwMode="auto">
          <a:xfrm>
            <a:off x="4247012" y="3923865"/>
            <a:ext cx="1405621" cy="314708"/>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72" tIns="32388" rIns="71972" bIns="32388" rtlCol="0" anchor="t">
            <a:spAutoFit/>
          </a:bodyPr>
          <a:lstStyle/>
          <a:p>
            <a:pPr>
              <a:lnSpc>
                <a:spcPct val="90000"/>
              </a:lnSpc>
            </a:pPr>
            <a:r>
              <a:rPr lang="zh-CN" altLang="en-US" cap="small" dirty="0">
                <a:solidFill>
                  <a:schemeClr val="tx1">
                    <a:lumMod val="65000"/>
                    <a:lumOff val="35000"/>
                  </a:schemeClr>
                </a:solidFill>
                <a:latin typeface="微软雅黑" panose="020B0503020204020204" pitchFamily="34" charset="-122"/>
                <a:ea typeface="微软雅黑" panose="020B0503020204020204" pitchFamily="34" charset="-122"/>
              </a:rPr>
              <a:t>第二季度</a:t>
            </a:r>
            <a:endParaRPr lang="en-US" cap="small"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Copyright Notice"/>
          <p:cNvSpPr/>
          <p:nvPr/>
        </p:nvSpPr>
        <p:spPr bwMode="auto">
          <a:xfrm>
            <a:off x="6518672" y="4660300"/>
            <a:ext cx="1405621" cy="314708"/>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72" tIns="32388" rIns="71972" bIns="32388" rtlCol="0" anchor="t">
            <a:spAutoFit/>
          </a:bodyPr>
          <a:lstStyle/>
          <a:p>
            <a:pPr>
              <a:lnSpc>
                <a:spcPct val="90000"/>
              </a:lnSpc>
            </a:pPr>
            <a:r>
              <a:rPr lang="zh-CN" altLang="en-US" cap="small" dirty="0">
                <a:solidFill>
                  <a:schemeClr val="tx1">
                    <a:lumMod val="65000"/>
                    <a:lumOff val="35000"/>
                  </a:schemeClr>
                </a:solidFill>
                <a:latin typeface="微软雅黑" panose="020B0503020204020204" pitchFamily="34" charset="-122"/>
                <a:ea typeface="微软雅黑" panose="020B0503020204020204" pitchFamily="34" charset="-122"/>
              </a:rPr>
              <a:t>第三季度</a:t>
            </a:r>
            <a:endParaRPr lang="en-US" cap="small"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Copyright Notice"/>
          <p:cNvSpPr/>
          <p:nvPr/>
        </p:nvSpPr>
        <p:spPr bwMode="auto">
          <a:xfrm>
            <a:off x="8790334" y="2320279"/>
            <a:ext cx="1405621" cy="314708"/>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72" tIns="32388" rIns="71972" bIns="32388" rtlCol="0" anchor="t">
            <a:spAutoFit/>
          </a:bodyPr>
          <a:lstStyle/>
          <a:p>
            <a:pPr>
              <a:lnSpc>
                <a:spcPct val="90000"/>
              </a:lnSpc>
            </a:pPr>
            <a:r>
              <a:rPr lang="zh-CN" altLang="en-US" cap="small" dirty="0">
                <a:solidFill>
                  <a:schemeClr val="tx1">
                    <a:lumMod val="65000"/>
                    <a:lumOff val="35000"/>
                  </a:schemeClr>
                </a:solidFill>
                <a:latin typeface="微软雅黑" panose="020B0503020204020204" pitchFamily="34" charset="-122"/>
                <a:ea typeface="微软雅黑" panose="020B0503020204020204" pitchFamily="34" charset="-122"/>
              </a:rPr>
              <a:t>第四季度</a:t>
            </a:r>
            <a:endParaRPr lang="en-US" cap="small"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1730977" y="1089401"/>
            <a:ext cx="5420867" cy="1668111"/>
          </a:xfrm>
          <a:prstGeom prst="rect">
            <a:avLst/>
          </a:prstGeom>
        </p:spPr>
        <p:txBody>
          <a:bodyPr wrap="square" lIns="91404" tIns="45701" rIns="91404" bIns="45701">
            <a:spAutoFit/>
          </a:bodyPr>
          <a:lstStyle/>
          <a:p>
            <a:pPr>
              <a:lnSpc>
                <a:spcPct val="200000"/>
              </a:lnSpc>
            </a:pP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点击添加小标题</a:t>
            </a:r>
            <a:endPar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endParaRPr>
          </a:p>
          <a:p>
            <a:pPr>
              <a:lnSpc>
                <a:spcPct val="130000"/>
              </a:lnSpc>
            </a:pPr>
            <a:r>
              <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您的内容打在这里，或者通过复制您的文本后，在此框中选择粘贴，并选择只保留文字。您的内容打在这里，或者通过复制您的文本后您的内容打在这里。</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2" name="标题 21"/>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randombar(horizontal)">
                                      <p:cBhvr>
                                        <p:cTn id="15" dur="500"/>
                                        <p:tgtEl>
                                          <p:spTgt spid="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00"/>
                                        <p:tgtEl>
                                          <p:spTgt spid="3"/>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randombar(horizontal)">
                                      <p:cBhvr>
                                        <p:cTn id="27" dur="500"/>
                                        <p:tgtEl>
                                          <p:spTgt spid="7"/>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wipe(down)">
                                      <p:cBhvr>
                                        <p:cTn id="35" dur="500"/>
                                        <p:tgtEl>
                                          <p:spTgt spid="4"/>
                                        </p:tgtEl>
                                      </p:cBhvr>
                                    </p:animEffect>
                                  </p:childTnLst>
                                </p:cTn>
                              </p:par>
                            </p:childTnLst>
                          </p:cTn>
                        </p:par>
                        <p:par>
                          <p:cTn id="36" fill="hold">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randombar(horizontal)">
                                      <p:cBhvr>
                                        <p:cTn id="39" dur="500"/>
                                        <p:tgtEl>
                                          <p:spTgt spid="8"/>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down)">
                                      <p:cBhvr>
                                        <p:cTn id="47" dur="500"/>
                                        <p:tgtEl>
                                          <p:spTgt spid="5"/>
                                        </p:tgtEl>
                                      </p:cBhvr>
                                    </p:animEffect>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randombar(horizontal)">
                                      <p:cBhvr>
                                        <p:cTn id="51" dur="500"/>
                                        <p:tgtEl>
                                          <p:spTgt spid="9"/>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ipe(left)">
                                      <p:cBhvr>
                                        <p:cTn id="5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p:bldP spid="7" grpId="0"/>
      <p:bldP spid="8" grpId="0"/>
      <p:bldP spid="9" grpId="0"/>
      <p:bldP spid="10" grpId="0"/>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8"/>
          <p:cNvGrpSpPr/>
          <p:nvPr/>
        </p:nvGrpSpPr>
        <p:grpSpPr>
          <a:xfrm>
            <a:off x="1606680" y="1812017"/>
            <a:ext cx="2721415" cy="2443862"/>
            <a:chOff x="1204130" y="1358696"/>
            <a:chExt cx="2041593" cy="1833374"/>
          </a:xfrm>
        </p:grpSpPr>
        <p:sp>
          <p:nvSpPr>
            <p:cNvPr id="9" name="Freeform 46"/>
            <p:cNvSpPr/>
            <p:nvPr/>
          </p:nvSpPr>
          <p:spPr bwMode="auto">
            <a:xfrm>
              <a:off x="1204130" y="1358696"/>
              <a:ext cx="2041593" cy="1833374"/>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solidFill>
                  <a:schemeClr val="tx1">
                    <a:lumMod val="50000"/>
                    <a:lumOff val="50000"/>
                  </a:schemeClr>
                </a:solidFill>
              </a:endParaRPr>
            </a:p>
          </p:txBody>
        </p:sp>
        <p:sp>
          <p:nvSpPr>
            <p:cNvPr id="10" name="Freeform 47"/>
            <p:cNvSpPr>
              <a:spLocks noEditPoints="1"/>
            </p:cNvSpPr>
            <p:nvPr/>
          </p:nvSpPr>
          <p:spPr bwMode="auto">
            <a:xfrm>
              <a:off x="1204130" y="1358696"/>
              <a:ext cx="2041593" cy="1833374"/>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chemeClr val="accent1"/>
            </a:solidFill>
            <a:ln>
              <a:noFill/>
            </a:ln>
            <a:effectLst>
              <a:outerShdw blurRad="50800" dist="38100" algn="l" rotWithShape="0">
                <a:prstClr val="black">
                  <a:alpha val="40000"/>
                </a:prstClr>
              </a:outerShdw>
            </a:effec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14" name="Freeform 51"/>
            <p:cNvSpPr/>
            <p:nvPr/>
          </p:nvSpPr>
          <p:spPr bwMode="auto">
            <a:xfrm>
              <a:off x="1695208" y="1770290"/>
              <a:ext cx="882323" cy="420009"/>
            </a:xfrm>
            <a:custGeom>
              <a:avLst/>
              <a:gdLst>
                <a:gd name="T0" fmla="*/ 584 w 584"/>
                <a:gd name="T1" fmla="*/ 0 h 278"/>
                <a:gd name="T2" fmla="*/ 449 w 584"/>
                <a:gd name="T3" fmla="*/ 31 h 278"/>
                <a:gd name="T4" fmla="*/ 469 w 584"/>
                <a:gd name="T5" fmla="*/ 62 h 278"/>
                <a:gd name="T6" fmla="*/ 278 w 584"/>
                <a:gd name="T7" fmla="*/ 200 h 278"/>
                <a:gd name="T8" fmla="*/ 214 w 584"/>
                <a:gd name="T9" fmla="*/ 116 h 278"/>
                <a:gd name="T10" fmla="*/ 204 w 584"/>
                <a:gd name="T11" fmla="*/ 101 h 278"/>
                <a:gd name="T12" fmla="*/ 190 w 584"/>
                <a:gd name="T13" fmla="*/ 112 h 278"/>
                <a:gd name="T14" fmla="*/ 0 w 584"/>
                <a:gd name="T15" fmla="*/ 250 h 278"/>
                <a:gd name="T16" fmla="*/ 21 w 584"/>
                <a:gd name="T17" fmla="*/ 278 h 278"/>
                <a:gd name="T18" fmla="*/ 196 w 584"/>
                <a:gd name="T19" fmla="*/ 151 h 278"/>
                <a:gd name="T20" fmla="*/ 260 w 584"/>
                <a:gd name="T21" fmla="*/ 237 h 278"/>
                <a:gd name="T22" fmla="*/ 270 w 584"/>
                <a:gd name="T23" fmla="*/ 252 h 278"/>
                <a:gd name="T24" fmla="*/ 284 w 584"/>
                <a:gd name="T25" fmla="*/ 241 h 278"/>
                <a:gd name="T26" fmla="*/ 490 w 584"/>
                <a:gd name="T27" fmla="*/ 91 h 278"/>
                <a:gd name="T28" fmla="*/ 490 w 584"/>
                <a:gd name="T29" fmla="*/ 91 h 278"/>
                <a:gd name="T30" fmla="*/ 512 w 584"/>
                <a:gd name="T31" fmla="*/ 120 h 278"/>
                <a:gd name="T32" fmla="*/ 584 w 584"/>
                <a:gd name="T33" fmla="*/ 0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4" h="278">
                  <a:moveTo>
                    <a:pt x="584" y="0"/>
                  </a:moveTo>
                  <a:lnTo>
                    <a:pt x="449" y="31"/>
                  </a:lnTo>
                  <a:lnTo>
                    <a:pt x="469" y="62"/>
                  </a:lnTo>
                  <a:lnTo>
                    <a:pt x="278" y="200"/>
                  </a:lnTo>
                  <a:lnTo>
                    <a:pt x="214" y="116"/>
                  </a:lnTo>
                  <a:lnTo>
                    <a:pt x="204" y="101"/>
                  </a:lnTo>
                  <a:lnTo>
                    <a:pt x="190" y="112"/>
                  </a:lnTo>
                  <a:lnTo>
                    <a:pt x="0" y="250"/>
                  </a:lnTo>
                  <a:lnTo>
                    <a:pt x="21" y="278"/>
                  </a:lnTo>
                  <a:lnTo>
                    <a:pt x="196" y="151"/>
                  </a:lnTo>
                  <a:lnTo>
                    <a:pt x="260" y="237"/>
                  </a:lnTo>
                  <a:lnTo>
                    <a:pt x="270" y="252"/>
                  </a:lnTo>
                  <a:lnTo>
                    <a:pt x="284" y="241"/>
                  </a:lnTo>
                  <a:lnTo>
                    <a:pt x="490" y="91"/>
                  </a:lnTo>
                  <a:lnTo>
                    <a:pt x="490" y="91"/>
                  </a:lnTo>
                  <a:lnTo>
                    <a:pt x="512" y="120"/>
                  </a:lnTo>
                  <a:lnTo>
                    <a:pt x="584" y="0"/>
                  </a:ln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15" name="文本框 34"/>
            <p:cNvSpPr txBox="1"/>
            <p:nvPr/>
          </p:nvSpPr>
          <p:spPr>
            <a:xfrm>
              <a:off x="1630261" y="2338168"/>
              <a:ext cx="961054" cy="315487"/>
            </a:xfrm>
            <a:prstGeom prst="rect">
              <a:avLst/>
            </a:prstGeom>
            <a:noFill/>
          </p:spPr>
          <p:txBody>
            <a:bodyPr wrap="none" lIns="91416" tIns="45708" rIns="91416" bIns="45708"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rPr>
                <a:t>文字说明</a:t>
              </a:r>
              <a:endPar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6" name="Group 37"/>
          <p:cNvGrpSpPr/>
          <p:nvPr/>
        </p:nvGrpSpPr>
        <p:grpSpPr>
          <a:xfrm>
            <a:off x="3649754" y="1812017"/>
            <a:ext cx="2719113" cy="2443862"/>
            <a:chOff x="2736837" y="1358696"/>
            <a:chExt cx="2039866" cy="1833374"/>
          </a:xfrm>
        </p:grpSpPr>
        <p:sp>
          <p:nvSpPr>
            <p:cNvPr id="7" name="Freeform 44"/>
            <p:cNvSpPr/>
            <p:nvPr/>
          </p:nvSpPr>
          <p:spPr bwMode="auto">
            <a:xfrm>
              <a:off x="2736837" y="1358696"/>
              <a:ext cx="2039866" cy="1833374"/>
            </a:xfrm>
            <a:custGeom>
              <a:avLst/>
              <a:gdLst>
                <a:gd name="T0" fmla="*/ 1148 w 1148"/>
                <a:gd name="T1" fmla="*/ 515 h 1030"/>
                <a:gd name="T2" fmla="*/ 1019 w 1148"/>
                <a:gd name="T3" fmla="*/ 412 h 1030"/>
                <a:gd name="T4" fmla="*/ 515 w 1148"/>
                <a:gd name="T5" fmla="*/ 0 h 1030"/>
                <a:gd name="T6" fmla="*/ 0 w 1148"/>
                <a:gd name="T7" fmla="*/ 515 h 1030"/>
                <a:gd name="T8" fmla="*/ 515 w 1148"/>
                <a:gd name="T9" fmla="*/ 1030 h 1030"/>
                <a:gd name="T10" fmla="*/ 1019 w 1148"/>
                <a:gd name="T11" fmla="*/ 618 h 1030"/>
                <a:gd name="T12" fmla="*/ 1148 w 1148"/>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8" h="1030">
                  <a:moveTo>
                    <a:pt x="1148" y="515"/>
                  </a:moveTo>
                  <a:cubicBezTo>
                    <a:pt x="1019" y="412"/>
                    <a:pt x="1019" y="412"/>
                    <a:pt x="1019" y="412"/>
                  </a:cubicBezTo>
                  <a:cubicBezTo>
                    <a:pt x="971" y="177"/>
                    <a:pt x="763" y="0"/>
                    <a:pt x="515" y="0"/>
                  </a:cubicBezTo>
                  <a:cubicBezTo>
                    <a:pt x="230" y="0"/>
                    <a:pt x="0" y="231"/>
                    <a:pt x="0" y="515"/>
                  </a:cubicBezTo>
                  <a:cubicBezTo>
                    <a:pt x="0" y="799"/>
                    <a:pt x="230" y="1030"/>
                    <a:pt x="515" y="1030"/>
                  </a:cubicBezTo>
                  <a:cubicBezTo>
                    <a:pt x="763" y="1030"/>
                    <a:pt x="971" y="853"/>
                    <a:pt x="1019" y="618"/>
                  </a:cubicBezTo>
                  <a:lnTo>
                    <a:pt x="1148"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solidFill>
                  <a:schemeClr val="tx1">
                    <a:lumMod val="50000"/>
                    <a:lumOff val="50000"/>
                  </a:schemeClr>
                </a:solidFill>
              </a:endParaRPr>
            </a:p>
          </p:txBody>
        </p:sp>
        <p:sp>
          <p:nvSpPr>
            <p:cNvPr id="8" name="Freeform 45"/>
            <p:cNvSpPr>
              <a:spLocks noEditPoints="1"/>
            </p:cNvSpPr>
            <p:nvPr/>
          </p:nvSpPr>
          <p:spPr bwMode="auto">
            <a:xfrm>
              <a:off x="2736837" y="1358696"/>
              <a:ext cx="2039866" cy="1833374"/>
            </a:xfrm>
            <a:custGeom>
              <a:avLst/>
              <a:gdLst>
                <a:gd name="T0" fmla="*/ 1019 w 1148"/>
                <a:gd name="T1" fmla="*/ 412 h 1030"/>
                <a:gd name="T2" fmla="*/ 515 w 1148"/>
                <a:gd name="T3" fmla="*/ 0 h 1030"/>
                <a:gd name="T4" fmla="*/ 0 w 1148"/>
                <a:gd name="T5" fmla="*/ 515 h 1030"/>
                <a:gd name="T6" fmla="*/ 515 w 1148"/>
                <a:gd name="T7" fmla="*/ 1030 h 1030"/>
                <a:gd name="T8" fmla="*/ 1019 w 1148"/>
                <a:gd name="T9" fmla="*/ 618 h 1030"/>
                <a:gd name="T10" fmla="*/ 1148 w 1148"/>
                <a:gd name="T11" fmla="*/ 515 h 1030"/>
                <a:gd name="T12" fmla="*/ 1019 w 1148"/>
                <a:gd name="T13" fmla="*/ 412 h 1030"/>
                <a:gd name="T14" fmla="*/ 515 w 1148"/>
                <a:gd name="T15" fmla="*/ 979 h 1030"/>
                <a:gd name="T16" fmla="*/ 51 w 1148"/>
                <a:gd name="T17" fmla="*/ 515 h 1030"/>
                <a:gd name="T18" fmla="*/ 515 w 1148"/>
                <a:gd name="T19" fmla="*/ 51 h 1030"/>
                <a:gd name="T20" fmla="*/ 979 w 1148"/>
                <a:gd name="T21" fmla="*/ 515 h 1030"/>
                <a:gd name="T22" fmla="*/ 515 w 1148"/>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8" h="1030">
                  <a:moveTo>
                    <a:pt x="1019" y="412"/>
                  </a:moveTo>
                  <a:cubicBezTo>
                    <a:pt x="971" y="177"/>
                    <a:pt x="763" y="0"/>
                    <a:pt x="515" y="0"/>
                  </a:cubicBezTo>
                  <a:cubicBezTo>
                    <a:pt x="230" y="0"/>
                    <a:pt x="0" y="231"/>
                    <a:pt x="0" y="515"/>
                  </a:cubicBezTo>
                  <a:cubicBezTo>
                    <a:pt x="0" y="799"/>
                    <a:pt x="230" y="1030"/>
                    <a:pt x="515" y="1030"/>
                  </a:cubicBezTo>
                  <a:cubicBezTo>
                    <a:pt x="763" y="1030"/>
                    <a:pt x="971" y="853"/>
                    <a:pt x="1019" y="618"/>
                  </a:cubicBezTo>
                  <a:cubicBezTo>
                    <a:pt x="1148" y="515"/>
                    <a:pt x="1148" y="515"/>
                    <a:pt x="1148" y="515"/>
                  </a:cubicBezTo>
                  <a:lnTo>
                    <a:pt x="1019" y="412"/>
                  </a:lnTo>
                  <a:close/>
                  <a:moveTo>
                    <a:pt x="515" y="979"/>
                  </a:moveTo>
                  <a:cubicBezTo>
                    <a:pt x="258" y="979"/>
                    <a:pt x="51" y="771"/>
                    <a:pt x="51" y="515"/>
                  </a:cubicBezTo>
                  <a:cubicBezTo>
                    <a:pt x="51" y="259"/>
                    <a:pt x="258" y="51"/>
                    <a:pt x="515" y="51"/>
                  </a:cubicBezTo>
                  <a:cubicBezTo>
                    <a:pt x="771" y="51"/>
                    <a:pt x="979" y="259"/>
                    <a:pt x="979" y="515"/>
                  </a:cubicBezTo>
                  <a:cubicBezTo>
                    <a:pt x="979" y="771"/>
                    <a:pt x="771" y="979"/>
                    <a:pt x="515" y="979"/>
                  </a:cubicBezTo>
                  <a:close/>
                </a:path>
              </a:pathLst>
            </a:custGeom>
            <a:solidFill>
              <a:schemeClr val="accent2"/>
            </a:solidFill>
            <a:ln>
              <a:noFill/>
            </a:ln>
            <a:effectLst>
              <a:outerShdw blurRad="50800" dist="38100" algn="l" rotWithShape="0">
                <a:prstClr val="black">
                  <a:alpha val="40000"/>
                </a:prstClr>
              </a:outerShdw>
            </a:effec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11" name="Freeform 48"/>
            <p:cNvSpPr>
              <a:spLocks noEditPoints="1"/>
            </p:cNvSpPr>
            <p:nvPr/>
          </p:nvSpPr>
          <p:spPr bwMode="auto">
            <a:xfrm>
              <a:off x="3458119" y="1741691"/>
              <a:ext cx="472889" cy="472889"/>
            </a:xfrm>
            <a:custGeom>
              <a:avLst/>
              <a:gdLst>
                <a:gd name="T0" fmla="*/ 152 w 152"/>
                <a:gd name="T1" fmla="*/ 88 h 152"/>
                <a:gd name="T2" fmla="*/ 152 w 152"/>
                <a:gd name="T3" fmla="*/ 64 h 152"/>
                <a:gd name="T4" fmla="*/ 138 w 152"/>
                <a:gd name="T5" fmla="*/ 64 h 152"/>
                <a:gd name="T6" fmla="*/ 128 w 152"/>
                <a:gd name="T7" fmla="*/ 40 h 152"/>
                <a:gd name="T8" fmla="*/ 138 w 152"/>
                <a:gd name="T9" fmla="*/ 31 h 152"/>
                <a:gd name="T10" fmla="*/ 121 w 152"/>
                <a:gd name="T11" fmla="*/ 14 h 152"/>
                <a:gd name="T12" fmla="*/ 111 w 152"/>
                <a:gd name="T13" fmla="*/ 24 h 152"/>
                <a:gd name="T14" fmla="*/ 88 w 152"/>
                <a:gd name="T15" fmla="*/ 14 h 152"/>
                <a:gd name="T16" fmla="*/ 88 w 152"/>
                <a:gd name="T17" fmla="*/ 0 h 152"/>
                <a:gd name="T18" fmla="*/ 64 w 152"/>
                <a:gd name="T19" fmla="*/ 0 h 152"/>
                <a:gd name="T20" fmla="*/ 64 w 152"/>
                <a:gd name="T21" fmla="*/ 14 h 152"/>
                <a:gd name="T22" fmla="*/ 41 w 152"/>
                <a:gd name="T23" fmla="*/ 24 h 152"/>
                <a:gd name="T24" fmla="*/ 31 w 152"/>
                <a:gd name="T25" fmla="*/ 14 h 152"/>
                <a:gd name="T26" fmla="*/ 14 w 152"/>
                <a:gd name="T27" fmla="*/ 31 h 152"/>
                <a:gd name="T28" fmla="*/ 24 w 152"/>
                <a:gd name="T29" fmla="*/ 40 h 152"/>
                <a:gd name="T30" fmla="*/ 14 w 152"/>
                <a:gd name="T31" fmla="*/ 64 h 152"/>
                <a:gd name="T32" fmla="*/ 0 w 152"/>
                <a:gd name="T33" fmla="*/ 64 h 152"/>
                <a:gd name="T34" fmla="*/ 0 w 152"/>
                <a:gd name="T35" fmla="*/ 88 h 152"/>
                <a:gd name="T36" fmla="*/ 14 w 152"/>
                <a:gd name="T37" fmla="*/ 88 h 152"/>
                <a:gd name="T38" fmla="*/ 24 w 152"/>
                <a:gd name="T39" fmla="*/ 111 h 152"/>
                <a:gd name="T40" fmla="*/ 14 w 152"/>
                <a:gd name="T41" fmla="*/ 121 h 152"/>
                <a:gd name="T42" fmla="*/ 31 w 152"/>
                <a:gd name="T43" fmla="*/ 138 h 152"/>
                <a:gd name="T44" fmla="*/ 41 w 152"/>
                <a:gd name="T45" fmla="*/ 128 h 152"/>
                <a:gd name="T46" fmla="*/ 64 w 152"/>
                <a:gd name="T47" fmla="*/ 138 h 152"/>
                <a:gd name="T48" fmla="*/ 64 w 152"/>
                <a:gd name="T49" fmla="*/ 152 h 152"/>
                <a:gd name="T50" fmla="*/ 88 w 152"/>
                <a:gd name="T51" fmla="*/ 152 h 152"/>
                <a:gd name="T52" fmla="*/ 88 w 152"/>
                <a:gd name="T53" fmla="*/ 138 h 152"/>
                <a:gd name="T54" fmla="*/ 111 w 152"/>
                <a:gd name="T55" fmla="*/ 128 h 152"/>
                <a:gd name="T56" fmla="*/ 121 w 152"/>
                <a:gd name="T57" fmla="*/ 138 h 152"/>
                <a:gd name="T58" fmla="*/ 138 w 152"/>
                <a:gd name="T59" fmla="*/ 121 h 152"/>
                <a:gd name="T60" fmla="*/ 128 w 152"/>
                <a:gd name="T61" fmla="*/ 111 h 152"/>
                <a:gd name="T62" fmla="*/ 138 w 152"/>
                <a:gd name="T63" fmla="*/ 88 h 152"/>
                <a:gd name="T64" fmla="*/ 152 w 152"/>
                <a:gd name="T65" fmla="*/ 88 h 152"/>
                <a:gd name="T66" fmla="*/ 76 w 152"/>
                <a:gd name="T67" fmla="*/ 115 h 152"/>
                <a:gd name="T68" fmla="*/ 37 w 152"/>
                <a:gd name="T69" fmla="*/ 76 h 152"/>
                <a:gd name="T70" fmla="*/ 76 w 152"/>
                <a:gd name="T71" fmla="*/ 37 h 152"/>
                <a:gd name="T72" fmla="*/ 115 w 152"/>
                <a:gd name="T73" fmla="*/ 76 h 152"/>
                <a:gd name="T74" fmla="*/ 76 w 152"/>
                <a:gd name="T75" fmla="*/ 115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2" h="152">
                  <a:moveTo>
                    <a:pt x="152" y="88"/>
                  </a:moveTo>
                  <a:cubicBezTo>
                    <a:pt x="152" y="64"/>
                    <a:pt x="152" y="64"/>
                    <a:pt x="152" y="64"/>
                  </a:cubicBezTo>
                  <a:cubicBezTo>
                    <a:pt x="138" y="64"/>
                    <a:pt x="138" y="64"/>
                    <a:pt x="138" y="64"/>
                  </a:cubicBezTo>
                  <a:cubicBezTo>
                    <a:pt x="136" y="55"/>
                    <a:pt x="133" y="47"/>
                    <a:pt x="128" y="40"/>
                  </a:cubicBezTo>
                  <a:cubicBezTo>
                    <a:pt x="138" y="31"/>
                    <a:pt x="138" y="31"/>
                    <a:pt x="138" y="31"/>
                  </a:cubicBezTo>
                  <a:cubicBezTo>
                    <a:pt x="121" y="14"/>
                    <a:pt x="121" y="14"/>
                    <a:pt x="121" y="14"/>
                  </a:cubicBezTo>
                  <a:cubicBezTo>
                    <a:pt x="111" y="24"/>
                    <a:pt x="111" y="24"/>
                    <a:pt x="111" y="24"/>
                  </a:cubicBezTo>
                  <a:cubicBezTo>
                    <a:pt x="104" y="19"/>
                    <a:pt x="96" y="16"/>
                    <a:pt x="88" y="14"/>
                  </a:cubicBezTo>
                  <a:cubicBezTo>
                    <a:pt x="88" y="0"/>
                    <a:pt x="88" y="0"/>
                    <a:pt x="88" y="0"/>
                  </a:cubicBezTo>
                  <a:cubicBezTo>
                    <a:pt x="64" y="0"/>
                    <a:pt x="64" y="0"/>
                    <a:pt x="64" y="0"/>
                  </a:cubicBezTo>
                  <a:cubicBezTo>
                    <a:pt x="64" y="14"/>
                    <a:pt x="64" y="14"/>
                    <a:pt x="64" y="14"/>
                  </a:cubicBezTo>
                  <a:cubicBezTo>
                    <a:pt x="56" y="16"/>
                    <a:pt x="48" y="19"/>
                    <a:pt x="41" y="24"/>
                  </a:cubicBezTo>
                  <a:cubicBezTo>
                    <a:pt x="31" y="14"/>
                    <a:pt x="31" y="14"/>
                    <a:pt x="31" y="14"/>
                  </a:cubicBezTo>
                  <a:cubicBezTo>
                    <a:pt x="14" y="31"/>
                    <a:pt x="14" y="31"/>
                    <a:pt x="14" y="31"/>
                  </a:cubicBezTo>
                  <a:cubicBezTo>
                    <a:pt x="24" y="40"/>
                    <a:pt x="24" y="40"/>
                    <a:pt x="24" y="40"/>
                  </a:cubicBezTo>
                  <a:cubicBezTo>
                    <a:pt x="19" y="47"/>
                    <a:pt x="16" y="55"/>
                    <a:pt x="14" y="64"/>
                  </a:cubicBezTo>
                  <a:cubicBezTo>
                    <a:pt x="0" y="64"/>
                    <a:pt x="0" y="64"/>
                    <a:pt x="0" y="64"/>
                  </a:cubicBezTo>
                  <a:cubicBezTo>
                    <a:pt x="0" y="88"/>
                    <a:pt x="0" y="88"/>
                    <a:pt x="0" y="88"/>
                  </a:cubicBezTo>
                  <a:cubicBezTo>
                    <a:pt x="14" y="88"/>
                    <a:pt x="14" y="88"/>
                    <a:pt x="14" y="88"/>
                  </a:cubicBezTo>
                  <a:cubicBezTo>
                    <a:pt x="16" y="96"/>
                    <a:pt x="19" y="104"/>
                    <a:pt x="24" y="111"/>
                  </a:cubicBezTo>
                  <a:cubicBezTo>
                    <a:pt x="14" y="121"/>
                    <a:pt x="14" y="121"/>
                    <a:pt x="14" y="121"/>
                  </a:cubicBezTo>
                  <a:cubicBezTo>
                    <a:pt x="31" y="138"/>
                    <a:pt x="31" y="138"/>
                    <a:pt x="31" y="138"/>
                  </a:cubicBezTo>
                  <a:cubicBezTo>
                    <a:pt x="41" y="128"/>
                    <a:pt x="41" y="128"/>
                    <a:pt x="41" y="128"/>
                  </a:cubicBezTo>
                  <a:cubicBezTo>
                    <a:pt x="48" y="133"/>
                    <a:pt x="56" y="136"/>
                    <a:pt x="64" y="138"/>
                  </a:cubicBezTo>
                  <a:cubicBezTo>
                    <a:pt x="64" y="152"/>
                    <a:pt x="64" y="152"/>
                    <a:pt x="64" y="152"/>
                  </a:cubicBezTo>
                  <a:cubicBezTo>
                    <a:pt x="88" y="152"/>
                    <a:pt x="88" y="152"/>
                    <a:pt x="88" y="152"/>
                  </a:cubicBezTo>
                  <a:cubicBezTo>
                    <a:pt x="88" y="138"/>
                    <a:pt x="88" y="138"/>
                    <a:pt x="88" y="138"/>
                  </a:cubicBezTo>
                  <a:cubicBezTo>
                    <a:pt x="96" y="136"/>
                    <a:pt x="104" y="133"/>
                    <a:pt x="111" y="128"/>
                  </a:cubicBezTo>
                  <a:cubicBezTo>
                    <a:pt x="121" y="138"/>
                    <a:pt x="121" y="138"/>
                    <a:pt x="121" y="138"/>
                  </a:cubicBezTo>
                  <a:cubicBezTo>
                    <a:pt x="138" y="121"/>
                    <a:pt x="138" y="121"/>
                    <a:pt x="138" y="121"/>
                  </a:cubicBezTo>
                  <a:cubicBezTo>
                    <a:pt x="128" y="111"/>
                    <a:pt x="128" y="111"/>
                    <a:pt x="128" y="111"/>
                  </a:cubicBezTo>
                  <a:cubicBezTo>
                    <a:pt x="133" y="104"/>
                    <a:pt x="136" y="96"/>
                    <a:pt x="138" y="88"/>
                  </a:cubicBezTo>
                  <a:lnTo>
                    <a:pt x="152" y="88"/>
                  </a:lnTo>
                  <a:close/>
                  <a:moveTo>
                    <a:pt x="76" y="115"/>
                  </a:moveTo>
                  <a:cubicBezTo>
                    <a:pt x="54" y="115"/>
                    <a:pt x="37" y="98"/>
                    <a:pt x="37" y="76"/>
                  </a:cubicBezTo>
                  <a:cubicBezTo>
                    <a:pt x="37" y="54"/>
                    <a:pt x="54" y="37"/>
                    <a:pt x="76" y="37"/>
                  </a:cubicBezTo>
                  <a:cubicBezTo>
                    <a:pt x="98" y="37"/>
                    <a:pt x="115" y="54"/>
                    <a:pt x="115" y="76"/>
                  </a:cubicBezTo>
                  <a:cubicBezTo>
                    <a:pt x="115" y="98"/>
                    <a:pt x="98" y="115"/>
                    <a:pt x="76" y="115"/>
                  </a:cubicBez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19" name="文本框 34"/>
            <p:cNvSpPr txBox="1"/>
            <p:nvPr/>
          </p:nvSpPr>
          <p:spPr>
            <a:xfrm>
              <a:off x="3207623" y="2347693"/>
              <a:ext cx="961054" cy="315487"/>
            </a:xfrm>
            <a:prstGeom prst="rect">
              <a:avLst/>
            </a:prstGeom>
            <a:noFill/>
          </p:spPr>
          <p:txBody>
            <a:bodyPr wrap="none" lIns="91416" tIns="45708" rIns="91416" bIns="45708"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rPr>
                <a:t>文字说明</a:t>
              </a:r>
              <a:endPar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7" name="Group 36"/>
          <p:cNvGrpSpPr/>
          <p:nvPr/>
        </p:nvGrpSpPr>
        <p:grpSpPr>
          <a:xfrm>
            <a:off x="5691683" y="1812017"/>
            <a:ext cx="2721415" cy="2443862"/>
            <a:chOff x="4268680" y="1358696"/>
            <a:chExt cx="2041593" cy="1833374"/>
          </a:xfrm>
        </p:grpSpPr>
        <p:sp>
          <p:nvSpPr>
            <p:cNvPr id="5" name="Freeform 42"/>
            <p:cNvSpPr/>
            <p:nvPr/>
          </p:nvSpPr>
          <p:spPr bwMode="auto">
            <a:xfrm>
              <a:off x="4268680" y="1358696"/>
              <a:ext cx="2041593" cy="1833374"/>
            </a:xfrm>
            <a:custGeom>
              <a:avLst/>
              <a:gdLst>
                <a:gd name="T0" fmla="*/ 1149 w 1149"/>
                <a:gd name="T1" fmla="*/ 515 h 1030"/>
                <a:gd name="T2" fmla="*/ 1019 w 1149"/>
                <a:gd name="T3" fmla="*/ 412 h 1030"/>
                <a:gd name="T4" fmla="*/ 515 w 1149"/>
                <a:gd name="T5" fmla="*/ 0 h 1030"/>
                <a:gd name="T6" fmla="*/ 0 w 1149"/>
                <a:gd name="T7" fmla="*/ 515 h 1030"/>
                <a:gd name="T8" fmla="*/ 515 w 1149"/>
                <a:gd name="T9" fmla="*/ 1030 h 1030"/>
                <a:gd name="T10" fmla="*/ 1019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19" y="412"/>
                    <a:pt x="1019" y="412"/>
                    <a:pt x="1019" y="412"/>
                  </a:cubicBezTo>
                  <a:cubicBezTo>
                    <a:pt x="971" y="177"/>
                    <a:pt x="764" y="0"/>
                    <a:pt x="515" y="0"/>
                  </a:cubicBezTo>
                  <a:cubicBezTo>
                    <a:pt x="231" y="0"/>
                    <a:pt x="0" y="231"/>
                    <a:pt x="0" y="515"/>
                  </a:cubicBezTo>
                  <a:cubicBezTo>
                    <a:pt x="0" y="799"/>
                    <a:pt x="231" y="1030"/>
                    <a:pt x="515" y="1030"/>
                  </a:cubicBezTo>
                  <a:cubicBezTo>
                    <a:pt x="764" y="1030"/>
                    <a:pt x="971" y="853"/>
                    <a:pt x="1019"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solidFill>
                  <a:schemeClr val="tx1">
                    <a:lumMod val="50000"/>
                    <a:lumOff val="50000"/>
                  </a:schemeClr>
                </a:solidFill>
              </a:endParaRPr>
            </a:p>
          </p:txBody>
        </p:sp>
        <p:sp>
          <p:nvSpPr>
            <p:cNvPr id="6" name="Freeform 43"/>
            <p:cNvSpPr>
              <a:spLocks noEditPoints="1"/>
            </p:cNvSpPr>
            <p:nvPr/>
          </p:nvSpPr>
          <p:spPr bwMode="auto">
            <a:xfrm>
              <a:off x="4268680" y="1358696"/>
              <a:ext cx="2041593" cy="1833374"/>
            </a:xfrm>
            <a:custGeom>
              <a:avLst/>
              <a:gdLst>
                <a:gd name="T0" fmla="*/ 1019 w 1149"/>
                <a:gd name="T1" fmla="*/ 412 h 1030"/>
                <a:gd name="T2" fmla="*/ 515 w 1149"/>
                <a:gd name="T3" fmla="*/ 0 h 1030"/>
                <a:gd name="T4" fmla="*/ 0 w 1149"/>
                <a:gd name="T5" fmla="*/ 515 h 1030"/>
                <a:gd name="T6" fmla="*/ 515 w 1149"/>
                <a:gd name="T7" fmla="*/ 1030 h 1030"/>
                <a:gd name="T8" fmla="*/ 1019 w 1149"/>
                <a:gd name="T9" fmla="*/ 618 h 1030"/>
                <a:gd name="T10" fmla="*/ 1149 w 1149"/>
                <a:gd name="T11" fmla="*/ 515 h 1030"/>
                <a:gd name="T12" fmla="*/ 1019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19" y="412"/>
                  </a:moveTo>
                  <a:cubicBezTo>
                    <a:pt x="971" y="177"/>
                    <a:pt x="764" y="0"/>
                    <a:pt x="515" y="0"/>
                  </a:cubicBezTo>
                  <a:cubicBezTo>
                    <a:pt x="231" y="0"/>
                    <a:pt x="0" y="231"/>
                    <a:pt x="0" y="515"/>
                  </a:cubicBezTo>
                  <a:cubicBezTo>
                    <a:pt x="0" y="799"/>
                    <a:pt x="231" y="1030"/>
                    <a:pt x="515" y="1030"/>
                  </a:cubicBezTo>
                  <a:cubicBezTo>
                    <a:pt x="764" y="1030"/>
                    <a:pt x="971" y="853"/>
                    <a:pt x="1019" y="618"/>
                  </a:cubicBezTo>
                  <a:cubicBezTo>
                    <a:pt x="1149" y="515"/>
                    <a:pt x="1149" y="515"/>
                    <a:pt x="1149" y="515"/>
                  </a:cubicBezTo>
                  <a:lnTo>
                    <a:pt x="1019"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chemeClr val="accent3"/>
            </a:solidFill>
            <a:ln>
              <a:noFill/>
            </a:ln>
            <a:effectLst>
              <a:outerShdw blurRad="50800" dist="38100" algn="l" rotWithShape="0">
                <a:prstClr val="black">
                  <a:alpha val="40000"/>
                </a:prstClr>
              </a:outerShdw>
            </a:effec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12" name="Freeform 49"/>
            <p:cNvSpPr>
              <a:spLocks noEditPoints="1"/>
            </p:cNvSpPr>
            <p:nvPr/>
          </p:nvSpPr>
          <p:spPr bwMode="auto">
            <a:xfrm>
              <a:off x="4992005" y="1766825"/>
              <a:ext cx="447204" cy="395835"/>
            </a:xfrm>
            <a:custGeom>
              <a:avLst/>
              <a:gdLst>
                <a:gd name="T0" fmla="*/ 29 w 144"/>
                <a:gd name="T1" fmla="*/ 53 h 127"/>
                <a:gd name="T2" fmla="*/ 45 w 144"/>
                <a:gd name="T3" fmla="*/ 72 h 127"/>
                <a:gd name="T4" fmla="*/ 65 w 144"/>
                <a:gd name="T5" fmla="*/ 58 h 127"/>
                <a:gd name="T6" fmla="*/ 50 w 144"/>
                <a:gd name="T7" fmla="*/ 39 h 127"/>
                <a:gd name="T8" fmla="*/ 65 w 144"/>
                <a:gd name="T9" fmla="*/ 29 h 127"/>
                <a:gd name="T10" fmla="*/ 8 w 144"/>
                <a:gd name="T11" fmla="*/ 0 h 127"/>
                <a:gd name="T12" fmla="*/ 13 w 144"/>
                <a:gd name="T13" fmla="*/ 63 h 127"/>
                <a:gd name="T14" fmla="*/ 29 w 144"/>
                <a:gd name="T15" fmla="*/ 53 h 127"/>
                <a:gd name="T16" fmla="*/ 115 w 144"/>
                <a:gd name="T17" fmla="*/ 53 h 127"/>
                <a:gd name="T18" fmla="*/ 131 w 144"/>
                <a:gd name="T19" fmla="*/ 63 h 127"/>
                <a:gd name="T20" fmla="*/ 136 w 144"/>
                <a:gd name="T21" fmla="*/ 0 h 127"/>
                <a:gd name="T22" fmla="*/ 80 w 144"/>
                <a:gd name="T23" fmla="*/ 29 h 127"/>
                <a:gd name="T24" fmla="*/ 95 w 144"/>
                <a:gd name="T25" fmla="*/ 39 h 127"/>
                <a:gd name="T26" fmla="*/ 0 w 144"/>
                <a:gd name="T27" fmla="*/ 103 h 127"/>
                <a:gd name="T28" fmla="*/ 5 w 144"/>
                <a:gd name="T29" fmla="*/ 127 h 127"/>
                <a:gd name="T30" fmla="*/ 115 w 144"/>
                <a:gd name="T31" fmla="*/ 53 h 127"/>
                <a:gd name="T32" fmla="*/ 101 w 144"/>
                <a:gd name="T33" fmla="*/ 86 h 127"/>
                <a:gd name="T34" fmla="*/ 81 w 144"/>
                <a:gd name="T35" fmla="*/ 103 h 127"/>
                <a:gd name="T36" fmla="*/ 139 w 144"/>
                <a:gd name="T37" fmla="*/ 127 h 127"/>
                <a:gd name="T38" fmla="*/ 144 w 144"/>
                <a:gd name="T39" fmla="*/ 103 h 127"/>
                <a:gd name="T40" fmla="*/ 101 w 144"/>
                <a:gd name="T41" fmla="*/ 86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4" h="127">
                  <a:moveTo>
                    <a:pt x="29" y="53"/>
                  </a:moveTo>
                  <a:cubicBezTo>
                    <a:pt x="34" y="60"/>
                    <a:pt x="39" y="66"/>
                    <a:pt x="45" y="72"/>
                  </a:cubicBezTo>
                  <a:cubicBezTo>
                    <a:pt x="51" y="68"/>
                    <a:pt x="58" y="63"/>
                    <a:pt x="65" y="58"/>
                  </a:cubicBezTo>
                  <a:cubicBezTo>
                    <a:pt x="59" y="52"/>
                    <a:pt x="54" y="46"/>
                    <a:pt x="50" y="39"/>
                  </a:cubicBezTo>
                  <a:cubicBezTo>
                    <a:pt x="65" y="29"/>
                    <a:pt x="65" y="29"/>
                    <a:pt x="65" y="29"/>
                  </a:cubicBezTo>
                  <a:cubicBezTo>
                    <a:pt x="8" y="0"/>
                    <a:pt x="8" y="0"/>
                    <a:pt x="8" y="0"/>
                  </a:cubicBezTo>
                  <a:cubicBezTo>
                    <a:pt x="13" y="63"/>
                    <a:pt x="13" y="63"/>
                    <a:pt x="13" y="63"/>
                  </a:cubicBezTo>
                  <a:lnTo>
                    <a:pt x="29" y="53"/>
                  </a:lnTo>
                  <a:close/>
                  <a:moveTo>
                    <a:pt x="115" y="53"/>
                  </a:moveTo>
                  <a:cubicBezTo>
                    <a:pt x="131" y="63"/>
                    <a:pt x="131" y="63"/>
                    <a:pt x="131" y="63"/>
                  </a:cubicBezTo>
                  <a:cubicBezTo>
                    <a:pt x="136" y="0"/>
                    <a:pt x="136" y="0"/>
                    <a:pt x="136" y="0"/>
                  </a:cubicBezTo>
                  <a:cubicBezTo>
                    <a:pt x="80" y="29"/>
                    <a:pt x="80" y="29"/>
                    <a:pt x="80" y="29"/>
                  </a:cubicBezTo>
                  <a:cubicBezTo>
                    <a:pt x="95" y="39"/>
                    <a:pt x="95" y="39"/>
                    <a:pt x="95" y="39"/>
                  </a:cubicBezTo>
                  <a:cubicBezTo>
                    <a:pt x="61" y="90"/>
                    <a:pt x="1" y="103"/>
                    <a:pt x="0" y="103"/>
                  </a:cubicBezTo>
                  <a:cubicBezTo>
                    <a:pt x="5" y="127"/>
                    <a:pt x="5" y="127"/>
                    <a:pt x="5" y="127"/>
                  </a:cubicBezTo>
                  <a:cubicBezTo>
                    <a:pt x="8" y="127"/>
                    <a:pt x="75" y="112"/>
                    <a:pt x="115" y="53"/>
                  </a:cubicBezTo>
                  <a:close/>
                  <a:moveTo>
                    <a:pt x="101" y="86"/>
                  </a:moveTo>
                  <a:cubicBezTo>
                    <a:pt x="95" y="92"/>
                    <a:pt x="88" y="98"/>
                    <a:pt x="81" y="103"/>
                  </a:cubicBezTo>
                  <a:cubicBezTo>
                    <a:pt x="111" y="121"/>
                    <a:pt x="137" y="127"/>
                    <a:pt x="139" y="127"/>
                  </a:cubicBezTo>
                  <a:cubicBezTo>
                    <a:pt x="144" y="103"/>
                    <a:pt x="144" y="103"/>
                    <a:pt x="144" y="103"/>
                  </a:cubicBezTo>
                  <a:cubicBezTo>
                    <a:pt x="144" y="103"/>
                    <a:pt x="124" y="99"/>
                    <a:pt x="101" y="86"/>
                  </a:cubicBezTo>
                  <a:close/>
                </a:path>
              </a:pathLst>
            </a:custGeom>
            <a:solidFill>
              <a:schemeClr val="accent3"/>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20" name="文本框 34"/>
            <p:cNvSpPr txBox="1"/>
            <p:nvPr/>
          </p:nvSpPr>
          <p:spPr>
            <a:xfrm>
              <a:off x="4732911" y="2366743"/>
              <a:ext cx="961054" cy="315487"/>
            </a:xfrm>
            <a:prstGeom prst="rect">
              <a:avLst/>
            </a:prstGeom>
            <a:noFill/>
          </p:spPr>
          <p:txBody>
            <a:bodyPr wrap="none" lIns="91416" tIns="45708" rIns="91416" bIns="45708"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rPr>
                <a:t>文字说明</a:t>
              </a:r>
              <a:endPar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18" name="Group 35"/>
          <p:cNvGrpSpPr/>
          <p:nvPr/>
        </p:nvGrpSpPr>
        <p:grpSpPr>
          <a:xfrm>
            <a:off x="7732457" y="1812017"/>
            <a:ext cx="2721415" cy="2443862"/>
            <a:chOff x="5799659" y="1358696"/>
            <a:chExt cx="2041593" cy="1833374"/>
          </a:xfrm>
        </p:grpSpPr>
        <p:sp>
          <p:nvSpPr>
            <p:cNvPr id="3" name="Freeform 40"/>
            <p:cNvSpPr/>
            <p:nvPr/>
          </p:nvSpPr>
          <p:spPr bwMode="auto">
            <a:xfrm>
              <a:off x="5799659" y="1358696"/>
              <a:ext cx="2041593" cy="1833374"/>
            </a:xfrm>
            <a:custGeom>
              <a:avLst/>
              <a:gdLst>
                <a:gd name="T0" fmla="*/ 1149 w 1149"/>
                <a:gd name="T1" fmla="*/ 515 h 1030"/>
                <a:gd name="T2" fmla="*/ 1020 w 1149"/>
                <a:gd name="T3" fmla="*/ 412 h 1030"/>
                <a:gd name="T4" fmla="*/ 515 w 1149"/>
                <a:gd name="T5" fmla="*/ 0 h 1030"/>
                <a:gd name="T6" fmla="*/ 0 w 1149"/>
                <a:gd name="T7" fmla="*/ 515 h 1030"/>
                <a:gd name="T8" fmla="*/ 515 w 1149"/>
                <a:gd name="T9" fmla="*/ 1030 h 1030"/>
                <a:gd name="T10" fmla="*/ 1020 w 1149"/>
                <a:gd name="T11" fmla="*/ 618 h 1030"/>
                <a:gd name="T12" fmla="*/ 1149 w 1149"/>
                <a:gd name="T13" fmla="*/ 515 h 1030"/>
              </a:gdLst>
              <a:ahLst/>
              <a:cxnLst>
                <a:cxn ang="0">
                  <a:pos x="T0" y="T1"/>
                </a:cxn>
                <a:cxn ang="0">
                  <a:pos x="T2" y="T3"/>
                </a:cxn>
                <a:cxn ang="0">
                  <a:pos x="T4" y="T5"/>
                </a:cxn>
                <a:cxn ang="0">
                  <a:pos x="T6" y="T7"/>
                </a:cxn>
                <a:cxn ang="0">
                  <a:pos x="T8" y="T9"/>
                </a:cxn>
                <a:cxn ang="0">
                  <a:pos x="T10" y="T11"/>
                </a:cxn>
                <a:cxn ang="0">
                  <a:pos x="T12" y="T13"/>
                </a:cxn>
              </a:cxnLst>
              <a:rect l="0" t="0" r="r" b="b"/>
              <a:pathLst>
                <a:path w="1149" h="1030">
                  <a:moveTo>
                    <a:pt x="1149" y="515"/>
                  </a:moveTo>
                  <a:cubicBezTo>
                    <a:pt x="1020" y="412"/>
                    <a:pt x="1020" y="412"/>
                    <a:pt x="1020" y="412"/>
                  </a:cubicBezTo>
                  <a:cubicBezTo>
                    <a:pt x="972" y="177"/>
                    <a:pt x="764" y="0"/>
                    <a:pt x="515" y="0"/>
                  </a:cubicBezTo>
                  <a:cubicBezTo>
                    <a:pt x="231" y="0"/>
                    <a:pt x="0" y="231"/>
                    <a:pt x="0" y="515"/>
                  </a:cubicBezTo>
                  <a:cubicBezTo>
                    <a:pt x="0" y="799"/>
                    <a:pt x="231" y="1030"/>
                    <a:pt x="515" y="1030"/>
                  </a:cubicBezTo>
                  <a:cubicBezTo>
                    <a:pt x="764" y="1030"/>
                    <a:pt x="972" y="853"/>
                    <a:pt x="1020" y="618"/>
                  </a:cubicBezTo>
                  <a:lnTo>
                    <a:pt x="1149" y="515"/>
                  </a:lnTo>
                  <a:close/>
                </a:path>
              </a:pathLst>
            </a:custGeom>
            <a:gradFill flip="none" rotWithShape="1">
              <a:gsLst>
                <a:gs pos="100000">
                  <a:srgbClr val="FFFFFF">
                    <a:lumMod val="100000"/>
                  </a:srgbClr>
                </a:gs>
                <a:gs pos="0">
                  <a:srgbClr val="D9D9DA"/>
                </a:gs>
              </a:gsLst>
              <a:lin ang="2700000" scaled="1"/>
              <a:tileRect/>
            </a:gradFill>
            <a:ln w="19050">
              <a:gradFill flip="none" rotWithShape="1">
                <a:gsLst>
                  <a:gs pos="100000">
                    <a:srgbClr val="FFFFFF"/>
                  </a:gs>
                  <a:gs pos="0">
                    <a:srgbClr val="D9D9DA"/>
                  </a:gs>
                </a:gsLst>
                <a:lin ang="135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lIns="91416" tIns="45708" rIns="91416" bIns="45708" rtlCol="0" anchor="ctr"/>
            <a:lstStyle/>
            <a:p>
              <a:pPr algn="ctr"/>
              <a:endParaRPr lang="zh-CN" altLang="en-US" sz="3200">
                <a:solidFill>
                  <a:schemeClr val="tx1">
                    <a:lumMod val="50000"/>
                    <a:lumOff val="50000"/>
                  </a:schemeClr>
                </a:solidFill>
              </a:endParaRPr>
            </a:p>
          </p:txBody>
        </p:sp>
        <p:sp>
          <p:nvSpPr>
            <p:cNvPr id="4" name="Freeform 41"/>
            <p:cNvSpPr>
              <a:spLocks noEditPoints="1"/>
            </p:cNvSpPr>
            <p:nvPr/>
          </p:nvSpPr>
          <p:spPr bwMode="auto">
            <a:xfrm>
              <a:off x="5799659" y="1358696"/>
              <a:ext cx="2041593" cy="1833374"/>
            </a:xfrm>
            <a:custGeom>
              <a:avLst/>
              <a:gdLst>
                <a:gd name="T0" fmla="*/ 1020 w 1149"/>
                <a:gd name="T1" fmla="*/ 412 h 1030"/>
                <a:gd name="T2" fmla="*/ 515 w 1149"/>
                <a:gd name="T3" fmla="*/ 0 h 1030"/>
                <a:gd name="T4" fmla="*/ 0 w 1149"/>
                <a:gd name="T5" fmla="*/ 515 h 1030"/>
                <a:gd name="T6" fmla="*/ 515 w 1149"/>
                <a:gd name="T7" fmla="*/ 1030 h 1030"/>
                <a:gd name="T8" fmla="*/ 1020 w 1149"/>
                <a:gd name="T9" fmla="*/ 618 h 1030"/>
                <a:gd name="T10" fmla="*/ 1149 w 1149"/>
                <a:gd name="T11" fmla="*/ 515 h 1030"/>
                <a:gd name="T12" fmla="*/ 1020 w 1149"/>
                <a:gd name="T13" fmla="*/ 412 h 1030"/>
                <a:gd name="T14" fmla="*/ 515 w 1149"/>
                <a:gd name="T15" fmla="*/ 979 h 1030"/>
                <a:gd name="T16" fmla="*/ 51 w 1149"/>
                <a:gd name="T17" fmla="*/ 515 h 1030"/>
                <a:gd name="T18" fmla="*/ 515 w 1149"/>
                <a:gd name="T19" fmla="*/ 51 h 1030"/>
                <a:gd name="T20" fmla="*/ 979 w 1149"/>
                <a:gd name="T21" fmla="*/ 515 h 1030"/>
                <a:gd name="T22" fmla="*/ 515 w 1149"/>
                <a:gd name="T23" fmla="*/ 979 h 1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49" h="1030">
                  <a:moveTo>
                    <a:pt x="1020" y="412"/>
                  </a:moveTo>
                  <a:cubicBezTo>
                    <a:pt x="972" y="177"/>
                    <a:pt x="764" y="0"/>
                    <a:pt x="515" y="0"/>
                  </a:cubicBezTo>
                  <a:cubicBezTo>
                    <a:pt x="231" y="0"/>
                    <a:pt x="0" y="231"/>
                    <a:pt x="0" y="515"/>
                  </a:cubicBezTo>
                  <a:cubicBezTo>
                    <a:pt x="0" y="799"/>
                    <a:pt x="231" y="1030"/>
                    <a:pt x="515" y="1030"/>
                  </a:cubicBezTo>
                  <a:cubicBezTo>
                    <a:pt x="764" y="1030"/>
                    <a:pt x="972" y="853"/>
                    <a:pt x="1020" y="618"/>
                  </a:cubicBezTo>
                  <a:cubicBezTo>
                    <a:pt x="1149" y="515"/>
                    <a:pt x="1149" y="515"/>
                    <a:pt x="1149" y="515"/>
                  </a:cubicBezTo>
                  <a:lnTo>
                    <a:pt x="1020" y="412"/>
                  </a:lnTo>
                  <a:close/>
                  <a:moveTo>
                    <a:pt x="515" y="979"/>
                  </a:moveTo>
                  <a:cubicBezTo>
                    <a:pt x="259" y="979"/>
                    <a:pt x="51" y="771"/>
                    <a:pt x="51" y="515"/>
                  </a:cubicBezTo>
                  <a:cubicBezTo>
                    <a:pt x="51" y="259"/>
                    <a:pt x="259" y="51"/>
                    <a:pt x="515" y="51"/>
                  </a:cubicBezTo>
                  <a:cubicBezTo>
                    <a:pt x="771" y="51"/>
                    <a:pt x="979" y="259"/>
                    <a:pt x="979" y="515"/>
                  </a:cubicBezTo>
                  <a:cubicBezTo>
                    <a:pt x="979" y="771"/>
                    <a:pt x="771" y="979"/>
                    <a:pt x="515" y="979"/>
                  </a:cubicBezTo>
                  <a:close/>
                </a:path>
              </a:pathLst>
            </a:custGeom>
            <a:solidFill>
              <a:schemeClr val="accent4"/>
            </a:solidFill>
            <a:ln>
              <a:noFill/>
            </a:ln>
            <a:effectLst>
              <a:outerShdw blurRad="50800" dist="38100" algn="l" rotWithShape="0">
                <a:prstClr val="black">
                  <a:alpha val="40000"/>
                </a:prstClr>
              </a:outerShdw>
            </a:effec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13" name="Freeform 50"/>
            <p:cNvSpPr/>
            <p:nvPr/>
          </p:nvSpPr>
          <p:spPr bwMode="auto">
            <a:xfrm>
              <a:off x="6548657" y="1761548"/>
              <a:ext cx="371664" cy="436628"/>
            </a:xfrm>
            <a:custGeom>
              <a:avLst/>
              <a:gdLst>
                <a:gd name="T0" fmla="*/ 74 w 120"/>
                <a:gd name="T1" fmla="*/ 39 h 140"/>
                <a:gd name="T2" fmla="*/ 82 w 120"/>
                <a:gd name="T3" fmla="*/ 22 h 140"/>
                <a:gd name="T4" fmla="*/ 60 w 120"/>
                <a:gd name="T5" fmla="*/ 0 h 140"/>
                <a:gd name="T6" fmla="*/ 38 w 120"/>
                <a:gd name="T7" fmla="*/ 22 h 140"/>
                <a:gd name="T8" fmla="*/ 46 w 120"/>
                <a:gd name="T9" fmla="*/ 39 h 140"/>
                <a:gd name="T10" fmla="*/ 8 w 120"/>
                <a:gd name="T11" fmla="*/ 98 h 140"/>
                <a:gd name="T12" fmla="*/ 37 w 120"/>
                <a:gd name="T13" fmla="*/ 78 h 140"/>
                <a:gd name="T14" fmla="*/ 25 w 120"/>
                <a:gd name="T15" fmla="*/ 140 h 140"/>
                <a:gd name="T16" fmla="*/ 45 w 120"/>
                <a:gd name="T17" fmla="*/ 140 h 140"/>
                <a:gd name="T18" fmla="*/ 60 w 120"/>
                <a:gd name="T19" fmla="*/ 114 h 140"/>
                <a:gd name="T20" fmla="*/ 75 w 120"/>
                <a:gd name="T21" fmla="*/ 140 h 140"/>
                <a:gd name="T22" fmla="*/ 95 w 120"/>
                <a:gd name="T23" fmla="*/ 140 h 140"/>
                <a:gd name="T24" fmla="*/ 83 w 120"/>
                <a:gd name="T25" fmla="*/ 78 h 140"/>
                <a:gd name="T26" fmla="*/ 112 w 120"/>
                <a:gd name="T27" fmla="*/ 98 h 140"/>
                <a:gd name="T28" fmla="*/ 74 w 120"/>
                <a:gd name="T29" fmla="*/ 3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 h="140">
                  <a:moveTo>
                    <a:pt x="74" y="39"/>
                  </a:moveTo>
                  <a:cubicBezTo>
                    <a:pt x="78" y="35"/>
                    <a:pt x="82" y="29"/>
                    <a:pt x="82" y="22"/>
                  </a:cubicBezTo>
                  <a:cubicBezTo>
                    <a:pt x="82" y="10"/>
                    <a:pt x="72" y="0"/>
                    <a:pt x="60" y="0"/>
                  </a:cubicBezTo>
                  <a:cubicBezTo>
                    <a:pt x="48" y="0"/>
                    <a:pt x="38" y="10"/>
                    <a:pt x="38" y="22"/>
                  </a:cubicBezTo>
                  <a:cubicBezTo>
                    <a:pt x="38" y="29"/>
                    <a:pt x="42" y="35"/>
                    <a:pt x="46" y="39"/>
                  </a:cubicBezTo>
                  <a:cubicBezTo>
                    <a:pt x="24" y="46"/>
                    <a:pt x="0" y="91"/>
                    <a:pt x="8" y="98"/>
                  </a:cubicBezTo>
                  <a:cubicBezTo>
                    <a:pt x="15" y="105"/>
                    <a:pt x="27" y="91"/>
                    <a:pt x="37" y="78"/>
                  </a:cubicBezTo>
                  <a:cubicBezTo>
                    <a:pt x="32" y="99"/>
                    <a:pt x="27" y="121"/>
                    <a:pt x="25" y="140"/>
                  </a:cubicBezTo>
                  <a:cubicBezTo>
                    <a:pt x="45" y="140"/>
                    <a:pt x="45" y="140"/>
                    <a:pt x="45" y="140"/>
                  </a:cubicBezTo>
                  <a:cubicBezTo>
                    <a:pt x="45" y="129"/>
                    <a:pt x="52" y="114"/>
                    <a:pt x="60" y="114"/>
                  </a:cubicBezTo>
                  <a:cubicBezTo>
                    <a:pt x="68" y="114"/>
                    <a:pt x="75" y="129"/>
                    <a:pt x="75" y="140"/>
                  </a:cubicBezTo>
                  <a:cubicBezTo>
                    <a:pt x="95" y="140"/>
                    <a:pt x="95" y="140"/>
                    <a:pt x="95" y="140"/>
                  </a:cubicBezTo>
                  <a:cubicBezTo>
                    <a:pt x="93" y="121"/>
                    <a:pt x="88" y="99"/>
                    <a:pt x="83" y="78"/>
                  </a:cubicBezTo>
                  <a:cubicBezTo>
                    <a:pt x="93" y="91"/>
                    <a:pt x="105" y="105"/>
                    <a:pt x="112" y="98"/>
                  </a:cubicBezTo>
                  <a:cubicBezTo>
                    <a:pt x="120" y="91"/>
                    <a:pt x="96" y="46"/>
                    <a:pt x="74" y="39"/>
                  </a:cubicBezTo>
                  <a:close/>
                </a:path>
              </a:pathLst>
            </a:custGeom>
            <a:solidFill>
              <a:schemeClr val="accent4"/>
            </a:solidFill>
            <a:ln>
              <a:noFill/>
            </a:ln>
            <a:extLst>
              <a:ext uri="{91240B29-F687-4F45-9708-019B960494DF}">
                <a14:hiddenLine xmlns:a14="http://schemas.microsoft.com/office/drawing/2010/main" w="9525">
                  <a:solidFill>
                    <a:srgbClr val="000000"/>
                  </a:solidFill>
                  <a:round/>
                </a14:hiddenLine>
              </a:ext>
            </a:extLst>
          </p:spPr>
          <p:txBody>
            <a:bodyPr vert="horz" wrap="square" lIns="91416" tIns="45708" rIns="91416" bIns="45708" numCol="1" anchor="t" anchorCtr="0" compatLnSpc="1"/>
            <a:lstStyle/>
            <a:p>
              <a:endParaRPr lang="zh-CN" altLang="en-US" sz="3200">
                <a:solidFill>
                  <a:schemeClr val="tx1">
                    <a:lumMod val="50000"/>
                    <a:lumOff val="50000"/>
                  </a:schemeClr>
                </a:solidFill>
              </a:endParaRPr>
            </a:p>
          </p:txBody>
        </p:sp>
        <p:sp>
          <p:nvSpPr>
            <p:cNvPr id="21" name="文本框 34"/>
            <p:cNvSpPr txBox="1"/>
            <p:nvPr/>
          </p:nvSpPr>
          <p:spPr>
            <a:xfrm>
              <a:off x="6310273" y="2376268"/>
              <a:ext cx="961054" cy="315487"/>
            </a:xfrm>
            <a:prstGeom prst="rect">
              <a:avLst/>
            </a:prstGeom>
            <a:noFill/>
          </p:spPr>
          <p:txBody>
            <a:bodyPr wrap="none" lIns="91416" tIns="45708" rIns="91416" bIns="45708" rtlCol="0">
              <a:spAutoFit/>
            </a:bodyPr>
            <a:lstStyle>
              <a:defPPr>
                <a:defRPr lang="zh-CN"/>
              </a:defPPr>
              <a:lvl1pPr>
                <a:defRPr sz="4000">
                  <a:solidFill>
                    <a:srgbClr val="605E5E"/>
                  </a:solidFill>
                  <a:latin typeface="Impact" panose="020B0806030902050204" pitchFamily="34" charset="0"/>
                  <a:cs typeface="Aharoni" panose="02010803020104030203" pitchFamily="2" charset="-79"/>
                </a:defRPr>
              </a:lvl1pPr>
            </a:lstStyle>
            <a:p>
              <a:r>
                <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rPr>
                <a:t>文字说明</a:t>
              </a:r>
              <a:endParaRPr lang="zh-CN" altLang="en-US" sz="2135"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2" name="组合 3"/>
          <p:cNvGrpSpPr/>
          <p:nvPr/>
        </p:nvGrpSpPr>
        <p:grpSpPr>
          <a:xfrm>
            <a:off x="1356050" y="4549929"/>
            <a:ext cx="2022860" cy="1486427"/>
            <a:chOff x="5054600" y="1342008"/>
            <a:chExt cx="1517540" cy="1115110"/>
          </a:xfrm>
        </p:grpSpPr>
        <p:sp>
          <p:nvSpPr>
            <p:cNvPr id="23" name="TextBox 22"/>
            <p:cNvSpPr txBox="1"/>
            <p:nvPr/>
          </p:nvSpPr>
          <p:spPr>
            <a:xfrm>
              <a:off x="5054600" y="1342008"/>
              <a:ext cx="1213629" cy="284671"/>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sz="1865" dirty="0">
                  <a:solidFill>
                    <a:schemeClr val="tx1">
                      <a:lumMod val="50000"/>
                      <a:lumOff val="50000"/>
                    </a:schemeClr>
                  </a:solidFill>
                </a:rPr>
                <a:t>点击添加标题</a:t>
              </a:r>
              <a:endParaRPr lang="en-US" altLang="zh-CN" sz="1865" dirty="0">
                <a:solidFill>
                  <a:schemeClr val="tx1">
                    <a:lumMod val="50000"/>
                    <a:lumOff val="50000"/>
                  </a:schemeClr>
                </a:solidFill>
              </a:endParaRPr>
            </a:p>
          </p:txBody>
        </p:sp>
        <p:sp>
          <p:nvSpPr>
            <p:cNvPr id="24" name="矩形 35"/>
            <p:cNvSpPr/>
            <p:nvPr/>
          </p:nvSpPr>
          <p:spPr>
            <a:xfrm>
              <a:off x="5054600" y="1650919"/>
              <a:ext cx="1517540" cy="806199"/>
            </a:xfrm>
            <a:prstGeom prst="rect">
              <a:avLst/>
            </a:prstGeom>
          </p:spPr>
          <p:txBody>
            <a:bodyPr wrap="square">
              <a:spAutoFit/>
            </a:bodyPr>
            <a:lstStyle/>
            <a:p>
              <a:pPr>
                <a:lnSpc>
                  <a:spcPct val="114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5" name="组合 3"/>
          <p:cNvGrpSpPr/>
          <p:nvPr/>
        </p:nvGrpSpPr>
        <p:grpSpPr>
          <a:xfrm>
            <a:off x="3793813" y="4549929"/>
            <a:ext cx="2022860" cy="1486427"/>
            <a:chOff x="5054600" y="1342008"/>
            <a:chExt cx="1517540" cy="1115110"/>
          </a:xfrm>
        </p:grpSpPr>
        <p:sp>
          <p:nvSpPr>
            <p:cNvPr id="26" name="TextBox 25"/>
            <p:cNvSpPr txBox="1"/>
            <p:nvPr/>
          </p:nvSpPr>
          <p:spPr>
            <a:xfrm>
              <a:off x="5054600" y="1342008"/>
              <a:ext cx="1213629" cy="284671"/>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sz="1865" dirty="0">
                  <a:solidFill>
                    <a:schemeClr val="tx1">
                      <a:lumMod val="50000"/>
                      <a:lumOff val="50000"/>
                    </a:schemeClr>
                  </a:solidFill>
                </a:rPr>
                <a:t>点击添加标题</a:t>
              </a:r>
              <a:endParaRPr lang="en-US" altLang="zh-CN" sz="1865" dirty="0">
                <a:solidFill>
                  <a:schemeClr val="tx1">
                    <a:lumMod val="50000"/>
                    <a:lumOff val="50000"/>
                  </a:schemeClr>
                </a:solidFill>
              </a:endParaRPr>
            </a:p>
          </p:txBody>
        </p:sp>
        <p:sp>
          <p:nvSpPr>
            <p:cNvPr id="28" name="矩形 35"/>
            <p:cNvSpPr/>
            <p:nvPr/>
          </p:nvSpPr>
          <p:spPr>
            <a:xfrm>
              <a:off x="5054600" y="1650919"/>
              <a:ext cx="1517540" cy="806199"/>
            </a:xfrm>
            <a:prstGeom prst="rect">
              <a:avLst/>
            </a:prstGeom>
          </p:spPr>
          <p:txBody>
            <a:bodyPr wrap="square">
              <a:spAutoFit/>
            </a:bodyPr>
            <a:lstStyle/>
            <a:p>
              <a:pPr>
                <a:lnSpc>
                  <a:spcPct val="114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7" name="组合 3"/>
          <p:cNvGrpSpPr/>
          <p:nvPr/>
        </p:nvGrpSpPr>
        <p:grpSpPr>
          <a:xfrm>
            <a:off x="6172181" y="4549929"/>
            <a:ext cx="2022860" cy="1486427"/>
            <a:chOff x="5054600" y="1342008"/>
            <a:chExt cx="1517540" cy="1115110"/>
          </a:xfrm>
        </p:grpSpPr>
        <p:sp>
          <p:nvSpPr>
            <p:cNvPr id="30" name="TextBox 29"/>
            <p:cNvSpPr txBox="1"/>
            <p:nvPr/>
          </p:nvSpPr>
          <p:spPr>
            <a:xfrm>
              <a:off x="5054600" y="1342008"/>
              <a:ext cx="1213629" cy="284671"/>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sz="1865" dirty="0">
                  <a:solidFill>
                    <a:schemeClr val="tx1">
                      <a:lumMod val="50000"/>
                      <a:lumOff val="50000"/>
                    </a:schemeClr>
                  </a:solidFill>
                </a:rPr>
                <a:t>点击添加标题</a:t>
              </a:r>
              <a:endParaRPr lang="en-US" altLang="zh-CN" sz="1865" dirty="0">
                <a:solidFill>
                  <a:schemeClr val="tx1">
                    <a:lumMod val="50000"/>
                    <a:lumOff val="50000"/>
                  </a:schemeClr>
                </a:solidFill>
              </a:endParaRPr>
            </a:p>
          </p:txBody>
        </p:sp>
        <p:sp>
          <p:nvSpPr>
            <p:cNvPr id="31" name="矩形 35"/>
            <p:cNvSpPr/>
            <p:nvPr/>
          </p:nvSpPr>
          <p:spPr>
            <a:xfrm>
              <a:off x="5054600" y="1650919"/>
              <a:ext cx="1517540" cy="806199"/>
            </a:xfrm>
            <a:prstGeom prst="rect">
              <a:avLst/>
            </a:prstGeom>
          </p:spPr>
          <p:txBody>
            <a:bodyPr wrap="square">
              <a:spAutoFit/>
            </a:bodyPr>
            <a:lstStyle/>
            <a:p>
              <a:pPr>
                <a:lnSpc>
                  <a:spcPct val="114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grpSp>
        <p:nvGrpSpPr>
          <p:cNvPr id="29" name="组合 3"/>
          <p:cNvGrpSpPr/>
          <p:nvPr/>
        </p:nvGrpSpPr>
        <p:grpSpPr>
          <a:xfrm>
            <a:off x="8641635" y="4549929"/>
            <a:ext cx="2022860" cy="1486427"/>
            <a:chOff x="5054600" y="1342008"/>
            <a:chExt cx="1517540" cy="1115110"/>
          </a:xfrm>
        </p:grpSpPr>
        <p:sp>
          <p:nvSpPr>
            <p:cNvPr id="33" name="TextBox 32"/>
            <p:cNvSpPr txBox="1"/>
            <p:nvPr/>
          </p:nvSpPr>
          <p:spPr>
            <a:xfrm>
              <a:off x="5054600" y="1342008"/>
              <a:ext cx="1213629" cy="284671"/>
            </a:xfrm>
            <a:prstGeom prst="rect">
              <a:avLst/>
            </a:prstGeom>
            <a:noFill/>
          </p:spPr>
          <p:txBody>
            <a:bodyPr wrap="none" rtlCol="0">
              <a:spAutoFit/>
            </a:bodyPr>
            <a:lstStyle>
              <a:defPPr>
                <a:defRPr lang="zh-CN"/>
              </a:defPPr>
              <a:lvl1pPr>
                <a:defRPr sz="1400">
                  <a:solidFill>
                    <a:srgbClr val="0070C0"/>
                  </a:solidFill>
                  <a:latin typeface="微软雅黑" panose="020B0503020204020204" pitchFamily="34" charset="-122"/>
                  <a:ea typeface="微软雅黑" panose="020B0503020204020204" pitchFamily="34" charset="-122"/>
                </a:defRPr>
              </a:lvl1pPr>
            </a:lstStyle>
            <a:p>
              <a:pPr>
                <a:defRPr/>
              </a:pPr>
              <a:r>
                <a:rPr lang="zh-CN" altLang="en-US" sz="1865" dirty="0">
                  <a:solidFill>
                    <a:schemeClr val="tx1">
                      <a:lumMod val="50000"/>
                      <a:lumOff val="50000"/>
                    </a:schemeClr>
                  </a:solidFill>
                </a:rPr>
                <a:t>点击添加标题</a:t>
              </a:r>
              <a:endParaRPr lang="en-US" altLang="zh-CN" sz="1865" dirty="0">
                <a:solidFill>
                  <a:schemeClr val="tx1">
                    <a:lumMod val="50000"/>
                    <a:lumOff val="50000"/>
                  </a:schemeClr>
                </a:solidFill>
              </a:endParaRPr>
            </a:p>
          </p:txBody>
        </p:sp>
        <p:sp>
          <p:nvSpPr>
            <p:cNvPr id="34" name="矩形 35"/>
            <p:cNvSpPr/>
            <p:nvPr/>
          </p:nvSpPr>
          <p:spPr>
            <a:xfrm>
              <a:off x="5054600" y="1650919"/>
              <a:ext cx="1517540" cy="806199"/>
            </a:xfrm>
            <a:prstGeom prst="rect">
              <a:avLst/>
            </a:prstGeom>
          </p:spPr>
          <p:txBody>
            <a:bodyPr wrap="square">
              <a:spAutoFit/>
            </a:bodyPr>
            <a:lstStyle/>
            <a:p>
              <a:pPr>
                <a:lnSpc>
                  <a:spcPct val="114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此处输入您的文本请在此处输入您的文本此处输入您的文本此处输入您的文本</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32" name="标题 31"/>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par>
                          <p:cTn id="10" fill="hold">
                            <p:stCondLst>
                              <p:cond delay="1000"/>
                            </p:stCondLst>
                            <p:childTnLst>
                              <p:par>
                                <p:cTn id="11" presetID="29"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ppt_x</p:attrName>
                                        </p:attrNameLst>
                                      </p:cBhvr>
                                      <p:tavLst>
                                        <p:tav tm="0">
                                          <p:val>
                                            <p:strVal val="#ppt_x-.2"/>
                                          </p:val>
                                        </p:tav>
                                        <p:tav tm="100000">
                                          <p:val>
                                            <p:strVal val="#ppt_x"/>
                                          </p:val>
                                        </p:tav>
                                      </p:tavLst>
                                    </p:anim>
                                    <p:anim calcmode="lin" valueType="num">
                                      <p:cBhvr>
                                        <p:cTn id="14"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15" dur="1000"/>
                                        <p:tgtEl>
                                          <p:spTgt spid="16"/>
                                        </p:tgtEl>
                                      </p:cBhvr>
                                    </p:animEffect>
                                  </p:childTnLst>
                                </p:cTn>
                              </p:par>
                            </p:childTnLst>
                          </p:cTn>
                        </p:par>
                        <p:par>
                          <p:cTn id="16" fill="hold">
                            <p:stCondLst>
                              <p:cond delay="2000"/>
                            </p:stCondLst>
                            <p:childTnLst>
                              <p:par>
                                <p:cTn id="17" presetID="29" presetClass="entr" presetSubtype="0" fill="hold"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1000" fill="hold"/>
                                        <p:tgtEl>
                                          <p:spTgt spid="17"/>
                                        </p:tgtEl>
                                        <p:attrNameLst>
                                          <p:attrName>ppt_x</p:attrName>
                                        </p:attrNameLst>
                                      </p:cBhvr>
                                      <p:tavLst>
                                        <p:tav tm="0">
                                          <p:val>
                                            <p:strVal val="#ppt_x-.2"/>
                                          </p:val>
                                        </p:tav>
                                        <p:tav tm="100000">
                                          <p:val>
                                            <p:strVal val="#ppt_x"/>
                                          </p:val>
                                        </p:tav>
                                      </p:tavLst>
                                    </p:anim>
                                    <p:anim calcmode="lin" valueType="num">
                                      <p:cBhvr>
                                        <p:cTn id="20"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7"/>
                                        </p:tgtEl>
                                      </p:cBhvr>
                                    </p:animEffect>
                                  </p:childTnLst>
                                </p:cTn>
                              </p:par>
                            </p:childTnLst>
                          </p:cTn>
                        </p:par>
                        <p:par>
                          <p:cTn id="22" fill="hold">
                            <p:stCondLst>
                              <p:cond delay="3000"/>
                            </p:stCondLst>
                            <p:childTnLst>
                              <p:par>
                                <p:cTn id="23" presetID="29" presetClass="entr" presetSubtype="0" fill="hold" nodeType="after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p:cTn id="25" dur="1000" fill="hold"/>
                                        <p:tgtEl>
                                          <p:spTgt spid="18"/>
                                        </p:tgtEl>
                                        <p:attrNameLst>
                                          <p:attrName>ppt_x</p:attrName>
                                        </p:attrNameLst>
                                      </p:cBhvr>
                                      <p:tavLst>
                                        <p:tav tm="0">
                                          <p:val>
                                            <p:strVal val="#ppt_x-.2"/>
                                          </p:val>
                                        </p:tav>
                                        <p:tav tm="100000">
                                          <p:val>
                                            <p:strVal val="#ppt_x"/>
                                          </p:val>
                                        </p:tav>
                                      </p:tavLst>
                                    </p:anim>
                                    <p:anim calcmode="lin" valueType="num">
                                      <p:cBhvr>
                                        <p:cTn id="26"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27" dur="1000"/>
                                        <p:tgtEl>
                                          <p:spTgt spid="18"/>
                                        </p:tgtEl>
                                      </p:cBhvr>
                                    </p:animEffect>
                                  </p:childTnLst>
                                </p:cTn>
                              </p:par>
                            </p:childTnLst>
                          </p:cTn>
                        </p:par>
                        <p:par>
                          <p:cTn id="28" fill="hold">
                            <p:stCondLst>
                              <p:cond delay="4000"/>
                            </p:stCondLst>
                            <p:childTnLst>
                              <p:par>
                                <p:cTn id="29" presetID="29" presetClass="entr" presetSubtype="0" fill="hold" nodeType="after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1000" fill="hold"/>
                                        <p:tgtEl>
                                          <p:spTgt spid="22"/>
                                        </p:tgtEl>
                                        <p:attrNameLst>
                                          <p:attrName>ppt_x</p:attrName>
                                        </p:attrNameLst>
                                      </p:cBhvr>
                                      <p:tavLst>
                                        <p:tav tm="0">
                                          <p:val>
                                            <p:strVal val="#ppt_x-.2"/>
                                          </p:val>
                                        </p:tav>
                                        <p:tav tm="100000">
                                          <p:val>
                                            <p:strVal val="#ppt_x"/>
                                          </p:val>
                                        </p:tav>
                                      </p:tavLst>
                                    </p:anim>
                                    <p:anim calcmode="lin" valueType="num">
                                      <p:cBhvr>
                                        <p:cTn id="32"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33" dur="1000"/>
                                        <p:tgtEl>
                                          <p:spTgt spid="22"/>
                                        </p:tgtEl>
                                      </p:cBhvr>
                                    </p:animEffect>
                                  </p:childTnLst>
                                </p:cTn>
                              </p:par>
                            </p:childTnLst>
                          </p:cTn>
                        </p:par>
                        <p:par>
                          <p:cTn id="34" fill="hold">
                            <p:stCondLst>
                              <p:cond delay="5000"/>
                            </p:stCondLst>
                            <p:childTnLst>
                              <p:par>
                                <p:cTn id="35" presetID="29" presetClass="entr" presetSubtype="0"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1000" fill="hold"/>
                                        <p:tgtEl>
                                          <p:spTgt spid="25"/>
                                        </p:tgtEl>
                                        <p:attrNameLst>
                                          <p:attrName>ppt_x</p:attrName>
                                        </p:attrNameLst>
                                      </p:cBhvr>
                                      <p:tavLst>
                                        <p:tav tm="0">
                                          <p:val>
                                            <p:strVal val="#ppt_x-.2"/>
                                          </p:val>
                                        </p:tav>
                                        <p:tav tm="100000">
                                          <p:val>
                                            <p:strVal val="#ppt_x"/>
                                          </p:val>
                                        </p:tav>
                                      </p:tavLst>
                                    </p:anim>
                                    <p:anim calcmode="lin" valueType="num">
                                      <p:cBhvr>
                                        <p:cTn id="38"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39" dur="1000"/>
                                        <p:tgtEl>
                                          <p:spTgt spid="25"/>
                                        </p:tgtEl>
                                      </p:cBhvr>
                                    </p:animEffect>
                                  </p:childTnLst>
                                </p:cTn>
                              </p:par>
                            </p:childTnLst>
                          </p:cTn>
                        </p:par>
                        <p:par>
                          <p:cTn id="40" fill="hold">
                            <p:stCondLst>
                              <p:cond delay="6000"/>
                            </p:stCondLst>
                            <p:childTnLst>
                              <p:par>
                                <p:cTn id="41" presetID="29" presetClass="entr" presetSubtype="0" fill="hold" nodeType="afterEffect">
                                  <p:stCondLst>
                                    <p:cond delay="0"/>
                                  </p:stCondLst>
                                  <p:childTnLst>
                                    <p:set>
                                      <p:cBhvr>
                                        <p:cTn id="42" dur="1" fill="hold">
                                          <p:stCondLst>
                                            <p:cond delay="0"/>
                                          </p:stCondLst>
                                        </p:cTn>
                                        <p:tgtEl>
                                          <p:spTgt spid="27"/>
                                        </p:tgtEl>
                                        <p:attrNameLst>
                                          <p:attrName>style.visibility</p:attrName>
                                        </p:attrNameLst>
                                      </p:cBhvr>
                                      <p:to>
                                        <p:strVal val="visible"/>
                                      </p:to>
                                    </p:set>
                                    <p:anim calcmode="lin" valueType="num">
                                      <p:cBhvr>
                                        <p:cTn id="43" dur="1000" fill="hold"/>
                                        <p:tgtEl>
                                          <p:spTgt spid="27"/>
                                        </p:tgtEl>
                                        <p:attrNameLst>
                                          <p:attrName>ppt_x</p:attrName>
                                        </p:attrNameLst>
                                      </p:cBhvr>
                                      <p:tavLst>
                                        <p:tav tm="0">
                                          <p:val>
                                            <p:strVal val="#ppt_x-.2"/>
                                          </p:val>
                                        </p:tav>
                                        <p:tav tm="100000">
                                          <p:val>
                                            <p:strVal val="#ppt_x"/>
                                          </p:val>
                                        </p:tav>
                                      </p:tavLst>
                                    </p:anim>
                                    <p:anim calcmode="lin" valueType="num">
                                      <p:cBhvr>
                                        <p:cTn id="44"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45" dur="1000"/>
                                        <p:tgtEl>
                                          <p:spTgt spid="27"/>
                                        </p:tgtEl>
                                      </p:cBhvr>
                                    </p:animEffect>
                                  </p:childTnLst>
                                </p:cTn>
                              </p:par>
                            </p:childTnLst>
                          </p:cTn>
                        </p:par>
                        <p:par>
                          <p:cTn id="46" fill="hold">
                            <p:stCondLst>
                              <p:cond delay="7000"/>
                            </p:stCondLst>
                            <p:childTnLst>
                              <p:par>
                                <p:cTn id="47" presetID="29" presetClass="entr" presetSubtype="0" fill="hold" nodeType="after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1000" fill="hold"/>
                                        <p:tgtEl>
                                          <p:spTgt spid="29"/>
                                        </p:tgtEl>
                                        <p:attrNameLst>
                                          <p:attrName>ppt_x</p:attrName>
                                        </p:attrNameLst>
                                      </p:cBhvr>
                                      <p:tavLst>
                                        <p:tav tm="0">
                                          <p:val>
                                            <p:strVal val="#ppt_x-.2"/>
                                          </p:val>
                                        </p:tav>
                                        <p:tav tm="100000">
                                          <p:val>
                                            <p:strVal val="#ppt_x"/>
                                          </p:val>
                                        </p:tav>
                                      </p:tavLst>
                                    </p:anim>
                                    <p:anim calcmode="lin" valueType="num">
                                      <p:cBhvr>
                                        <p:cTn id="50"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51" dur="1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6"/>
          <p:cNvSpPr/>
          <p:nvPr/>
        </p:nvSpPr>
        <p:spPr bwMode="auto">
          <a:xfrm>
            <a:off x="1602857"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30" name="Freeform 7"/>
          <p:cNvSpPr/>
          <p:nvPr/>
        </p:nvSpPr>
        <p:spPr bwMode="auto">
          <a:xfrm>
            <a:off x="1602857" y="2795262"/>
            <a:ext cx="313102" cy="591770"/>
          </a:xfrm>
          <a:custGeom>
            <a:avLst/>
            <a:gdLst>
              <a:gd name="T0" fmla="*/ 11 w 68"/>
              <a:gd name="T1" fmla="*/ 0 h 128"/>
              <a:gd name="T2" fmla="*/ 57 w 68"/>
              <a:gd name="T3" fmla="*/ 0 h 128"/>
              <a:gd name="T4" fmla="*/ 68 w 68"/>
              <a:gd name="T5" fmla="*/ 11 h 128"/>
              <a:gd name="T6" fmla="*/ 68 w 68"/>
              <a:gd name="T7" fmla="*/ 128 h 128"/>
              <a:gd name="T8" fmla="*/ 0 w 68"/>
              <a:gd name="T9" fmla="*/ 128 h 128"/>
              <a:gd name="T10" fmla="*/ 0 w 68"/>
              <a:gd name="T11" fmla="*/ 11 h 128"/>
              <a:gd name="T12" fmla="*/ 11 w 68"/>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68" h="128">
                <a:moveTo>
                  <a:pt x="11" y="0"/>
                </a:moveTo>
                <a:cubicBezTo>
                  <a:pt x="57" y="0"/>
                  <a:pt x="57" y="0"/>
                  <a:pt x="57" y="0"/>
                </a:cubicBezTo>
                <a:cubicBezTo>
                  <a:pt x="63" y="0"/>
                  <a:pt x="68" y="5"/>
                  <a:pt x="68" y="11"/>
                </a:cubicBezTo>
                <a:cubicBezTo>
                  <a:pt x="68" y="128"/>
                  <a:pt x="68" y="128"/>
                  <a:pt x="68" y="128"/>
                </a:cubicBezTo>
                <a:cubicBezTo>
                  <a:pt x="0" y="128"/>
                  <a:pt x="0" y="128"/>
                  <a:pt x="0" y="128"/>
                </a:cubicBezTo>
                <a:cubicBezTo>
                  <a:pt x="0" y="11"/>
                  <a:pt x="0" y="11"/>
                  <a:pt x="0" y="11"/>
                </a:cubicBezTo>
                <a:cubicBezTo>
                  <a:pt x="0" y="5"/>
                  <a:pt x="5" y="0"/>
                  <a:pt x="11" y="0"/>
                </a:cubicBezTo>
                <a:close/>
              </a:path>
            </a:pathLst>
          </a:custGeom>
          <a:solidFill>
            <a:schemeClr val="accent1"/>
          </a:solidFill>
          <a:ln>
            <a:noFill/>
          </a:ln>
        </p:spPr>
        <p:txBody>
          <a:bodyPr vert="horz" wrap="square" lIns="96983" tIns="48491" rIns="96983" bIns="48491" numCol="1" anchor="t" anchorCtr="0" compatLnSpc="1"/>
          <a:lstStyle/>
          <a:p>
            <a:endParaRPr lang="zh-CN" altLang="en-US" sz="3200"/>
          </a:p>
        </p:txBody>
      </p:sp>
      <p:sp>
        <p:nvSpPr>
          <p:cNvPr id="31" name="Freeform 8"/>
          <p:cNvSpPr/>
          <p:nvPr/>
        </p:nvSpPr>
        <p:spPr bwMode="auto">
          <a:xfrm>
            <a:off x="2005175"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32" name="Freeform 9"/>
          <p:cNvSpPr/>
          <p:nvPr/>
        </p:nvSpPr>
        <p:spPr bwMode="auto">
          <a:xfrm>
            <a:off x="2405812"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33" name="Freeform 10"/>
          <p:cNvSpPr/>
          <p:nvPr/>
        </p:nvSpPr>
        <p:spPr bwMode="auto">
          <a:xfrm>
            <a:off x="2803081" y="1458299"/>
            <a:ext cx="314783" cy="1928732"/>
          </a:xfrm>
          <a:custGeom>
            <a:avLst/>
            <a:gdLst>
              <a:gd name="T0" fmla="*/ 12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2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2"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2"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34" name="Freeform 11"/>
          <p:cNvSpPr/>
          <p:nvPr/>
        </p:nvSpPr>
        <p:spPr bwMode="auto">
          <a:xfrm>
            <a:off x="2005175" y="2392320"/>
            <a:ext cx="313102" cy="994713"/>
          </a:xfrm>
          <a:custGeom>
            <a:avLst/>
            <a:gdLst>
              <a:gd name="T0" fmla="*/ 11 w 68"/>
              <a:gd name="T1" fmla="*/ 0 h 215"/>
              <a:gd name="T2" fmla="*/ 57 w 68"/>
              <a:gd name="T3" fmla="*/ 0 h 215"/>
              <a:gd name="T4" fmla="*/ 68 w 68"/>
              <a:gd name="T5" fmla="*/ 11 h 215"/>
              <a:gd name="T6" fmla="*/ 68 w 68"/>
              <a:gd name="T7" fmla="*/ 215 h 215"/>
              <a:gd name="T8" fmla="*/ 0 w 68"/>
              <a:gd name="T9" fmla="*/ 215 h 215"/>
              <a:gd name="T10" fmla="*/ 0 w 68"/>
              <a:gd name="T11" fmla="*/ 11 h 215"/>
              <a:gd name="T12" fmla="*/ 11 w 68"/>
              <a:gd name="T13" fmla="*/ 0 h 215"/>
            </a:gdLst>
            <a:ahLst/>
            <a:cxnLst>
              <a:cxn ang="0">
                <a:pos x="T0" y="T1"/>
              </a:cxn>
              <a:cxn ang="0">
                <a:pos x="T2" y="T3"/>
              </a:cxn>
              <a:cxn ang="0">
                <a:pos x="T4" y="T5"/>
              </a:cxn>
              <a:cxn ang="0">
                <a:pos x="T6" y="T7"/>
              </a:cxn>
              <a:cxn ang="0">
                <a:pos x="T8" y="T9"/>
              </a:cxn>
              <a:cxn ang="0">
                <a:pos x="T10" y="T11"/>
              </a:cxn>
              <a:cxn ang="0">
                <a:pos x="T12" y="T13"/>
              </a:cxn>
            </a:cxnLst>
            <a:rect l="0" t="0" r="r" b="b"/>
            <a:pathLst>
              <a:path w="68" h="215">
                <a:moveTo>
                  <a:pt x="11" y="0"/>
                </a:moveTo>
                <a:cubicBezTo>
                  <a:pt x="57" y="0"/>
                  <a:pt x="57" y="0"/>
                  <a:pt x="57" y="0"/>
                </a:cubicBezTo>
                <a:cubicBezTo>
                  <a:pt x="63" y="0"/>
                  <a:pt x="68" y="5"/>
                  <a:pt x="68" y="11"/>
                </a:cubicBezTo>
                <a:cubicBezTo>
                  <a:pt x="68" y="215"/>
                  <a:pt x="68" y="215"/>
                  <a:pt x="68" y="215"/>
                </a:cubicBezTo>
                <a:cubicBezTo>
                  <a:pt x="0" y="215"/>
                  <a:pt x="0" y="215"/>
                  <a:pt x="0" y="215"/>
                </a:cubicBezTo>
                <a:cubicBezTo>
                  <a:pt x="0" y="11"/>
                  <a:pt x="0" y="11"/>
                  <a:pt x="0" y="11"/>
                </a:cubicBezTo>
                <a:cubicBezTo>
                  <a:pt x="0" y="5"/>
                  <a:pt x="5" y="0"/>
                  <a:pt x="11" y="0"/>
                </a:cubicBezTo>
                <a:close/>
              </a:path>
            </a:pathLst>
          </a:custGeom>
          <a:solidFill>
            <a:schemeClr val="accent1"/>
          </a:solidFill>
          <a:ln>
            <a:noFill/>
          </a:ln>
        </p:spPr>
        <p:txBody>
          <a:bodyPr vert="horz" wrap="square" lIns="96983" tIns="48491" rIns="96983" bIns="48491" numCol="1" anchor="t" anchorCtr="0" compatLnSpc="1"/>
          <a:lstStyle/>
          <a:p>
            <a:endParaRPr lang="zh-CN" altLang="en-US" sz="3200"/>
          </a:p>
        </p:txBody>
      </p:sp>
      <p:sp>
        <p:nvSpPr>
          <p:cNvPr id="35" name="Freeform 12"/>
          <p:cNvSpPr/>
          <p:nvPr/>
        </p:nvSpPr>
        <p:spPr bwMode="auto">
          <a:xfrm>
            <a:off x="2405812" y="1975885"/>
            <a:ext cx="314783" cy="1411144"/>
          </a:xfrm>
          <a:custGeom>
            <a:avLst/>
            <a:gdLst>
              <a:gd name="T0" fmla="*/ 11 w 68"/>
              <a:gd name="T1" fmla="*/ 0 h 305"/>
              <a:gd name="T2" fmla="*/ 57 w 68"/>
              <a:gd name="T3" fmla="*/ 0 h 305"/>
              <a:gd name="T4" fmla="*/ 68 w 68"/>
              <a:gd name="T5" fmla="*/ 11 h 305"/>
              <a:gd name="T6" fmla="*/ 68 w 68"/>
              <a:gd name="T7" fmla="*/ 238 h 305"/>
              <a:gd name="T8" fmla="*/ 68 w 68"/>
              <a:gd name="T9" fmla="*/ 305 h 305"/>
              <a:gd name="T10" fmla="*/ 0 w 68"/>
              <a:gd name="T11" fmla="*/ 305 h 305"/>
              <a:gd name="T12" fmla="*/ 0 w 68"/>
              <a:gd name="T13" fmla="*/ 238 h 305"/>
              <a:gd name="T14" fmla="*/ 0 w 68"/>
              <a:gd name="T15" fmla="*/ 11 h 305"/>
              <a:gd name="T16" fmla="*/ 11 w 68"/>
              <a:gd name="T17" fmla="*/ 0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05">
                <a:moveTo>
                  <a:pt x="11" y="0"/>
                </a:moveTo>
                <a:cubicBezTo>
                  <a:pt x="57" y="0"/>
                  <a:pt x="57" y="0"/>
                  <a:pt x="57" y="0"/>
                </a:cubicBezTo>
                <a:cubicBezTo>
                  <a:pt x="63" y="0"/>
                  <a:pt x="68" y="5"/>
                  <a:pt x="68" y="11"/>
                </a:cubicBezTo>
                <a:cubicBezTo>
                  <a:pt x="68" y="238"/>
                  <a:pt x="68" y="238"/>
                  <a:pt x="68" y="238"/>
                </a:cubicBezTo>
                <a:cubicBezTo>
                  <a:pt x="68" y="305"/>
                  <a:pt x="68" y="305"/>
                  <a:pt x="68" y="305"/>
                </a:cubicBezTo>
                <a:cubicBezTo>
                  <a:pt x="0" y="305"/>
                  <a:pt x="0" y="305"/>
                  <a:pt x="0" y="305"/>
                </a:cubicBezTo>
                <a:cubicBezTo>
                  <a:pt x="0" y="238"/>
                  <a:pt x="0" y="238"/>
                  <a:pt x="0" y="238"/>
                </a:cubicBezTo>
                <a:cubicBezTo>
                  <a:pt x="0" y="11"/>
                  <a:pt x="0" y="11"/>
                  <a:pt x="0" y="11"/>
                </a:cubicBezTo>
                <a:cubicBezTo>
                  <a:pt x="0" y="5"/>
                  <a:pt x="5" y="0"/>
                  <a:pt x="11" y="0"/>
                </a:cubicBezTo>
                <a:close/>
              </a:path>
            </a:pathLst>
          </a:custGeom>
          <a:solidFill>
            <a:schemeClr val="accent1"/>
          </a:solidFill>
          <a:ln>
            <a:noFill/>
          </a:ln>
        </p:spPr>
        <p:txBody>
          <a:bodyPr vert="horz" wrap="square" lIns="96983" tIns="48491" rIns="96983" bIns="48491" numCol="1" anchor="t" anchorCtr="0" compatLnSpc="1"/>
          <a:lstStyle/>
          <a:p>
            <a:endParaRPr lang="zh-CN" altLang="en-US" sz="3200"/>
          </a:p>
        </p:txBody>
      </p:sp>
      <p:sp>
        <p:nvSpPr>
          <p:cNvPr id="36" name="Freeform 13"/>
          <p:cNvSpPr/>
          <p:nvPr/>
        </p:nvSpPr>
        <p:spPr bwMode="auto">
          <a:xfrm>
            <a:off x="2803081" y="1702763"/>
            <a:ext cx="314783" cy="1684269"/>
          </a:xfrm>
          <a:custGeom>
            <a:avLst/>
            <a:gdLst>
              <a:gd name="T0" fmla="*/ 12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2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2"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2" y="0"/>
                </a:cubicBezTo>
                <a:close/>
              </a:path>
            </a:pathLst>
          </a:custGeom>
          <a:solidFill>
            <a:schemeClr val="accent1"/>
          </a:solidFill>
          <a:ln>
            <a:noFill/>
          </a:ln>
        </p:spPr>
        <p:txBody>
          <a:bodyPr vert="horz" wrap="square" lIns="96983" tIns="48491" rIns="96983" bIns="48491" numCol="1" anchor="t" anchorCtr="0" compatLnSpc="1"/>
          <a:lstStyle/>
          <a:p>
            <a:endParaRPr lang="zh-CN" altLang="en-US" sz="3200"/>
          </a:p>
        </p:txBody>
      </p:sp>
      <p:sp>
        <p:nvSpPr>
          <p:cNvPr id="37" name="Freeform 14"/>
          <p:cNvSpPr/>
          <p:nvPr/>
        </p:nvSpPr>
        <p:spPr bwMode="auto">
          <a:xfrm>
            <a:off x="4114144"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38" name="Freeform 15"/>
          <p:cNvSpPr/>
          <p:nvPr/>
        </p:nvSpPr>
        <p:spPr bwMode="auto">
          <a:xfrm>
            <a:off x="4514782"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39" name="Freeform 16"/>
          <p:cNvSpPr/>
          <p:nvPr/>
        </p:nvSpPr>
        <p:spPr bwMode="auto">
          <a:xfrm>
            <a:off x="4917101"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40" name="Freeform 17"/>
          <p:cNvSpPr/>
          <p:nvPr/>
        </p:nvSpPr>
        <p:spPr bwMode="auto">
          <a:xfrm>
            <a:off x="5319420"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41" name="Freeform 18"/>
          <p:cNvSpPr/>
          <p:nvPr/>
        </p:nvSpPr>
        <p:spPr bwMode="auto">
          <a:xfrm>
            <a:off x="4114144" y="3100420"/>
            <a:ext cx="313102" cy="286612"/>
          </a:xfrm>
          <a:custGeom>
            <a:avLst/>
            <a:gdLst>
              <a:gd name="T0" fmla="*/ 11 w 68"/>
              <a:gd name="T1" fmla="*/ 0 h 62"/>
              <a:gd name="T2" fmla="*/ 57 w 68"/>
              <a:gd name="T3" fmla="*/ 0 h 62"/>
              <a:gd name="T4" fmla="*/ 68 w 68"/>
              <a:gd name="T5" fmla="*/ 11 h 62"/>
              <a:gd name="T6" fmla="*/ 68 w 68"/>
              <a:gd name="T7" fmla="*/ 62 h 62"/>
              <a:gd name="T8" fmla="*/ 0 w 68"/>
              <a:gd name="T9" fmla="*/ 62 h 62"/>
              <a:gd name="T10" fmla="*/ 0 w 68"/>
              <a:gd name="T11" fmla="*/ 11 h 62"/>
              <a:gd name="T12" fmla="*/ 11 w 68"/>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68" h="62">
                <a:moveTo>
                  <a:pt x="11" y="0"/>
                </a:moveTo>
                <a:cubicBezTo>
                  <a:pt x="57" y="0"/>
                  <a:pt x="57" y="0"/>
                  <a:pt x="57" y="0"/>
                </a:cubicBezTo>
                <a:cubicBezTo>
                  <a:pt x="63" y="0"/>
                  <a:pt x="68" y="5"/>
                  <a:pt x="68" y="11"/>
                </a:cubicBezTo>
                <a:cubicBezTo>
                  <a:pt x="68" y="62"/>
                  <a:pt x="68" y="62"/>
                  <a:pt x="68" y="62"/>
                </a:cubicBezTo>
                <a:cubicBezTo>
                  <a:pt x="0" y="62"/>
                  <a:pt x="0" y="62"/>
                  <a:pt x="0" y="62"/>
                </a:cubicBezTo>
                <a:cubicBezTo>
                  <a:pt x="0" y="11"/>
                  <a:pt x="0" y="11"/>
                  <a:pt x="0" y="11"/>
                </a:cubicBezTo>
                <a:cubicBezTo>
                  <a:pt x="0" y="5"/>
                  <a:pt x="5" y="0"/>
                  <a:pt x="11" y="0"/>
                </a:cubicBezTo>
                <a:close/>
              </a:path>
            </a:pathLst>
          </a:custGeom>
          <a:solidFill>
            <a:schemeClr val="accent2"/>
          </a:solidFill>
          <a:ln>
            <a:noFill/>
          </a:ln>
        </p:spPr>
        <p:txBody>
          <a:bodyPr vert="horz" wrap="square" lIns="96983" tIns="48491" rIns="96983" bIns="48491" numCol="1" anchor="t" anchorCtr="0" compatLnSpc="1"/>
          <a:lstStyle/>
          <a:p>
            <a:endParaRPr lang="zh-CN" altLang="en-US" sz="3200"/>
          </a:p>
        </p:txBody>
      </p:sp>
      <p:sp>
        <p:nvSpPr>
          <p:cNvPr id="42" name="Freeform 19"/>
          <p:cNvSpPr/>
          <p:nvPr/>
        </p:nvSpPr>
        <p:spPr bwMode="auto">
          <a:xfrm>
            <a:off x="4514782" y="2400744"/>
            <a:ext cx="314783" cy="986284"/>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2"/>
          </a:solidFill>
          <a:ln>
            <a:noFill/>
          </a:ln>
        </p:spPr>
        <p:txBody>
          <a:bodyPr vert="horz" wrap="square" lIns="96983" tIns="48491" rIns="96983" bIns="48491" numCol="1" anchor="t" anchorCtr="0" compatLnSpc="1"/>
          <a:lstStyle/>
          <a:p>
            <a:endParaRPr lang="zh-CN" altLang="en-US" sz="3200"/>
          </a:p>
        </p:txBody>
      </p:sp>
      <p:sp>
        <p:nvSpPr>
          <p:cNvPr id="43" name="Freeform 20"/>
          <p:cNvSpPr/>
          <p:nvPr/>
        </p:nvSpPr>
        <p:spPr bwMode="auto">
          <a:xfrm>
            <a:off x="4917101" y="1702763"/>
            <a:ext cx="314783" cy="1684269"/>
          </a:xfrm>
          <a:custGeom>
            <a:avLst/>
            <a:gdLst>
              <a:gd name="T0" fmla="*/ 11 w 68"/>
              <a:gd name="T1" fmla="*/ 0 h 364"/>
              <a:gd name="T2" fmla="*/ 57 w 68"/>
              <a:gd name="T3" fmla="*/ 0 h 364"/>
              <a:gd name="T4" fmla="*/ 68 w 68"/>
              <a:gd name="T5" fmla="*/ 11 h 364"/>
              <a:gd name="T6" fmla="*/ 68 w 68"/>
              <a:gd name="T7" fmla="*/ 238 h 364"/>
              <a:gd name="T8" fmla="*/ 68 w 68"/>
              <a:gd name="T9" fmla="*/ 364 h 364"/>
              <a:gd name="T10" fmla="*/ 0 w 68"/>
              <a:gd name="T11" fmla="*/ 364 h 364"/>
              <a:gd name="T12" fmla="*/ 0 w 68"/>
              <a:gd name="T13" fmla="*/ 238 h 364"/>
              <a:gd name="T14" fmla="*/ 0 w 68"/>
              <a:gd name="T15" fmla="*/ 11 h 364"/>
              <a:gd name="T16" fmla="*/ 11 w 68"/>
              <a:gd name="T17" fmla="*/ 0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4">
                <a:moveTo>
                  <a:pt x="11" y="0"/>
                </a:moveTo>
                <a:cubicBezTo>
                  <a:pt x="57" y="0"/>
                  <a:pt x="57" y="0"/>
                  <a:pt x="57" y="0"/>
                </a:cubicBezTo>
                <a:cubicBezTo>
                  <a:pt x="63" y="0"/>
                  <a:pt x="68" y="5"/>
                  <a:pt x="68" y="11"/>
                </a:cubicBezTo>
                <a:cubicBezTo>
                  <a:pt x="68" y="238"/>
                  <a:pt x="68" y="238"/>
                  <a:pt x="68" y="238"/>
                </a:cubicBezTo>
                <a:cubicBezTo>
                  <a:pt x="68" y="364"/>
                  <a:pt x="68" y="364"/>
                  <a:pt x="68" y="364"/>
                </a:cubicBezTo>
                <a:cubicBezTo>
                  <a:pt x="0" y="364"/>
                  <a:pt x="0" y="364"/>
                  <a:pt x="0" y="364"/>
                </a:cubicBezTo>
                <a:cubicBezTo>
                  <a:pt x="0" y="238"/>
                  <a:pt x="0" y="238"/>
                  <a:pt x="0" y="238"/>
                </a:cubicBezTo>
                <a:cubicBezTo>
                  <a:pt x="0" y="11"/>
                  <a:pt x="0" y="11"/>
                  <a:pt x="0" y="11"/>
                </a:cubicBezTo>
                <a:cubicBezTo>
                  <a:pt x="0" y="5"/>
                  <a:pt x="5" y="0"/>
                  <a:pt x="11" y="0"/>
                </a:cubicBezTo>
                <a:close/>
              </a:path>
            </a:pathLst>
          </a:custGeom>
          <a:solidFill>
            <a:schemeClr val="accent2"/>
          </a:solidFill>
          <a:ln>
            <a:noFill/>
          </a:ln>
        </p:spPr>
        <p:txBody>
          <a:bodyPr vert="horz" wrap="square" lIns="96983" tIns="48491" rIns="96983" bIns="48491" numCol="1" anchor="t" anchorCtr="0" compatLnSpc="1"/>
          <a:lstStyle/>
          <a:p>
            <a:endParaRPr lang="zh-CN" altLang="en-US" sz="3200"/>
          </a:p>
        </p:txBody>
      </p:sp>
      <p:sp>
        <p:nvSpPr>
          <p:cNvPr id="44" name="Freeform 21"/>
          <p:cNvSpPr/>
          <p:nvPr/>
        </p:nvSpPr>
        <p:spPr bwMode="auto">
          <a:xfrm>
            <a:off x="5319420" y="2646898"/>
            <a:ext cx="314783" cy="740134"/>
          </a:xfrm>
          <a:custGeom>
            <a:avLst/>
            <a:gdLst>
              <a:gd name="T0" fmla="*/ 11 w 68"/>
              <a:gd name="T1" fmla="*/ 0 h 160"/>
              <a:gd name="T2" fmla="*/ 57 w 68"/>
              <a:gd name="T3" fmla="*/ 0 h 160"/>
              <a:gd name="T4" fmla="*/ 68 w 68"/>
              <a:gd name="T5" fmla="*/ 11 h 160"/>
              <a:gd name="T6" fmla="*/ 68 w 68"/>
              <a:gd name="T7" fmla="*/ 160 h 160"/>
              <a:gd name="T8" fmla="*/ 0 w 68"/>
              <a:gd name="T9" fmla="*/ 160 h 160"/>
              <a:gd name="T10" fmla="*/ 0 w 68"/>
              <a:gd name="T11" fmla="*/ 11 h 160"/>
              <a:gd name="T12" fmla="*/ 11 w 68"/>
              <a:gd name="T13" fmla="*/ 0 h 160"/>
            </a:gdLst>
            <a:ahLst/>
            <a:cxnLst>
              <a:cxn ang="0">
                <a:pos x="T0" y="T1"/>
              </a:cxn>
              <a:cxn ang="0">
                <a:pos x="T2" y="T3"/>
              </a:cxn>
              <a:cxn ang="0">
                <a:pos x="T4" y="T5"/>
              </a:cxn>
              <a:cxn ang="0">
                <a:pos x="T6" y="T7"/>
              </a:cxn>
              <a:cxn ang="0">
                <a:pos x="T8" y="T9"/>
              </a:cxn>
              <a:cxn ang="0">
                <a:pos x="T10" y="T11"/>
              </a:cxn>
              <a:cxn ang="0">
                <a:pos x="T12" y="T13"/>
              </a:cxn>
            </a:cxnLst>
            <a:rect l="0" t="0" r="r" b="b"/>
            <a:pathLst>
              <a:path w="68" h="160">
                <a:moveTo>
                  <a:pt x="11" y="0"/>
                </a:moveTo>
                <a:cubicBezTo>
                  <a:pt x="57" y="0"/>
                  <a:pt x="57" y="0"/>
                  <a:pt x="57" y="0"/>
                </a:cubicBezTo>
                <a:cubicBezTo>
                  <a:pt x="63" y="0"/>
                  <a:pt x="68" y="5"/>
                  <a:pt x="68" y="11"/>
                </a:cubicBezTo>
                <a:cubicBezTo>
                  <a:pt x="68" y="160"/>
                  <a:pt x="68" y="160"/>
                  <a:pt x="68" y="160"/>
                </a:cubicBezTo>
                <a:cubicBezTo>
                  <a:pt x="0" y="160"/>
                  <a:pt x="0" y="160"/>
                  <a:pt x="0" y="160"/>
                </a:cubicBezTo>
                <a:cubicBezTo>
                  <a:pt x="0" y="11"/>
                  <a:pt x="0" y="11"/>
                  <a:pt x="0" y="11"/>
                </a:cubicBezTo>
                <a:cubicBezTo>
                  <a:pt x="0" y="5"/>
                  <a:pt x="5" y="0"/>
                  <a:pt x="11" y="0"/>
                </a:cubicBezTo>
                <a:close/>
              </a:path>
            </a:pathLst>
          </a:custGeom>
          <a:solidFill>
            <a:schemeClr val="accent2"/>
          </a:solidFill>
          <a:ln>
            <a:noFill/>
          </a:ln>
        </p:spPr>
        <p:txBody>
          <a:bodyPr vert="horz" wrap="square" lIns="96983" tIns="48491" rIns="96983" bIns="48491" numCol="1" anchor="t" anchorCtr="0" compatLnSpc="1"/>
          <a:lstStyle/>
          <a:p>
            <a:endParaRPr lang="zh-CN" altLang="en-US" sz="3200"/>
          </a:p>
        </p:txBody>
      </p:sp>
      <p:sp>
        <p:nvSpPr>
          <p:cNvPr id="45" name="Freeform 22"/>
          <p:cNvSpPr/>
          <p:nvPr/>
        </p:nvSpPr>
        <p:spPr bwMode="auto">
          <a:xfrm>
            <a:off x="6566810"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48" name="Freeform 23"/>
          <p:cNvSpPr/>
          <p:nvPr/>
        </p:nvSpPr>
        <p:spPr bwMode="auto">
          <a:xfrm>
            <a:off x="6969127"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54" name="Freeform 24"/>
          <p:cNvSpPr/>
          <p:nvPr/>
        </p:nvSpPr>
        <p:spPr bwMode="auto">
          <a:xfrm>
            <a:off x="7371443"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57" name="Freeform 25"/>
          <p:cNvSpPr/>
          <p:nvPr/>
        </p:nvSpPr>
        <p:spPr bwMode="auto">
          <a:xfrm>
            <a:off x="7772083"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64" name="Freeform 26"/>
          <p:cNvSpPr/>
          <p:nvPr/>
        </p:nvSpPr>
        <p:spPr bwMode="auto">
          <a:xfrm>
            <a:off x="7772083" y="1694331"/>
            <a:ext cx="314783" cy="1692699"/>
          </a:xfrm>
          <a:custGeom>
            <a:avLst/>
            <a:gdLst>
              <a:gd name="T0" fmla="*/ 11 w 68"/>
              <a:gd name="T1" fmla="*/ 0 h 366"/>
              <a:gd name="T2" fmla="*/ 57 w 68"/>
              <a:gd name="T3" fmla="*/ 0 h 366"/>
              <a:gd name="T4" fmla="*/ 68 w 68"/>
              <a:gd name="T5" fmla="*/ 11 h 366"/>
              <a:gd name="T6" fmla="*/ 68 w 68"/>
              <a:gd name="T7" fmla="*/ 238 h 366"/>
              <a:gd name="T8" fmla="*/ 68 w 68"/>
              <a:gd name="T9" fmla="*/ 366 h 366"/>
              <a:gd name="T10" fmla="*/ 0 w 68"/>
              <a:gd name="T11" fmla="*/ 366 h 366"/>
              <a:gd name="T12" fmla="*/ 0 w 68"/>
              <a:gd name="T13" fmla="*/ 238 h 366"/>
              <a:gd name="T14" fmla="*/ 0 w 68"/>
              <a:gd name="T15" fmla="*/ 11 h 366"/>
              <a:gd name="T16" fmla="*/ 11 w 68"/>
              <a:gd name="T17" fmla="*/ 0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6">
                <a:moveTo>
                  <a:pt x="11" y="0"/>
                </a:moveTo>
                <a:cubicBezTo>
                  <a:pt x="57" y="0"/>
                  <a:pt x="57" y="0"/>
                  <a:pt x="57" y="0"/>
                </a:cubicBezTo>
                <a:cubicBezTo>
                  <a:pt x="63" y="0"/>
                  <a:pt x="68" y="5"/>
                  <a:pt x="68" y="11"/>
                </a:cubicBezTo>
                <a:cubicBezTo>
                  <a:pt x="68" y="238"/>
                  <a:pt x="68" y="238"/>
                  <a:pt x="68" y="238"/>
                </a:cubicBezTo>
                <a:cubicBezTo>
                  <a:pt x="68" y="366"/>
                  <a:pt x="68" y="366"/>
                  <a:pt x="68" y="366"/>
                </a:cubicBezTo>
                <a:cubicBezTo>
                  <a:pt x="0" y="366"/>
                  <a:pt x="0" y="366"/>
                  <a:pt x="0" y="366"/>
                </a:cubicBezTo>
                <a:cubicBezTo>
                  <a:pt x="0" y="238"/>
                  <a:pt x="0" y="238"/>
                  <a:pt x="0" y="238"/>
                </a:cubicBezTo>
                <a:cubicBezTo>
                  <a:pt x="0" y="11"/>
                  <a:pt x="0" y="11"/>
                  <a:pt x="0" y="11"/>
                </a:cubicBezTo>
                <a:cubicBezTo>
                  <a:pt x="0" y="5"/>
                  <a:pt x="5" y="0"/>
                  <a:pt x="11" y="0"/>
                </a:cubicBezTo>
                <a:close/>
              </a:path>
            </a:pathLst>
          </a:custGeom>
          <a:solidFill>
            <a:schemeClr val="accent3"/>
          </a:solidFill>
          <a:ln>
            <a:noFill/>
          </a:ln>
        </p:spPr>
        <p:txBody>
          <a:bodyPr vert="horz" wrap="square" lIns="96983" tIns="48491" rIns="96983" bIns="48491" numCol="1" anchor="t" anchorCtr="0" compatLnSpc="1"/>
          <a:lstStyle/>
          <a:p>
            <a:endParaRPr lang="zh-CN" altLang="en-US" sz="3200"/>
          </a:p>
        </p:txBody>
      </p:sp>
      <p:sp>
        <p:nvSpPr>
          <p:cNvPr id="71" name="Freeform 27"/>
          <p:cNvSpPr/>
          <p:nvPr/>
        </p:nvSpPr>
        <p:spPr bwMode="auto">
          <a:xfrm>
            <a:off x="7371443" y="2007923"/>
            <a:ext cx="313102" cy="1379111"/>
          </a:xfrm>
          <a:custGeom>
            <a:avLst/>
            <a:gdLst>
              <a:gd name="T0" fmla="*/ 11 w 68"/>
              <a:gd name="T1" fmla="*/ 0 h 298"/>
              <a:gd name="T2" fmla="*/ 57 w 68"/>
              <a:gd name="T3" fmla="*/ 0 h 298"/>
              <a:gd name="T4" fmla="*/ 68 w 68"/>
              <a:gd name="T5" fmla="*/ 11 h 298"/>
              <a:gd name="T6" fmla="*/ 68 w 68"/>
              <a:gd name="T7" fmla="*/ 238 h 298"/>
              <a:gd name="T8" fmla="*/ 68 w 68"/>
              <a:gd name="T9" fmla="*/ 298 h 298"/>
              <a:gd name="T10" fmla="*/ 0 w 68"/>
              <a:gd name="T11" fmla="*/ 298 h 298"/>
              <a:gd name="T12" fmla="*/ 0 w 68"/>
              <a:gd name="T13" fmla="*/ 238 h 298"/>
              <a:gd name="T14" fmla="*/ 0 w 68"/>
              <a:gd name="T15" fmla="*/ 11 h 298"/>
              <a:gd name="T16" fmla="*/ 11 w 68"/>
              <a:gd name="T17" fmla="*/ 0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98">
                <a:moveTo>
                  <a:pt x="11" y="0"/>
                </a:moveTo>
                <a:cubicBezTo>
                  <a:pt x="57" y="0"/>
                  <a:pt x="57" y="0"/>
                  <a:pt x="57" y="0"/>
                </a:cubicBezTo>
                <a:cubicBezTo>
                  <a:pt x="63" y="0"/>
                  <a:pt x="68" y="5"/>
                  <a:pt x="68" y="11"/>
                </a:cubicBezTo>
                <a:cubicBezTo>
                  <a:pt x="68" y="238"/>
                  <a:pt x="68" y="238"/>
                  <a:pt x="68" y="238"/>
                </a:cubicBezTo>
                <a:cubicBezTo>
                  <a:pt x="68" y="298"/>
                  <a:pt x="68" y="298"/>
                  <a:pt x="68" y="298"/>
                </a:cubicBezTo>
                <a:cubicBezTo>
                  <a:pt x="0" y="298"/>
                  <a:pt x="0" y="298"/>
                  <a:pt x="0" y="298"/>
                </a:cubicBezTo>
                <a:cubicBezTo>
                  <a:pt x="0" y="238"/>
                  <a:pt x="0" y="238"/>
                  <a:pt x="0" y="238"/>
                </a:cubicBezTo>
                <a:cubicBezTo>
                  <a:pt x="0" y="11"/>
                  <a:pt x="0" y="11"/>
                  <a:pt x="0" y="11"/>
                </a:cubicBezTo>
                <a:cubicBezTo>
                  <a:pt x="0" y="5"/>
                  <a:pt x="5" y="0"/>
                  <a:pt x="11" y="0"/>
                </a:cubicBezTo>
                <a:close/>
              </a:path>
            </a:pathLst>
          </a:custGeom>
          <a:solidFill>
            <a:schemeClr val="accent3"/>
          </a:solidFill>
          <a:ln>
            <a:noFill/>
          </a:ln>
        </p:spPr>
        <p:txBody>
          <a:bodyPr vert="horz" wrap="square" lIns="96983" tIns="48491" rIns="96983" bIns="48491" numCol="1" anchor="t" anchorCtr="0" compatLnSpc="1"/>
          <a:lstStyle/>
          <a:p>
            <a:endParaRPr lang="zh-CN" altLang="en-US" sz="3200"/>
          </a:p>
        </p:txBody>
      </p:sp>
      <p:sp>
        <p:nvSpPr>
          <p:cNvPr id="72" name="Freeform 28"/>
          <p:cNvSpPr/>
          <p:nvPr/>
        </p:nvSpPr>
        <p:spPr bwMode="auto">
          <a:xfrm>
            <a:off x="6969127" y="2400744"/>
            <a:ext cx="313102" cy="986284"/>
          </a:xfrm>
          <a:custGeom>
            <a:avLst/>
            <a:gdLst>
              <a:gd name="T0" fmla="*/ 11 w 68"/>
              <a:gd name="T1" fmla="*/ 0 h 213"/>
              <a:gd name="T2" fmla="*/ 57 w 68"/>
              <a:gd name="T3" fmla="*/ 0 h 213"/>
              <a:gd name="T4" fmla="*/ 68 w 68"/>
              <a:gd name="T5" fmla="*/ 11 h 213"/>
              <a:gd name="T6" fmla="*/ 68 w 68"/>
              <a:gd name="T7" fmla="*/ 213 h 213"/>
              <a:gd name="T8" fmla="*/ 0 w 68"/>
              <a:gd name="T9" fmla="*/ 213 h 213"/>
              <a:gd name="T10" fmla="*/ 0 w 68"/>
              <a:gd name="T11" fmla="*/ 11 h 213"/>
              <a:gd name="T12" fmla="*/ 11 w 68"/>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68" h="213">
                <a:moveTo>
                  <a:pt x="11" y="0"/>
                </a:moveTo>
                <a:cubicBezTo>
                  <a:pt x="57" y="0"/>
                  <a:pt x="57" y="0"/>
                  <a:pt x="57" y="0"/>
                </a:cubicBezTo>
                <a:cubicBezTo>
                  <a:pt x="63" y="0"/>
                  <a:pt x="68" y="5"/>
                  <a:pt x="68" y="11"/>
                </a:cubicBezTo>
                <a:cubicBezTo>
                  <a:pt x="68" y="213"/>
                  <a:pt x="68" y="213"/>
                  <a:pt x="68" y="213"/>
                </a:cubicBezTo>
                <a:cubicBezTo>
                  <a:pt x="0" y="213"/>
                  <a:pt x="0" y="213"/>
                  <a:pt x="0" y="213"/>
                </a:cubicBezTo>
                <a:cubicBezTo>
                  <a:pt x="0" y="11"/>
                  <a:pt x="0" y="11"/>
                  <a:pt x="0" y="11"/>
                </a:cubicBezTo>
                <a:cubicBezTo>
                  <a:pt x="0" y="5"/>
                  <a:pt x="5" y="0"/>
                  <a:pt x="11" y="0"/>
                </a:cubicBezTo>
                <a:close/>
              </a:path>
            </a:pathLst>
          </a:custGeom>
          <a:solidFill>
            <a:schemeClr val="accent3"/>
          </a:solidFill>
          <a:ln>
            <a:noFill/>
          </a:ln>
        </p:spPr>
        <p:txBody>
          <a:bodyPr vert="horz" wrap="square" lIns="96983" tIns="48491" rIns="96983" bIns="48491" numCol="1" anchor="t" anchorCtr="0" compatLnSpc="1"/>
          <a:lstStyle/>
          <a:p>
            <a:endParaRPr lang="zh-CN" altLang="en-US" sz="3200"/>
          </a:p>
        </p:txBody>
      </p:sp>
      <p:sp>
        <p:nvSpPr>
          <p:cNvPr id="73" name="Freeform 29"/>
          <p:cNvSpPr/>
          <p:nvPr/>
        </p:nvSpPr>
        <p:spPr bwMode="auto">
          <a:xfrm>
            <a:off x="6566810" y="2808751"/>
            <a:ext cx="314783" cy="578283"/>
          </a:xfrm>
          <a:custGeom>
            <a:avLst/>
            <a:gdLst>
              <a:gd name="T0" fmla="*/ 11 w 68"/>
              <a:gd name="T1" fmla="*/ 0 h 125"/>
              <a:gd name="T2" fmla="*/ 57 w 68"/>
              <a:gd name="T3" fmla="*/ 0 h 125"/>
              <a:gd name="T4" fmla="*/ 68 w 68"/>
              <a:gd name="T5" fmla="*/ 11 h 125"/>
              <a:gd name="T6" fmla="*/ 68 w 68"/>
              <a:gd name="T7" fmla="*/ 125 h 125"/>
              <a:gd name="T8" fmla="*/ 0 w 68"/>
              <a:gd name="T9" fmla="*/ 125 h 125"/>
              <a:gd name="T10" fmla="*/ 0 w 68"/>
              <a:gd name="T11" fmla="*/ 11 h 125"/>
              <a:gd name="T12" fmla="*/ 11 w 68"/>
              <a:gd name="T13" fmla="*/ 0 h 125"/>
            </a:gdLst>
            <a:ahLst/>
            <a:cxnLst>
              <a:cxn ang="0">
                <a:pos x="T0" y="T1"/>
              </a:cxn>
              <a:cxn ang="0">
                <a:pos x="T2" y="T3"/>
              </a:cxn>
              <a:cxn ang="0">
                <a:pos x="T4" y="T5"/>
              </a:cxn>
              <a:cxn ang="0">
                <a:pos x="T6" y="T7"/>
              </a:cxn>
              <a:cxn ang="0">
                <a:pos x="T8" y="T9"/>
              </a:cxn>
              <a:cxn ang="0">
                <a:pos x="T10" y="T11"/>
              </a:cxn>
              <a:cxn ang="0">
                <a:pos x="T12" y="T13"/>
              </a:cxn>
            </a:cxnLst>
            <a:rect l="0" t="0" r="r" b="b"/>
            <a:pathLst>
              <a:path w="68" h="125">
                <a:moveTo>
                  <a:pt x="11" y="0"/>
                </a:moveTo>
                <a:cubicBezTo>
                  <a:pt x="57" y="0"/>
                  <a:pt x="57" y="0"/>
                  <a:pt x="57" y="0"/>
                </a:cubicBezTo>
                <a:cubicBezTo>
                  <a:pt x="63" y="0"/>
                  <a:pt x="68" y="5"/>
                  <a:pt x="68" y="11"/>
                </a:cubicBezTo>
                <a:cubicBezTo>
                  <a:pt x="68" y="125"/>
                  <a:pt x="68" y="125"/>
                  <a:pt x="68" y="125"/>
                </a:cubicBezTo>
                <a:cubicBezTo>
                  <a:pt x="0" y="125"/>
                  <a:pt x="0" y="125"/>
                  <a:pt x="0" y="125"/>
                </a:cubicBezTo>
                <a:cubicBezTo>
                  <a:pt x="0" y="11"/>
                  <a:pt x="0" y="11"/>
                  <a:pt x="0" y="11"/>
                </a:cubicBezTo>
                <a:cubicBezTo>
                  <a:pt x="0" y="5"/>
                  <a:pt x="5" y="0"/>
                  <a:pt x="11" y="0"/>
                </a:cubicBezTo>
                <a:close/>
              </a:path>
            </a:pathLst>
          </a:custGeom>
          <a:solidFill>
            <a:schemeClr val="accent3"/>
          </a:solidFill>
          <a:ln>
            <a:noFill/>
          </a:ln>
        </p:spPr>
        <p:txBody>
          <a:bodyPr vert="horz" wrap="square" lIns="96983" tIns="48491" rIns="96983" bIns="48491" numCol="1" anchor="t" anchorCtr="0" compatLnSpc="1"/>
          <a:lstStyle/>
          <a:p>
            <a:endParaRPr lang="zh-CN" altLang="en-US" sz="3200"/>
          </a:p>
        </p:txBody>
      </p:sp>
      <p:sp>
        <p:nvSpPr>
          <p:cNvPr id="74" name="Freeform 30"/>
          <p:cNvSpPr/>
          <p:nvPr/>
        </p:nvSpPr>
        <p:spPr bwMode="auto">
          <a:xfrm>
            <a:off x="9093534" y="1458299"/>
            <a:ext cx="314783" cy="1928732"/>
          </a:xfrm>
          <a:custGeom>
            <a:avLst/>
            <a:gdLst>
              <a:gd name="T0" fmla="*/ 11 w 68"/>
              <a:gd name="T1" fmla="*/ 0 h 417"/>
              <a:gd name="T2" fmla="*/ 56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6" y="0"/>
                  <a:pt x="56" y="0"/>
                  <a:pt x="56"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75" name="Freeform 31"/>
          <p:cNvSpPr/>
          <p:nvPr/>
        </p:nvSpPr>
        <p:spPr bwMode="auto">
          <a:xfrm>
            <a:off x="9490804" y="1458299"/>
            <a:ext cx="314783"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76" name="Freeform 32"/>
          <p:cNvSpPr/>
          <p:nvPr/>
        </p:nvSpPr>
        <p:spPr bwMode="auto">
          <a:xfrm>
            <a:off x="9893119"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77" name="Freeform 33"/>
          <p:cNvSpPr/>
          <p:nvPr/>
        </p:nvSpPr>
        <p:spPr bwMode="auto">
          <a:xfrm>
            <a:off x="10295438" y="1458299"/>
            <a:ext cx="313102" cy="1928732"/>
          </a:xfrm>
          <a:custGeom>
            <a:avLst/>
            <a:gdLst>
              <a:gd name="T0" fmla="*/ 11 w 68"/>
              <a:gd name="T1" fmla="*/ 0 h 417"/>
              <a:gd name="T2" fmla="*/ 57 w 68"/>
              <a:gd name="T3" fmla="*/ 0 h 417"/>
              <a:gd name="T4" fmla="*/ 68 w 68"/>
              <a:gd name="T5" fmla="*/ 11 h 417"/>
              <a:gd name="T6" fmla="*/ 68 w 68"/>
              <a:gd name="T7" fmla="*/ 238 h 417"/>
              <a:gd name="T8" fmla="*/ 68 w 68"/>
              <a:gd name="T9" fmla="*/ 417 h 417"/>
              <a:gd name="T10" fmla="*/ 0 w 68"/>
              <a:gd name="T11" fmla="*/ 417 h 417"/>
              <a:gd name="T12" fmla="*/ 0 w 68"/>
              <a:gd name="T13" fmla="*/ 238 h 417"/>
              <a:gd name="T14" fmla="*/ 0 w 68"/>
              <a:gd name="T15" fmla="*/ 11 h 417"/>
              <a:gd name="T16" fmla="*/ 11 w 68"/>
              <a:gd name="T17"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417">
                <a:moveTo>
                  <a:pt x="11" y="0"/>
                </a:moveTo>
                <a:cubicBezTo>
                  <a:pt x="57" y="0"/>
                  <a:pt x="57" y="0"/>
                  <a:pt x="57" y="0"/>
                </a:cubicBezTo>
                <a:cubicBezTo>
                  <a:pt x="63" y="0"/>
                  <a:pt x="68" y="5"/>
                  <a:pt x="68" y="11"/>
                </a:cubicBezTo>
                <a:cubicBezTo>
                  <a:pt x="68" y="238"/>
                  <a:pt x="68" y="238"/>
                  <a:pt x="68" y="238"/>
                </a:cubicBezTo>
                <a:cubicBezTo>
                  <a:pt x="68" y="417"/>
                  <a:pt x="68" y="417"/>
                  <a:pt x="68" y="417"/>
                </a:cubicBezTo>
                <a:cubicBezTo>
                  <a:pt x="0" y="417"/>
                  <a:pt x="0" y="417"/>
                  <a:pt x="0" y="417"/>
                </a:cubicBezTo>
                <a:cubicBezTo>
                  <a:pt x="0" y="238"/>
                  <a:pt x="0" y="238"/>
                  <a:pt x="0" y="238"/>
                </a:cubicBezTo>
                <a:cubicBezTo>
                  <a:pt x="0" y="11"/>
                  <a:pt x="0" y="11"/>
                  <a:pt x="0" y="11"/>
                </a:cubicBezTo>
                <a:cubicBezTo>
                  <a:pt x="0" y="5"/>
                  <a:pt x="5" y="0"/>
                  <a:pt x="11" y="0"/>
                </a:cubicBezTo>
                <a:close/>
              </a:path>
            </a:pathLst>
          </a:custGeom>
          <a:solidFill>
            <a:schemeClr val="bg1">
              <a:lumMod val="75000"/>
            </a:schemeClr>
          </a:solidFill>
          <a:ln>
            <a:noFill/>
          </a:ln>
        </p:spPr>
        <p:txBody>
          <a:bodyPr vert="horz" wrap="square" lIns="96983" tIns="48491" rIns="96983" bIns="48491" numCol="1" anchor="t" anchorCtr="0" compatLnSpc="1"/>
          <a:lstStyle/>
          <a:p>
            <a:endParaRPr lang="zh-CN" altLang="en-US" sz="3200"/>
          </a:p>
        </p:txBody>
      </p:sp>
      <p:sp>
        <p:nvSpPr>
          <p:cNvPr id="78" name="Freeform 34"/>
          <p:cNvSpPr/>
          <p:nvPr/>
        </p:nvSpPr>
        <p:spPr bwMode="auto">
          <a:xfrm>
            <a:off x="10295438" y="1712878"/>
            <a:ext cx="313102" cy="1674155"/>
          </a:xfrm>
          <a:custGeom>
            <a:avLst/>
            <a:gdLst>
              <a:gd name="T0" fmla="*/ 11 w 68"/>
              <a:gd name="T1" fmla="*/ 0 h 362"/>
              <a:gd name="T2" fmla="*/ 57 w 68"/>
              <a:gd name="T3" fmla="*/ 0 h 362"/>
              <a:gd name="T4" fmla="*/ 68 w 68"/>
              <a:gd name="T5" fmla="*/ 11 h 362"/>
              <a:gd name="T6" fmla="*/ 68 w 68"/>
              <a:gd name="T7" fmla="*/ 238 h 362"/>
              <a:gd name="T8" fmla="*/ 68 w 68"/>
              <a:gd name="T9" fmla="*/ 362 h 362"/>
              <a:gd name="T10" fmla="*/ 0 w 68"/>
              <a:gd name="T11" fmla="*/ 362 h 362"/>
              <a:gd name="T12" fmla="*/ 0 w 68"/>
              <a:gd name="T13" fmla="*/ 238 h 362"/>
              <a:gd name="T14" fmla="*/ 0 w 68"/>
              <a:gd name="T15" fmla="*/ 11 h 362"/>
              <a:gd name="T16" fmla="*/ 11 w 68"/>
              <a:gd name="T1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62">
                <a:moveTo>
                  <a:pt x="11" y="0"/>
                </a:moveTo>
                <a:cubicBezTo>
                  <a:pt x="57" y="0"/>
                  <a:pt x="57" y="0"/>
                  <a:pt x="57" y="0"/>
                </a:cubicBezTo>
                <a:cubicBezTo>
                  <a:pt x="63" y="0"/>
                  <a:pt x="68" y="5"/>
                  <a:pt x="68" y="11"/>
                </a:cubicBezTo>
                <a:cubicBezTo>
                  <a:pt x="68" y="238"/>
                  <a:pt x="68" y="238"/>
                  <a:pt x="68" y="238"/>
                </a:cubicBezTo>
                <a:cubicBezTo>
                  <a:pt x="68" y="362"/>
                  <a:pt x="68" y="362"/>
                  <a:pt x="68" y="362"/>
                </a:cubicBezTo>
                <a:cubicBezTo>
                  <a:pt x="0" y="362"/>
                  <a:pt x="0" y="362"/>
                  <a:pt x="0" y="362"/>
                </a:cubicBezTo>
                <a:cubicBezTo>
                  <a:pt x="0" y="238"/>
                  <a:pt x="0" y="238"/>
                  <a:pt x="0" y="238"/>
                </a:cubicBezTo>
                <a:cubicBezTo>
                  <a:pt x="0" y="11"/>
                  <a:pt x="0" y="11"/>
                  <a:pt x="0" y="11"/>
                </a:cubicBezTo>
                <a:cubicBezTo>
                  <a:pt x="0" y="5"/>
                  <a:pt x="5" y="0"/>
                  <a:pt x="11" y="0"/>
                </a:cubicBezTo>
                <a:close/>
              </a:path>
            </a:pathLst>
          </a:custGeom>
          <a:solidFill>
            <a:schemeClr val="accent4"/>
          </a:solidFill>
          <a:ln>
            <a:noFill/>
          </a:ln>
        </p:spPr>
        <p:txBody>
          <a:bodyPr vert="horz" wrap="square" lIns="96983" tIns="48491" rIns="96983" bIns="48491" numCol="1" anchor="t" anchorCtr="0" compatLnSpc="1"/>
          <a:lstStyle/>
          <a:p>
            <a:endParaRPr lang="zh-CN" altLang="en-US" sz="3200"/>
          </a:p>
        </p:txBody>
      </p:sp>
      <p:sp>
        <p:nvSpPr>
          <p:cNvPr id="79" name="Freeform 35"/>
          <p:cNvSpPr/>
          <p:nvPr/>
        </p:nvSpPr>
        <p:spPr bwMode="auto">
          <a:xfrm>
            <a:off x="9893119" y="1859554"/>
            <a:ext cx="313102" cy="1527474"/>
          </a:xfrm>
          <a:custGeom>
            <a:avLst/>
            <a:gdLst>
              <a:gd name="T0" fmla="*/ 11 w 68"/>
              <a:gd name="T1" fmla="*/ 0 h 330"/>
              <a:gd name="T2" fmla="*/ 57 w 68"/>
              <a:gd name="T3" fmla="*/ 0 h 330"/>
              <a:gd name="T4" fmla="*/ 68 w 68"/>
              <a:gd name="T5" fmla="*/ 11 h 330"/>
              <a:gd name="T6" fmla="*/ 68 w 68"/>
              <a:gd name="T7" fmla="*/ 238 h 330"/>
              <a:gd name="T8" fmla="*/ 68 w 68"/>
              <a:gd name="T9" fmla="*/ 330 h 330"/>
              <a:gd name="T10" fmla="*/ 0 w 68"/>
              <a:gd name="T11" fmla="*/ 330 h 330"/>
              <a:gd name="T12" fmla="*/ 0 w 68"/>
              <a:gd name="T13" fmla="*/ 238 h 330"/>
              <a:gd name="T14" fmla="*/ 0 w 68"/>
              <a:gd name="T15" fmla="*/ 11 h 330"/>
              <a:gd name="T16" fmla="*/ 11 w 68"/>
              <a:gd name="T17" fmla="*/ 0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330">
                <a:moveTo>
                  <a:pt x="11" y="0"/>
                </a:moveTo>
                <a:cubicBezTo>
                  <a:pt x="57" y="0"/>
                  <a:pt x="57" y="0"/>
                  <a:pt x="57" y="0"/>
                </a:cubicBezTo>
                <a:cubicBezTo>
                  <a:pt x="63" y="0"/>
                  <a:pt x="68" y="5"/>
                  <a:pt x="68" y="11"/>
                </a:cubicBezTo>
                <a:cubicBezTo>
                  <a:pt x="68" y="238"/>
                  <a:pt x="68" y="238"/>
                  <a:pt x="68" y="238"/>
                </a:cubicBezTo>
                <a:cubicBezTo>
                  <a:pt x="68" y="330"/>
                  <a:pt x="68" y="330"/>
                  <a:pt x="68" y="330"/>
                </a:cubicBezTo>
                <a:cubicBezTo>
                  <a:pt x="0" y="330"/>
                  <a:pt x="0" y="330"/>
                  <a:pt x="0" y="330"/>
                </a:cubicBezTo>
                <a:cubicBezTo>
                  <a:pt x="0" y="238"/>
                  <a:pt x="0" y="238"/>
                  <a:pt x="0" y="238"/>
                </a:cubicBezTo>
                <a:cubicBezTo>
                  <a:pt x="0" y="11"/>
                  <a:pt x="0" y="11"/>
                  <a:pt x="0" y="11"/>
                </a:cubicBezTo>
                <a:cubicBezTo>
                  <a:pt x="0" y="5"/>
                  <a:pt x="5" y="0"/>
                  <a:pt x="11" y="0"/>
                </a:cubicBezTo>
                <a:close/>
              </a:path>
            </a:pathLst>
          </a:custGeom>
          <a:solidFill>
            <a:schemeClr val="accent4"/>
          </a:solidFill>
          <a:ln>
            <a:noFill/>
          </a:ln>
        </p:spPr>
        <p:txBody>
          <a:bodyPr vert="horz" wrap="square" lIns="96983" tIns="48491" rIns="96983" bIns="48491" numCol="1" anchor="t" anchorCtr="0" compatLnSpc="1"/>
          <a:lstStyle/>
          <a:p>
            <a:endParaRPr lang="zh-CN" altLang="en-US" sz="3200"/>
          </a:p>
        </p:txBody>
      </p:sp>
      <p:sp>
        <p:nvSpPr>
          <p:cNvPr id="80" name="Freeform 36"/>
          <p:cNvSpPr/>
          <p:nvPr/>
        </p:nvSpPr>
        <p:spPr bwMode="auto">
          <a:xfrm>
            <a:off x="9490804" y="2975658"/>
            <a:ext cx="314783" cy="411373"/>
          </a:xfrm>
          <a:custGeom>
            <a:avLst/>
            <a:gdLst>
              <a:gd name="T0" fmla="*/ 11 w 68"/>
              <a:gd name="T1" fmla="*/ 0 h 89"/>
              <a:gd name="T2" fmla="*/ 57 w 68"/>
              <a:gd name="T3" fmla="*/ 0 h 89"/>
              <a:gd name="T4" fmla="*/ 68 w 68"/>
              <a:gd name="T5" fmla="*/ 11 h 89"/>
              <a:gd name="T6" fmla="*/ 68 w 68"/>
              <a:gd name="T7" fmla="*/ 89 h 89"/>
              <a:gd name="T8" fmla="*/ 0 w 68"/>
              <a:gd name="T9" fmla="*/ 89 h 89"/>
              <a:gd name="T10" fmla="*/ 0 w 68"/>
              <a:gd name="T11" fmla="*/ 11 h 89"/>
              <a:gd name="T12" fmla="*/ 11 w 68"/>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68" h="89">
                <a:moveTo>
                  <a:pt x="11" y="0"/>
                </a:moveTo>
                <a:cubicBezTo>
                  <a:pt x="57" y="0"/>
                  <a:pt x="57" y="0"/>
                  <a:pt x="57" y="0"/>
                </a:cubicBezTo>
                <a:cubicBezTo>
                  <a:pt x="63" y="0"/>
                  <a:pt x="68" y="5"/>
                  <a:pt x="68" y="11"/>
                </a:cubicBezTo>
                <a:cubicBezTo>
                  <a:pt x="68" y="89"/>
                  <a:pt x="68" y="89"/>
                  <a:pt x="68" y="89"/>
                </a:cubicBezTo>
                <a:cubicBezTo>
                  <a:pt x="0" y="89"/>
                  <a:pt x="0" y="89"/>
                  <a:pt x="0" y="89"/>
                </a:cubicBezTo>
                <a:cubicBezTo>
                  <a:pt x="0" y="11"/>
                  <a:pt x="0" y="11"/>
                  <a:pt x="0" y="11"/>
                </a:cubicBezTo>
                <a:cubicBezTo>
                  <a:pt x="0" y="5"/>
                  <a:pt x="5" y="0"/>
                  <a:pt x="11" y="0"/>
                </a:cubicBezTo>
                <a:close/>
              </a:path>
            </a:pathLst>
          </a:custGeom>
          <a:solidFill>
            <a:schemeClr val="accent4"/>
          </a:solidFill>
          <a:ln>
            <a:noFill/>
          </a:ln>
        </p:spPr>
        <p:txBody>
          <a:bodyPr vert="horz" wrap="square" lIns="96983" tIns="48491" rIns="96983" bIns="48491" numCol="1" anchor="t" anchorCtr="0" compatLnSpc="1"/>
          <a:lstStyle/>
          <a:p>
            <a:endParaRPr lang="zh-CN" altLang="en-US" sz="3200"/>
          </a:p>
        </p:txBody>
      </p:sp>
      <p:sp>
        <p:nvSpPr>
          <p:cNvPr id="81" name="Freeform 37"/>
          <p:cNvSpPr/>
          <p:nvPr/>
        </p:nvSpPr>
        <p:spPr bwMode="auto">
          <a:xfrm>
            <a:off x="9093534" y="2211919"/>
            <a:ext cx="314783" cy="1175111"/>
          </a:xfrm>
          <a:custGeom>
            <a:avLst/>
            <a:gdLst>
              <a:gd name="T0" fmla="*/ 11 w 68"/>
              <a:gd name="T1" fmla="*/ 0 h 254"/>
              <a:gd name="T2" fmla="*/ 56 w 68"/>
              <a:gd name="T3" fmla="*/ 0 h 254"/>
              <a:gd name="T4" fmla="*/ 68 w 68"/>
              <a:gd name="T5" fmla="*/ 11 h 254"/>
              <a:gd name="T6" fmla="*/ 68 w 68"/>
              <a:gd name="T7" fmla="*/ 238 h 254"/>
              <a:gd name="T8" fmla="*/ 68 w 68"/>
              <a:gd name="T9" fmla="*/ 254 h 254"/>
              <a:gd name="T10" fmla="*/ 0 w 68"/>
              <a:gd name="T11" fmla="*/ 254 h 254"/>
              <a:gd name="T12" fmla="*/ 0 w 68"/>
              <a:gd name="T13" fmla="*/ 238 h 254"/>
              <a:gd name="T14" fmla="*/ 0 w 68"/>
              <a:gd name="T15" fmla="*/ 11 h 254"/>
              <a:gd name="T16" fmla="*/ 11 w 68"/>
              <a:gd name="T17"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8" h="254">
                <a:moveTo>
                  <a:pt x="11" y="0"/>
                </a:moveTo>
                <a:cubicBezTo>
                  <a:pt x="56" y="0"/>
                  <a:pt x="56" y="0"/>
                  <a:pt x="56" y="0"/>
                </a:cubicBezTo>
                <a:cubicBezTo>
                  <a:pt x="63" y="0"/>
                  <a:pt x="68" y="5"/>
                  <a:pt x="68" y="11"/>
                </a:cubicBezTo>
                <a:cubicBezTo>
                  <a:pt x="68" y="238"/>
                  <a:pt x="68" y="238"/>
                  <a:pt x="68" y="238"/>
                </a:cubicBezTo>
                <a:cubicBezTo>
                  <a:pt x="68" y="254"/>
                  <a:pt x="68" y="254"/>
                  <a:pt x="68" y="254"/>
                </a:cubicBezTo>
                <a:cubicBezTo>
                  <a:pt x="0" y="254"/>
                  <a:pt x="0" y="254"/>
                  <a:pt x="0" y="254"/>
                </a:cubicBezTo>
                <a:cubicBezTo>
                  <a:pt x="0" y="238"/>
                  <a:pt x="0" y="238"/>
                  <a:pt x="0" y="238"/>
                </a:cubicBezTo>
                <a:cubicBezTo>
                  <a:pt x="0" y="11"/>
                  <a:pt x="0" y="11"/>
                  <a:pt x="0" y="11"/>
                </a:cubicBezTo>
                <a:cubicBezTo>
                  <a:pt x="0" y="5"/>
                  <a:pt x="5" y="0"/>
                  <a:pt x="11" y="0"/>
                </a:cubicBezTo>
                <a:close/>
              </a:path>
            </a:pathLst>
          </a:custGeom>
          <a:solidFill>
            <a:schemeClr val="accent4"/>
          </a:solidFill>
          <a:ln>
            <a:noFill/>
          </a:ln>
        </p:spPr>
        <p:txBody>
          <a:bodyPr vert="horz" wrap="square" lIns="96983" tIns="48491" rIns="96983" bIns="48491" numCol="1" anchor="t" anchorCtr="0" compatLnSpc="1"/>
          <a:lstStyle/>
          <a:p>
            <a:endParaRPr lang="zh-CN" altLang="en-US" sz="3200"/>
          </a:p>
        </p:txBody>
      </p:sp>
      <p:sp>
        <p:nvSpPr>
          <p:cNvPr id="82" name="Oval 38"/>
          <p:cNvSpPr>
            <a:spLocks noChangeArrowheads="1"/>
          </p:cNvSpPr>
          <p:nvPr/>
        </p:nvSpPr>
        <p:spPr bwMode="auto">
          <a:xfrm>
            <a:off x="1952992" y="3708545"/>
            <a:ext cx="794537" cy="798459"/>
          </a:xfrm>
          <a:prstGeom prst="ellipse">
            <a:avLst/>
          </a:prstGeom>
          <a:solidFill>
            <a:schemeClr val="bg1"/>
          </a:solidFill>
          <a:ln w="12700" cap="flat">
            <a:solidFill>
              <a:schemeClr val="accent1"/>
            </a:solidFill>
            <a:prstDash val="solid"/>
            <a:miter lim="800000"/>
          </a:ln>
        </p:spPr>
        <p:txBody>
          <a:bodyPr vert="horz" wrap="square" lIns="96983" tIns="48491" rIns="96983" bIns="48491" numCol="1" anchor="t" anchorCtr="0" compatLnSpc="1"/>
          <a:lstStyle/>
          <a:p>
            <a:endParaRPr lang="zh-CN" altLang="en-US" sz="3200"/>
          </a:p>
        </p:txBody>
      </p:sp>
      <p:sp>
        <p:nvSpPr>
          <p:cNvPr id="83" name="Freeform 39"/>
          <p:cNvSpPr>
            <a:spLocks noEditPoints="1"/>
          </p:cNvSpPr>
          <p:nvPr/>
        </p:nvSpPr>
        <p:spPr bwMode="auto">
          <a:xfrm>
            <a:off x="2142072" y="3894048"/>
            <a:ext cx="421428" cy="427458"/>
          </a:xfrm>
          <a:custGeom>
            <a:avLst/>
            <a:gdLst>
              <a:gd name="T0" fmla="*/ 43 w 57"/>
              <a:gd name="T1" fmla="*/ 9 h 58"/>
              <a:gd name="T2" fmla="*/ 4 w 57"/>
              <a:gd name="T3" fmla="*/ 22 h 58"/>
              <a:gd name="T4" fmla="*/ 5 w 57"/>
              <a:gd name="T5" fmla="*/ 25 h 58"/>
              <a:gd name="T6" fmla="*/ 6 w 57"/>
              <a:gd name="T7" fmla="*/ 30 h 58"/>
              <a:gd name="T8" fmla="*/ 7 w 57"/>
              <a:gd name="T9" fmla="*/ 35 h 58"/>
              <a:gd name="T10" fmla="*/ 10 w 57"/>
              <a:gd name="T11" fmla="*/ 39 h 58"/>
              <a:gd name="T12" fmla="*/ 12 w 57"/>
              <a:gd name="T13" fmla="*/ 41 h 58"/>
              <a:gd name="T14" fmla="*/ 13 w 57"/>
              <a:gd name="T15" fmla="*/ 49 h 58"/>
              <a:gd name="T16" fmla="*/ 16 w 57"/>
              <a:gd name="T17" fmla="*/ 52 h 58"/>
              <a:gd name="T18" fmla="*/ 17 w 57"/>
              <a:gd name="T19" fmla="*/ 51 h 58"/>
              <a:gd name="T20" fmla="*/ 18 w 57"/>
              <a:gd name="T21" fmla="*/ 47 h 58"/>
              <a:gd name="T22" fmla="*/ 20 w 57"/>
              <a:gd name="T23" fmla="*/ 41 h 58"/>
              <a:gd name="T24" fmla="*/ 24 w 57"/>
              <a:gd name="T25" fmla="*/ 36 h 58"/>
              <a:gd name="T26" fmla="*/ 26 w 57"/>
              <a:gd name="T27" fmla="*/ 33 h 58"/>
              <a:gd name="T28" fmla="*/ 22 w 57"/>
              <a:gd name="T29" fmla="*/ 30 h 58"/>
              <a:gd name="T30" fmla="*/ 19 w 57"/>
              <a:gd name="T31" fmla="*/ 29 h 58"/>
              <a:gd name="T32" fmla="*/ 16 w 57"/>
              <a:gd name="T33" fmla="*/ 26 h 58"/>
              <a:gd name="T34" fmla="*/ 12 w 57"/>
              <a:gd name="T35" fmla="*/ 24 h 58"/>
              <a:gd name="T36" fmla="*/ 8 w 57"/>
              <a:gd name="T37" fmla="*/ 24 h 58"/>
              <a:gd name="T38" fmla="*/ 6 w 57"/>
              <a:gd name="T39" fmla="*/ 22 h 58"/>
              <a:gd name="T40" fmla="*/ 6 w 57"/>
              <a:gd name="T41" fmla="*/ 18 h 58"/>
              <a:gd name="T42" fmla="*/ 4 w 57"/>
              <a:gd name="T43" fmla="*/ 19 h 58"/>
              <a:gd name="T44" fmla="*/ 6 w 57"/>
              <a:gd name="T45" fmla="*/ 15 h 58"/>
              <a:gd name="T46" fmla="*/ 9 w 57"/>
              <a:gd name="T47" fmla="*/ 15 h 58"/>
              <a:gd name="T48" fmla="*/ 11 w 57"/>
              <a:gd name="T49" fmla="*/ 13 h 58"/>
              <a:gd name="T50" fmla="*/ 15 w 57"/>
              <a:gd name="T51" fmla="*/ 9 h 58"/>
              <a:gd name="T52" fmla="*/ 16 w 57"/>
              <a:gd name="T53" fmla="*/ 8 h 58"/>
              <a:gd name="T54" fmla="*/ 21 w 57"/>
              <a:gd name="T55" fmla="*/ 6 h 58"/>
              <a:gd name="T56" fmla="*/ 17 w 57"/>
              <a:gd name="T57" fmla="*/ 4 h 58"/>
              <a:gd name="T58" fmla="*/ 16 w 57"/>
              <a:gd name="T59" fmla="*/ 4 h 58"/>
              <a:gd name="T60" fmla="*/ 24 w 57"/>
              <a:gd name="T61" fmla="*/ 1 h 58"/>
              <a:gd name="T62" fmla="*/ 27 w 57"/>
              <a:gd name="T63" fmla="*/ 3 h 58"/>
              <a:gd name="T64" fmla="*/ 41 w 57"/>
              <a:gd name="T65" fmla="*/ 3 h 58"/>
              <a:gd name="T66" fmla="*/ 39 w 57"/>
              <a:gd name="T67" fmla="*/ 6 h 58"/>
              <a:gd name="T68" fmla="*/ 42 w 57"/>
              <a:gd name="T69" fmla="*/ 10 h 58"/>
              <a:gd name="T70" fmla="*/ 44 w 57"/>
              <a:gd name="T71" fmla="*/ 10 h 58"/>
              <a:gd name="T72" fmla="*/ 46 w 57"/>
              <a:gd name="T73" fmla="*/ 9 h 58"/>
              <a:gd name="T74" fmla="*/ 48 w 57"/>
              <a:gd name="T75" fmla="*/ 12 h 58"/>
              <a:gd name="T76" fmla="*/ 50 w 57"/>
              <a:gd name="T77" fmla="*/ 13 h 58"/>
              <a:gd name="T78" fmla="*/ 47 w 57"/>
              <a:gd name="T79" fmla="*/ 14 h 58"/>
              <a:gd name="T80" fmla="*/ 44 w 57"/>
              <a:gd name="T81" fmla="*/ 12 h 58"/>
              <a:gd name="T82" fmla="*/ 40 w 57"/>
              <a:gd name="T83" fmla="*/ 12 h 58"/>
              <a:gd name="T84" fmla="*/ 36 w 57"/>
              <a:gd name="T85" fmla="*/ 15 h 58"/>
              <a:gd name="T86" fmla="*/ 34 w 57"/>
              <a:gd name="T87" fmla="*/ 20 h 58"/>
              <a:gd name="T88" fmla="*/ 36 w 57"/>
              <a:gd name="T89" fmla="*/ 25 h 58"/>
              <a:gd name="T90" fmla="*/ 40 w 57"/>
              <a:gd name="T91" fmla="*/ 27 h 58"/>
              <a:gd name="T92" fmla="*/ 45 w 57"/>
              <a:gd name="T93" fmla="*/ 27 h 58"/>
              <a:gd name="T94" fmla="*/ 47 w 57"/>
              <a:gd name="T95" fmla="*/ 30 h 58"/>
              <a:gd name="T96" fmla="*/ 47 w 57"/>
              <a:gd name="T97" fmla="*/ 35 h 58"/>
              <a:gd name="T98" fmla="*/ 47 w 57"/>
              <a:gd name="T99" fmla="*/ 40 h 58"/>
              <a:gd name="T100" fmla="*/ 50 w 57"/>
              <a:gd name="T101" fmla="*/ 45 h 58"/>
              <a:gd name="T102" fmla="*/ 53 w 57"/>
              <a:gd name="T103" fmla="*/ 41 h 58"/>
              <a:gd name="T104" fmla="*/ 56 w 57"/>
              <a:gd name="T105" fmla="*/ 34 h 58"/>
              <a:gd name="T106" fmla="*/ 56 w 57"/>
              <a:gd name="T107" fmla="*/ 26 h 58"/>
              <a:gd name="T108" fmla="*/ 54 w 57"/>
              <a:gd name="T109" fmla="*/ 19 h 58"/>
              <a:gd name="T110" fmla="*/ 52 w 57"/>
              <a:gd name="T111" fmla="*/ 16 h 58"/>
              <a:gd name="T112" fmla="*/ 55 w 57"/>
              <a:gd name="T113" fmla="*/ 20 h 58"/>
              <a:gd name="T114" fmla="*/ 39 w 57"/>
              <a:gd name="T115" fmla="*/ 5 h 58"/>
              <a:gd name="T116" fmla="*/ 37 w 57"/>
              <a:gd name="T117" fmla="*/ 3 h 58"/>
              <a:gd name="T118" fmla="*/ 38 w 57"/>
              <a:gd name="T119" fmla="*/ 5 h 58"/>
              <a:gd name="T120" fmla="*/ 36 w 57"/>
              <a:gd name="T121" fmla="*/ 2 h 58"/>
              <a:gd name="T122" fmla="*/ 54 w 57"/>
              <a:gd name="T123"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7" h="58">
                <a:moveTo>
                  <a:pt x="3" y="17"/>
                </a:moveTo>
                <a:cubicBezTo>
                  <a:pt x="3" y="17"/>
                  <a:pt x="3" y="17"/>
                  <a:pt x="3" y="17"/>
                </a:cubicBezTo>
                <a:cubicBezTo>
                  <a:pt x="3" y="17"/>
                  <a:pt x="2" y="17"/>
                  <a:pt x="2" y="17"/>
                </a:cubicBezTo>
                <a:cubicBezTo>
                  <a:pt x="3" y="17"/>
                  <a:pt x="3" y="17"/>
                  <a:pt x="3" y="17"/>
                </a:cubicBezTo>
                <a:cubicBezTo>
                  <a:pt x="3" y="17"/>
                  <a:pt x="3" y="17"/>
                  <a:pt x="3" y="17"/>
                </a:cubicBezTo>
                <a:cubicBezTo>
                  <a:pt x="3" y="17"/>
                  <a:pt x="3" y="17"/>
                  <a:pt x="3" y="17"/>
                </a:cubicBezTo>
                <a:close/>
                <a:moveTo>
                  <a:pt x="2" y="17"/>
                </a:moveTo>
                <a:cubicBezTo>
                  <a:pt x="2" y="17"/>
                  <a:pt x="2" y="17"/>
                  <a:pt x="2" y="17"/>
                </a:cubicBezTo>
                <a:cubicBezTo>
                  <a:pt x="2" y="17"/>
                  <a:pt x="2" y="17"/>
                  <a:pt x="2" y="17"/>
                </a:cubicBezTo>
                <a:cubicBezTo>
                  <a:pt x="2" y="17"/>
                  <a:pt x="2" y="17"/>
                  <a:pt x="2" y="17"/>
                </a:cubicBezTo>
                <a:cubicBezTo>
                  <a:pt x="2" y="17"/>
                  <a:pt x="2" y="17"/>
                  <a:pt x="2" y="17"/>
                </a:cubicBezTo>
                <a:cubicBezTo>
                  <a:pt x="2" y="17"/>
                  <a:pt x="2" y="17"/>
                  <a:pt x="2" y="17"/>
                </a:cubicBezTo>
                <a:close/>
                <a:moveTo>
                  <a:pt x="43" y="9"/>
                </a:move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2" y="9"/>
                  <a:pt x="42" y="9"/>
                  <a:pt x="42" y="9"/>
                </a:cubicBezTo>
                <a:cubicBezTo>
                  <a:pt x="42" y="8"/>
                  <a:pt x="42" y="8"/>
                  <a:pt x="42" y="8"/>
                </a:cubicBezTo>
                <a:cubicBezTo>
                  <a:pt x="42" y="8"/>
                  <a:pt x="42" y="8"/>
                  <a:pt x="42" y="8"/>
                </a:cubicBezTo>
                <a:cubicBezTo>
                  <a:pt x="42" y="8"/>
                  <a:pt x="42" y="8"/>
                  <a:pt x="42" y="8"/>
                </a:cubicBezTo>
                <a:cubicBezTo>
                  <a:pt x="42" y="8"/>
                  <a:pt x="42" y="8"/>
                  <a:pt x="42" y="8"/>
                </a:cubicBezTo>
                <a:cubicBezTo>
                  <a:pt x="42" y="8"/>
                  <a:pt x="42" y="8"/>
                  <a:pt x="42" y="8"/>
                </a:cubicBezTo>
                <a:cubicBezTo>
                  <a:pt x="42" y="9"/>
                  <a:pt x="42"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ubicBezTo>
                  <a:pt x="43" y="9"/>
                  <a:pt x="43" y="9"/>
                  <a:pt x="43" y="9"/>
                </a:cubicBezTo>
                <a:close/>
                <a:moveTo>
                  <a:pt x="55" y="19"/>
                </a:moveTo>
                <a:cubicBezTo>
                  <a:pt x="56" y="22"/>
                  <a:pt x="57" y="25"/>
                  <a:pt x="57" y="29"/>
                </a:cubicBezTo>
                <a:cubicBezTo>
                  <a:pt x="57" y="45"/>
                  <a:pt x="44" y="58"/>
                  <a:pt x="28" y="58"/>
                </a:cubicBezTo>
                <a:cubicBezTo>
                  <a:pt x="13" y="58"/>
                  <a:pt x="0" y="45"/>
                  <a:pt x="0" y="29"/>
                </a:cubicBezTo>
                <a:cubicBezTo>
                  <a:pt x="0" y="25"/>
                  <a:pt x="1" y="21"/>
                  <a:pt x="2" y="18"/>
                </a:cubicBezTo>
                <a:cubicBezTo>
                  <a:pt x="2" y="21"/>
                  <a:pt x="2" y="21"/>
                  <a:pt x="2" y="21"/>
                </a:cubicBezTo>
                <a:cubicBezTo>
                  <a:pt x="2" y="21"/>
                  <a:pt x="2" y="21"/>
                  <a:pt x="2" y="21"/>
                </a:cubicBezTo>
                <a:cubicBezTo>
                  <a:pt x="2" y="21"/>
                  <a:pt x="2" y="21"/>
                  <a:pt x="2" y="21"/>
                </a:cubicBezTo>
                <a:cubicBezTo>
                  <a:pt x="2" y="21"/>
                  <a:pt x="2" y="21"/>
                  <a:pt x="2" y="21"/>
                </a:cubicBezTo>
                <a:cubicBezTo>
                  <a:pt x="2" y="21"/>
                  <a:pt x="2" y="21"/>
                  <a:pt x="3" y="21"/>
                </a:cubicBezTo>
                <a:cubicBezTo>
                  <a:pt x="3" y="21"/>
                  <a:pt x="3" y="21"/>
                  <a:pt x="3" y="21"/>
                </a:cubicBezTo>
                <a:cubicBezTo>
                  <a:pt x="3" y="21"/>
                  <a:pt x="3" y="21"/>
                  <a:pt x="3" y="21"/>
                </a:cubicBezTo>
                <a:cubicBezTo>
                  <a:pt x="3" y="21"/>
                  <a:pt x="3" y="21"/>
                  <a:pt x="3" y="21"/>
                </a:cubicBezTo>
                <a:cubicBezTo>
                  <a:pt x="3" y="22"/>
                  <a:pt x="3" y="22"/>
                  <a:pt x="3" y="22"/>
                </a:cubicBezTo>
                <a:cubicBezTo>
                  <a:pt x="3" y="22"/>
                  <a:pt x="3" y="22"/>
                  <a:pt x="3" y="22"/>
                </a:cubicBezTo>
                <a:cubicBezTo>
                  <a:pt x="3" y="22"/>
                  <a:pt x="3" y="22"/>
                  <a:pt x="3" y="22"/>
                </a:cubicBezTo>
                <a:cubicBezTo>
                  <a:pt x="3" y="22"/>
                  <a:pt x="3" y="22"/>
                  <a:pt x="3" y="22"/>
                </a:cubicBezTo>
                <a:cubicBezTo>
                  <a:pt x="3"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2"/>
                  <a:pt x="4" y="22"/>
                  <a:pt x="4" y="22"/>
                </a:cubicBezTo>
                <a:cubicBezTo>
                  <a:pt x="4" y="23"/>
                  <a:pt x="4" y="23"/>
                  <a:pt x="4" y="23"/>
                </a:cubicBezTo>
                <a:cubicBezTo>
                  <a:pt x="4" y="23"/>
                  <a:pt x="4" y="23"/>
                  <a:pt x="4" y="23"/>
                </a:cubicBezTo>
                <a:cubicBezTo>
                  <a:pt x="4" y="23"/>
                  <a:pt x="4" y="23"/>
                  <a:pt x="4" y="23"/>
                </a:cubicBezTo>
                <a:cubicBezTo>
                  <a:pt x="4" y="23"/>
                  <a:pt x="4" y="23"/>
                  <a:pt x="4" y="23"/>
                </a:cubicBezTo>
                <a:cubicBezTo>
                  <a:pt x="4" y="23"/>
                  <a:pt x="4" y="23"/>
                  <a:pt x="4" y="23"/>
                </a:cubicBezTo>
                <a:cubicBezTo>
                  <a:pt x="5" y="23"/>
                  <a:pt x="5" y="23"/>
                  <a:pt x="5" y="23"/>
                </a:cubicBezTo>
                <a:cubicBezTo>
                  <a:pt x="5" y="23"/>
                  <a:pt x="5" y="23"/>
                  <a:pt x="5" y="23"/>
                </a:cubicBezTo>
                <a:cubicBezTo>
                  <a:pt x="5" y="23"/>
                  <a:pt x="5" y="23"/>
                  <a:pt x="5" y="23"/>
                </a:cubicBezTo>
                <a:cubicBezTo>
                  <a:pt x="5" y="23"/>
                  <a:pt x="5" y="23"/>
                  <a:pt x="5" y="23"/>
                </a:cubicBezTo>
                <a:cubicBezTo>
                  <a:pt x="5" y="23"/>
                  <a:pt x="5" y="23"/>
                  <a:pt x="5" y="23"/>
                </a:cubicBezTo>
                <a:cubicBezTo>
                  <a:pt x="5" y="23"/>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4"/>
                </a:cubicBezTo>
                <a:cubicBezTo>
                  <a:pt x="5" y="24"/>
                  <a:pt x="5" y="24"/>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5" y="25"/>
                  <a:pt x="5" y="25"/>
                  <a:pt x="5" y="25"/>
                </a:cubicBezTo>
                <a:cubicBezTo>
                  <a:pt x="6" y="25"/>
                  <a:pt x="6" y="25"/>
                  <a:pt x="6" y="25"/>
                </a:cubicBezTo>
                <a:cubicBezTo>
                  <a:pt x="6" y="25"/>
                  <a:pt x="6" y="25"/>
                  <a:pt x="6" y="25"/>
                </a:cubicBezTo>
                <a:cubicBezTo>
                  <a:pt x="6" y="25"/>
                  <a:pt x="6" y="25"/>
                  <a:pt x="6" y="25"/>
                </a:cubicBezTo>
                <a:cubicBezTo>
                  <a:pt x="6" y="25"/>
                  <a:pt x="6" y="25"/>
                  <a:pt x="6" y="25"/>
                </a:cubicBezTo>
                <a:cubicBezTo>
                  <a:pt x="6" y="25"/>
                  <a:pt x="6" y="25"/>
                  <a:pt x="6" y="25"/>
                </a:cubicBezTo>
                <a:cubicBezTo>
                  <a:pt x="6" y="26"/>
                  <a:pt x="7" y="26"/>
                  <a:pt x="7" y="26"/>
                </a:cubicBezTo>
                <a:cubicBezTo>
                  <a:pt x="7" y="26"/>
                  <a:pt x="7" y="26"/>
                  <a:pt x="7" y="26"/>
                </a:cubicBezTo>
                <a:cubicBezTo>
                  <a:pt x="7" y="26"/>
                  <a:pt x="7" y="26"/>
                  <a:pt x="7" y="26"/>
                </a:cubicBezTo>
                <a:cubicBezTo>
                  <a:pt x="7" y="26"/>
                  <a:pt x="7" y="26"/>
                  <a:pt x="7" y="26"/>
                </a:cubicBezTo>
                <a:cubicBezTo>
                  <a:pt x="7" y="27"/>
                  <a:pt x="7" y="27"/>
                  <a:pt x="7" y="27"/>
                </a:cubicBezTo>
                <a:cubicBezTo>
                  <a:pt x="7" y="26"/>
                  <a:pt x="7" y="26"/>
                  <a:pt x="7" y="26"/>
                </a:cubicBezTo>
                <a:cubicBezTo>
                  <a:pt x="7" y="26"/>
                  <a:pt x="7" y="27"/>
                  <a:pt x="7" y="27"/>
                </a:cubicBezTo>
                <a:cubicBezTo>
                  <a:pt x="7" y="27"/>
                  <a:pt x="7" y="27"/>
                  <a:pt x="7" y="27"/>
                </a:cubicBezTo>
                <a:cubicBezTo>
                  <a:pt x="7" y="27"/>
                  <a:pt x="7" y="27"/>
                  <a:pt x="7" y="27"/>
                </a:cubicBezTo>
                <a:cubicBezTo>
                  <a:pt x="7" y="28"/>
                  <a:pt x="7" y="28"/>
                  <a:pt x="7" y="28"/>
                </a:cubicBezTo>
                <a:cubicBezTo>
                  <a:pt x="7" y="28"/>
                  <a:pt x="7" y="28"/>
                  <a:pt x="7" y="28"/>
                </a:cubicBezTo>
                <a:cubicBezTo>
                  <a:pt x="7" y="28"/>
                  <a:pt x="7" y="28"/>
                  <a:pt x="7" y="28"/>
                </a:cubicBezTo>
                <a:cubicBezTo>
                  <a:pt x="6" y="28"/>
                  <a:pt x="6" y="28"/>
                  <a:pt x="6" y="28"/>
                </a:cubicBezTo>
                <a:cubicBezTo>
                  <a:pt x="6" y="28"/>
                  <a:pt x="6" y="28"/>
                  <a:pt x="6" y="28"/>
                </a:cubicBezTo>
                <a:cubicBezTo>
                  <a:pt x="6" y="28"/>
                  <a:pt x="6" y="28"/>
                  <a:pt x="6" y="29"/>
                </a:cubicBezTo>
                <a:cubicBezTo>
                  <a:pt x="6" y="29"/>
                  <a:pt x="6" y="29"/>
                  <a:pt x="6" y="29"/>
                </a:cubicBezTo>
                <a:cubicBezTo>
                  <a:pt x="6" y="29"/>
                  <a:pt x="6" y="29"/>
                  <a:pt x="6" y="29"/>
                </a:cubicBezTo>
                <a:cubicBezTo>
                  <a:pt x="6" y="29"/>
                  <a:pt x="6" y="29"/>
                  <a:pt x="6" y="29"/>
                </a:cubicBezTo>
                <a:cubicBezTo>
                  <a:pt x="6" y="29"/>
                  <a:pt x="6" y="29"/>
                  <a:pt x="6" y="29"/>
                </a:cubicBezTo>
                <a:cubicBezTo>
                  <a:pt x="6" y="29"/>
                  <a:pt x="6" y="29"/>
                  <a:pt x="6" y="29"/>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0"/>
                </a:cubicBezTo>
                <a:cubicBezTo>
                  <a:pt x="6" y="30"/>
                  <a:pt x="6" y="30"/>
                  <a:pt x="6" y="31"/>
                </a:cubicBezTo>
                <a:cubicBezTo>
                  <a:pt x="6" y="31"/>
                  <a:pt x="6" y="31"/>
                  <a:pt x="6" y="31"/>
                </a:cubicBezTo>
                <a:cubicBezTo>
                  <a:pt x="6" y="31"/>
                  <a:pt x="6" y="31"/>
                  <a:pt x="6" y="31"/>
                </a:cubicBezTo>
                <a:cubicBezTo>
                  <a:pt x="6" y="31"/>
                  <a:pt x="6" y="31"/>
                  <a:pt x="6" y="31"/>
                </a:cubicBezTo>
                <a:cubicBezTo>
                  <a:pt x="6" y="31"/>
                  <a:pt x="6" y="31"/>
                  <a:pt x="6" y="31"/>
                </a:cubicBezTo>
                <a:cubicBezTo>
                  <a:pt x="6" y="32"/>
                  <a:pt x="6" y="32"/>
                  <a:pt x="6" y="32"/>
                </a:cubicBezTo>
                <a:cubicBezTo>
                  <a:pt x="6" y="32"/>
                  <a:pt x="6" y="32"/>
                  <a:pt x="6" y="32"/>
                </a:cubicBezTo>
                <a:cubicBezTo>
                  <a:pt x="6" y="32"/>
                  <a:pt x="6" y="32"/>
                  <a:pt x="6" y="32"/>
                </a:cubicBezTo>
                <a:cubicBezTo>
                  <a:pt x="6" y="32"/>
                  <a:pt x="6" y="32"/>
                  <a:pt x="6" y="32"/>
                </a:cubicBezTo>
                <a:cubicBezTo>
                  <a:pt x="6" y="32"/>
                  <a:pt x="6" y="33"/>
                  <a:pt x="6" y="33"/>
                </a:cubicBezTo>
                <a:cubicBezTo>
                  <a:pt x="7" y="33"/>
                  <a:pt x="7" y="33"/>
                  <a:pt x="7" y="33"/>
                </a:cubicBezTo>
                <a:cubicBezTo>
                  <a:pt x="7" y="33"/>
                  <a:pt x="7" y="33"/>
                  <a:pt x="7" y="33"/>
                </a:cubicBezTo>
                <a:cubicBezTo>
                  <a:pt x="7" y="33"/>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4"/>
                  <a:pt x="7" y="34"/>
                  <a:pt x="7" y="34"/>
                </a:cubicBezTo>
                <a:cubicBezTo>
                  <a:pt x="7" y="35"/>
                  <a:pt x="7" y="35"/>
                  <a:pt x="7" y="35"/>
                </a:cubicBezTo>
                <a:cubicBezTo>
                  <a:pt x="7" y="35"/>
                  <a:pt x="7" y="35"/>
                  <a:pt x="7" y="35"/>
                </a:cubicBezTo>
                <a:cubicBezTo>
                  <a:pt x="7" y="35"/>
                  <a:pt x="7" y="35"/>
                  <a:pt x="7" y="35"/>
                </a:cubicBezTo>
                <a:cubicBezTo>
                  <a:pt x="8" y="35"/>
                  <a:pt x="8" y="35"/>
                  <a:pt x="8" y="35"/>
                </a:cubicBezTo>
                <a:cubicBezTo>
                  <a:pt x="8" y="35"/>
                  <a:pt x="8" y="35"/>
                  <a:pt x="8" y="35"/>
                </a:cubicBezTo>
                <a:cubicBezTo>
                  <a:pt x="8" y="35"/>
                  <a:pt x="8" y="35"/>
                  <a:pt x="8" y="35"/>
                </a:cubicBezTo>
                <a:cubicBezTo>
                  <a:pt x="8" y="35"/>
                  <a:pt x="8" y="35"/>
                  <a:pt x="8" y="36"/>
                </a:cubicBezTo>
                <a:cubicBezTo>
                  <a:pt x="8" y="36"/>
                  <a:pt x="8" y="36"/>
                  <a:pt x="8" y="36"/>
                </a:cubicBezTo>
                <a:cubicBezTo>
                  <a:pt x="8" y="36"/>
                  <a:pt x="8" y="36"/>
                  <a:pt x="8" y="36"/>
                </a:cubicBezTo>
                <a:cubicBezTo>
                  <a:pt x="8" y="36"/>
                  <a:pt x="8" y="36"/>
                  <a:pt x="8" y="36"/>
                </a:cubicBezTo>
                <a:cubicBezTo>
                  <a:pt x="8" y="36"/>
                  <a:pt x="8" y="36"/>
                  <a:pt x="8" y="36"/>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8" y="37"/>
                  <a:pt x="8" y="37"/>
                  <a:pt x="8" y="37"/>
                </a:cubicBezTo>
                <a:cubicBezTo>
                  <a:pt x="9" y="37"/>
                  <a:pt x="9" y="38"/>
                  <a:pt x="9" y="38"/>
                </a:cubicBezTo>
                <a:cubicBezTo>
                  <a:pt x="8" y="38"/>
                  <a:pt x="8" y="38"/>
                  <a:pt x="8" y="38"/>
                </a:cubicBezTo>
                <a:cubicBezTo>
                  <a:pt x="9" y="38"/>
                  <a:pt x="9" y="38"/>
                  <a:pt x="9" y="38"/>
                </a:cubicBezTo>
                <a:cubicBezTo>
                  <a:pt x="9" y="38"/>
                  <a:pt x="10" y="38"/>
                  <a:pt x="10" y="38"/>
                </a:cubicBezTo>
                <a:cubicBezTo>
                  <a:pt x="10" y="38"/>
                  <a:pt x="10" y="38"/>
                  <a:pt x="10" y="38"/>
                </a:cubicBezTo>
                <a:cubicBezTo>
                  <a:pt x="10" y="38"/>
                  <a:pt x="10" y="38"/>
                  <a:pt x="10" y="38"/>
                </a:cubicBezTo>
                <a:cubicBezTo>
                  <a:pt x="10" y="38"/>
                  <a:pt x="10" y="38"/>
                  <a:pt x="10" y="38"/>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0" y="39"/>
                </a:cubicBezTo>
                <a:cubicBezTo>
                  <a:pt x="10" y="39"/>
                  <a:pt x="10"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39"/>
                  <a:pt x="11" y="39"/>
                </a:cubicBezTo>
                <a:cubicBezTo>
                  <a:pt x="11" y="39"/>
                  <a:pt x="11" y="40"/>
                  <a:pt x="11" y="40"/>
                </a:cubicBezTo>
                <a:cubicBezTo>
                  <a:pt x="11" y="40"/>
                  <a:pt x="11" y="40"/>
                  <a:pt x="11" y="40"/>
                </a:cubicBezTo>
                <a:cubicBezTo>
                  <a:pt x="11" y="40"/>
                  <a:pt x="11" y="40"/>
                  <a:pt x="11" y="40"/>
                </a:cubicBezTo>
                <a:cubicBezTo>
                  <a:pt x="11" y="40"/>
                  <a:pt x="11" y="40"/>
                  <a:pt x="11" y="40"/>
                </a:cubicBezTo>
                <a:cubicBezTo>
                  <a:pt x="11" y="40"/>
                  <a:pt x="11" y="40"/>
                  <a:pt x="11" y="40"/>
                </a:cubicBezTo>
                <a:cubicBezTo>
                  <a:pt x="11" y="40"/>
                  <a:pt x="11" y="40"/>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1" y="41"/>
                  <a:pt x="11" y="41"/>
                  <a:pt x="11" y="41"/>
                </a:cubicBezTo>
                <a:cubicBezTo>
                  <a:pt x="12" y="41"/>
                  <a:pt x="12" y="41"/>
                  <a:pt x="12" y="41"/>
                </a:cubicBezTo>
                <a:cubicBezTo>
                  <a:pt x="12" y="41"/>
                  <a:pt x="12" y="42"/>
                  <a:pt x="12" y="42"/>
                </a:cubicBezTo>
                <a:cubicBezTo>
                  <a:pt x="12" y="42"/>
                  <a:pt x="12" y="42"/>
                  <a:pt x="12" y="42"/>
                </a:cubicBezTo>
                <a:cubicBezTo>
                  <a:pt x="12" y="42"/>
                  <a:pt x="12" y="42"/>
                  <a:pt x="12" y="42"/>
                </a:cubicBezTo>
                <a:cubicBezTo>
                  <a:pt x="12" y="44"/>
                  <a:pt x="12" y="44"/>
                  <a:pt x="12" y="44"/>
                </a:cubicBezTo>
                <a:cubicBezTo>
                  <a:pt x="12" y="44"/>
                  <a:pt x="12" y="44"/>
                  <a:pt x="12" y="44"/>
                </a:cubicBezTo>
                <a:cubicBezTo>
                  <a:pt x="12" y="44"/>
                  <a:pt x="12" y="44"/>
                  <a:pt x="12" y="44"/>
                </a:cubicBezTo>
                <a:cubicBezTo>
                  <a:pt x="12" y="44"/>
                  <a:pt x="12" y="44"/>
                  <a:pt x="12" y="44"/>
                </a:cubicBezTo>
                <a:cubicBezTo>
                  <a:pt x="12" y="44"/>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5"/>
                  <a:pt x="12" y="45"/>
                </a:cubicBezTo>
                <a:cubicBezTo>
                  <a:pt x="12" y="45"/>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6"/>
                </a:cubicBezTo>
                <a:cubicBezTo>
                  <a:pt x="12" y="46"/>
                  <a:pt x="12" y="46"/>
                  <a:pt x="12" y="47"/>
                </a:cubicBezTo>
                <a:cubicBezTo>
                  <a:pt x="12" y="47"/>
                  <a:pt x="12" y="47"/>
                  <a:pt x="12" y="47"/>
                </a:cubicBezTo>
                <a:cubicBezTo>
                  <a:pt x="12" y="47"/>
                  <a:pt x="12" y="47"/>
                  <a:pt x="12" y="47"/>
                </a:cubicBezTo>
                <a:cubicBezTo>
                  <a:pt x="12" y="47"/>
                  <a:pt x="12" y="47"/>
                  <a:pt x="12" y="47"/>
                </a:cubicBezTo>
                <a:cubicBezTo>
                  <a:pt x="12" y="47"/>
                  <a:pt x="12" y="47"/>
                  <a:pt x="12" y="47"/>
                </a:cubicBezTo>
                <a:cubicBezTo>
                  <a:pt x="12" y="48"/>
                  <a:pt x="12" y="48"/>
                  <a:pt x="13" y="48"/>
                </a:cubicBezTo>
                <a:cubicBezTo>
                  <a:pt x="13" y="48"/>
                  <a:pt x="13" y="48"/>
                  <a:pt x="13" y="48"/>
                </a:cubicBezTo>
                <a:cubicBezTo>
                  <a:pt x="13" y="48"/>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3" y="49"/>
                </a:cubicBezTo>
                <a:cubicBezTo>
                  <a:pt x="13" y="49"/>
                  <a:pt x="13" y="49"/>
                  <a:pt x="14" y="49"/>
                </a:cubicBezTo>
                <a:cubicBezTo>
                  <a:pt x="14" y="49"/>
                  <a:pt x="14" y="49"/>
                  <a:pt x="14" y="49"/>
                </a:cubicBezTo>
                <a:cubicBezTo>
                  <a:pt x="14" y="50"/>
                  <a:pt x="14" y="50"/>
                  <a:pt x="14" y="50"/>
                </a:cubicBezTo>
                <a:cubicBezTo>
                  <a:pt x="14" y="50"/>
                  <a:pt x="14" y="50"/>
                  <a:pt x="14" y="50"/>
                </a:cubicBezTo>
                <a:cubicBezTo>
                  <a:pt x="14" y="50"/>
                  <a:pt x="14" y="50"/>
                  <a:pt x="14" y="50"/>
                </a:cubicBezTo>
                <a:cubicBezTo>
                  <a:pt x="14" y="50"/>
                  <a:pt x="14" y="50"/>
                  <a:pt x="14" y="50"/>
                </a:cubicBezTo>
                <a:cubicBezTo>
                  <a:pt x="14" y="50"/>
                  <a:pt x="14" y="50"/>
                  <a:pt x="14" y="50"/>
                </a:cubicBezTo>
                <a:cubicBezTo>
                  <a:pt x="15" y="50"/>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1"/>
                  <a:pt x="15" y="51"/>
                  <a:pt x="15" y="51"/>
                </a:cubicBezTo>
                <a:cubicBezTo>
                  <a:pt x="15" y="52"/>
                  <a:pt x="15" y="52"/>
                  <a:pt x="15" y="52"/>
                </a:cubicBezTo>
                <a:cubicBezTo>
                  <a:pt x="15" y="52"/>
                  <a:pt x="15" y="52"/>
                  <a:pt x="15" y="52"/>
                </a:cubicBezTo>
                <a:cubicBezTo>
                  <a:pt x="15" y="52"/>
                  <a:pt x="15" y="52"/>
                  <a:pt x="15" y="52"/>
                </a:cubicBezTo>
                <a:cubicBezTo>
                  <a:pt x="15" y="52"/>
                  <a:pt x="15" y="52"/>
                  <a:pt x="15"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2"/>
                  <a:pt x="16" y="52"/>
                  <a:pt x="16" y="52"/>
                </a:cubicBezTo>
                <a:cubicBezTo>
                  <a:pt x="16" y="53"/>
                  <a:pt x="16" y="53"/>
                  <a:pt x="16" y="53"/>
                </a:cubicBezTo>
                <a:cubicBezTo>
                  <a:pt x="17" y="53"/>
                  <a:pt x="17" y="53"/>
                  <a:pt x="17" y="53"/>
                </a:cubicBezTo>
                <a:cubicBezTo>
                  <a:pt x="17" y="53"/>
                  <a:pt x="17" y="53"/>
                  <a:pt x="17" y="53"/>
                </a:cubicBezTo>
                <a:cubicBezTo>
                  <a:pt x="17" y="53"/>
                  <a:pt x="17" y="53"/>
                  <a:pt x="17" y="53"/>
                </a:cubicBezTo>
                <a:cubicBezTo>
                  <a:pt x="17" y="53"/>
                  <a:pt x="17" y="53"/>
                  <a:pt x="17" y="53"/>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2"/>
                  <a:pt x="17" y="52"/>
                  <a:pt x="17" y="52"/>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1"/>
                  <a:pt x="17" y="51"/>
                </a:cubicBezTo>
                <a:cubicBezTo>
                  <a:pt x="17" y="51"/>
                  <a:pt x="17" y="50"/>
                  <a:pt x="17" y="50"/>
                </a:cubicBezTo>
                <a:cubicBezTo>
                  <a:pt x="17" y="50"/>
                  <a:pt x="17" y="50"/>
                  <a:pt x="17" y="50"/>
                </a:cubicBezTo>
                <a:cubicBezTo>
                  <a:pt x="17" y="50"/>
                  <a:pt x="17" y="50"/>
                  <a:pt x="17" y="50"/>
                </a:cubicBezTo>
                <a:cubicBezTo>
                  <a:pt x="17" y="50"/>
                  <a:pt x="17" y="50"/>
                  <a:pt x="17" y="50"/>
                </a:cubicBezTo>
                <a:cubicBezTo>
                  <a:pt x="17" y="50"/>
                  <a:pt x="17" y="50"/>
                  <a:pt x="17" y="49"/>
                </a:cubicBezTo>
                <a:cubicBezTo>
                  <a:pt x="17"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9"/>
                  <a:pt x="16" y="49"/>
                  <a:pt x="16" y="49"/>
                </a:cubicBezTo>
                <a:cubicBezTo>
                  <a:pt x="16"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7" y="48"/>
                </a:cubicBezTo>
                <a:cubicBezTo>
                  <a:pt x="17" y="48"/>
                  <a:pt x="17" y="48"/>
                  <a:pt x="18" y="48"/>
                </a:cubicBezTo>
                <a:cubicBezTo>
                  <a:pt x="18" y="48"/>
                  <a:pt x="18" y="47"/>
                  <a:pt x="18" y="47"/>
                </a:cubicBezTo>
                <a:cubicBezTo>
                  <a:pt x="18" y="47"/>
                  <a:pt x="18" y="47"/>
                  <a:pt x="18" y="47"/>
                </a:cubicBezTo>
                <a:cubicBezTo>
                  <a:pt x="18" y="47"/>
                  <a:pt x="18" y="46"/>
                  <a:pt x="18" y="46"/>
                </a:cubicBezTo>
                <a:cubicBezTo>
                  <a:pt x="18" y="46"/>
                  <a:pt x="18" y="46"/>
                  <a:pt x="18" y="46"/>
                </a:cubicBezTo>
                <a:cubicBezTo>
                  <a:pt x="18" y="46"/>
                  <a:pt x="18" y="46"/>
                  <a:pt x="18" y="46"/>
                </a:cubicBezTo>
                <a:cubicBezTo>
                  <a:pt x="18" y="46"/>
                  <a:pt x="18" y="46"/>
                  <a:pt x="18" y="46"/>
                </a:cubicBezTo>
                <a:cubicBezTo>
                  <a:pt x="17" y="46"/>
                  <a:pt x="17" y="46"/>
                  <a:pt x="17" y="46"/>
                </a:cubicBezTo>
                <a:cubicBezTo>
                  <a:pt x="17" y="46"/>
                  <a:pt x="17" y="46"/>
                  <a:pt x="17" y="46"/>
                </a:cubicBezTo>
                <a:cubicBezTo>
                  <a:pt x="18" y="46"/>
                  <a:pt x="18" y="46"/>
                  <a:pt x="18" y="46"/>
                </a:cubicBezTo>
                <a:cubicBezTo>
                  <a:pt x="18" y="46"/>
                  <a:pt x="18" y="46"/>
                  <a:pt x="18" y="46"/>
                </a:cubicBezTo>
                <a:cubicBezTo>
                  <a:pt x="18" y="46"/>
                  <a:pt x="18" y="46"/>
                  <a:pt x="18" y="46"/>
                </a:cubicBezTo>
                <a:cubicBezTo>
                  <a:pt x="18" y="46"/>
                  <a:pt x="18" y="46"/>
                  <a:pt x="18" y="46"/>
                </a:cubicBezTo>
                <a:cubicBezTo>
                  <a:pt x="19" y="46"/>
                  <a:pt x="19" y="46"/>
                  <a:pt x="19" y="46"/>
                </a:cubicBezTo>
                <a:cubicBezTo>
                  <a:pt x="19" y="46"/>
                  <a:pt x="19" y="46"/>
                  <a:pt x="19" y="46"/>
                </a:cubicBezTo>
                <a:cubicBezTo>
                  <a:pt x="19" y="46"/>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19" y="45"/>
                </a:cubicBezTo>
                <a:cubicBezTo>
                  <a:pt x="19" y="45"/>
                  <a:pt x="19" y="45"/>
                  <a:pt x="20" y="44"/>
                </a:cubicBezTo>
                <a:cubicBezTo>
                  <a:pt x="20" y="44"/>
                  <a:pt x="20" y="44"/>
                  <a:pt x="20" y="44"/>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2"/>
                </a:cubicBezTo>
                <a:cubicBezTo>
                  <a:pt x="20" y="42"/>
                  <a:pt x="20" y="42"/>
                  <a:pt x="20" y="41"/>
                </a:cubicBezTo>
                <a:cubicBezTo>
                  <a:pt x="20" y="41"/>
                  <a:pt x="20" y="41"/>
                  <a:pt x="20" y="41"/>
                </a:cubicBezTo>
                <a:cubicBezTo>
                  <a:pt x="20" y="41"/>
                  <a:pt x="20" y="41"/>
                  <a:pt x="20" y="41"/>
                </a:cubicBezTo>
                <a:cubicBezTo>
                  <a:pt x="21" y="41"/>
                  <a:pt x="21" y="41"/>
                  <a:pt x="21" y="41"/>
                </a:cubicBezTo>
                <a:cubicBezTo>
                  <a:pt x="21" y="41"/>
                  <a:pt x="21" y="41"/>
                  <a:pt x="21" y="41"/>
                </a:cubicBezTo>
                <a:cubicBezTo>
                  <a:pt x="21" y="41"/>
                  <a:pt x="21" y="41"/>
                  <a:pt x="21"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1"/>
                  <a:pt x="22" y="41"/>
                </a:cubicBezTo>
                <a:cubicBezTo>
                  <a:pt x="22" y="41"/>
                  <a:pt x="22" y="40"/>
                  <a:pt x="22" y="40"/>
                </a:cubicBezTo>
                <a:cubicBezTo>
                  <a:pt x="22" y="40"/>
                  <a:pt x="22" y="40"/>
                  <a:pt x="22" y="40"/>
                </a:cubicBezTo>
                <a:cubicBezTo>
                  <a:pt x="22" y="40"/>
                  <a:pt x="22"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40"/>
                  <a:pt x="23" y="40"/>
                  <a:pt x="23" y="40"/>
                </a:cubicBezTo>
                <a:cubicBezTo>
                  <a:pt x="23" y="39"/>
                  <a:pt x="24" y="39"/>
                  <a:pt x="24" y="39"/>
                </a:cubicBezTo>
                <a:cubicBezTo>
                  <a:pt x="24" y="39"/>
                  <a:pt x="24" y="39"/>
                  <a:pt x="24" y="39"/>
                </a:cubicBezTo>
                <a:cubicBezTo>
                  <a:pt x="24" y="39"/>
                  <a:pt x="24" y="39"/>
                  <a:pt x="24" y="39"/>
                </a:cubicBezTo>
                <a:cubicBezTo>
                  <a:pt x="24" y="38"/>
                  <a:pt x="24" y="38"/>
                  <a:pt x="24" y="38"/>
                </a:cubicBezTo>
                <a:cubicBezTo>
                  <a:pt x="24" y="38"/>
                  <a:pt x="24" y="38"/>
                  <a:pt x="24" y="37"/>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4" y="36"/>
                  <a:pt x="24" y="36"/>
                  <a:pt x="24" y="36"/>
                </a:cubicBezTo>
                <a:cubicBezTo>
                  <a:pt x="25" y="36"/>
                  <a:pt x="25" y="36"/>
                  <a:pt x="25" y="36"/>
                </a:cubicBezTo>
                <a:cubicBezTo>
                  <a:pt x="25" y="36"/>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5" y="35"/>
                  <a:pt x="25" y="35"/>
                  <a:pt x="25" y="35"/>
                </a:cubicBezTo>
                <a:cubicBezTo>
                  <a:pt x="26" y="34"/>
                  <a:pt x="26" y="34"/>
                  <a:pt x="26" y="34"/>
                </a:cubicBezTo>
                <a:cubicBezTo>
                  <a:pt x="26" y="34"/>
                  <a:pt x="26" y="34"/>
                  <a:pt x="26" y="34"/>
                </a:cubicBezTo>
                <a:cubicBezTo>
                  <a:pt x="26" y="34"/>
                  <a:pt x="26" y="34"/>
                  <a:pt x="26" y="34"/>
                </a:cubicBezTo>
                <a:cubicBezTo>
                  <a:pt x="26" y="34"/>
                  <a:pt x="26" y="34"/>
                  <a:pt x="26" y="34"/>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3"/>
                  <a:pt x="26" y="33"/>
                  <a:pt x="26" y="33"/>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6" y="32"/>
                </a:cubicBezTo>
                <a:cubicBezTo>
                  <a:pt x="26" y="32"/>
                  <a:pt x="26" y="32"/>
                  <a:pt x="25" y="32"/>
                </a:cubicBezTo>
                <a:cubicBezTo>
                  <a:pt x="25" y="32"/>
                  <a:pt x="25" y="32"/>
                  <a:pt x="25" y="31"/>
                </a:cubicBezTo>
                <a:cubicBezTo>
                  <a:pt x="25" y="31"/>
                  <a:pt x="25" y="31"/>
                  <a:pt x="25" y="31"/>
                </a:cubicBezTo>
                <a:cubicBezTo>
                  <a:pt x="25" y="31"/>
                  <a:pt x="25" y="31"/>
                  <a:pt x="25" y="31"/>
                </a:cubicBezTo>
                <a:cubicBezTo>
                  <a:pt x="25" y="31"/>
                  <a:pt x="25" y="31"/>
                  <a:pt x="25"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4" y="31"/>
                  <a:pt x="24" y="31"/>
                  <a:pt x="24" y="31"/>
                </a:cubicBezTo>
                <a:cubicBezTo>
                  <a:pt x="23" y="31"/>
                  <a:pt x="23" y="31"/>
                  <a:pt x="23" y="31"/>
                </a:cubicBezTo>
                <a:cubicBezTo>
                  <a:pt x="23" y="31"/>
                  <a:pt x="23" y="31"/>
                  <a:pt x="23" y="31"/>
                </a:cubicBezTo>
                <a:cubicBezTo>
                  <a:pt x="23" y="31"/>
                  <a:pt x="23" y="31"/>
                  <a:pt x="23" y="31"/>
                </a:cubicBezTo>
                <a:cubicBezTo>
                  <a:pt x="23" y="31"/>
                  <a:pt x="23" y="31"/>
                  <a:pt x="23" y="31"/>
                </a:cubicBezTo>
                <a:cubicBezTo>
                  <a:pt x="23" y="30"/>
                  <a:pt x="23" y="30"/>
                  <a:pt x="23" y="30"/>
                </a:cubicBezTo>
                <a:cubicBezTo>
                  <a:pt x="23" y="30"/>
                  <a:pt x="22" y="30"/>
                  <a:pt x="22" y="30"/>
                </a:cubicBezTo>
                <a:cubicBezTo>
                  <a:pt x="22" y="30"/>
                  <a:pt x="22" y="30"/>
                  <a:pt x="22" y="30"/>
                </a:cubicBezTo>
                <a:cubicBezTo>
                  <a:pt x="22" y="30"/>
                  <a:pt x="22" y="30"/>
                  <a:pt x="22" y="30"/>
                </a:cubicBezTo>
                <a:cubicBezTo>
                  <a:pt x="22" y="30"/>
                  <a:pt x="22" y="30"/>
                  <a:pt x="22"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1" y="30"/>
                </a:cubicBezTo>
                <a:cubicBezTo>
                  <a:pt x="21" y="30"/>
                  <a:pt x="21" y="30"/>
                  <a:pt x="20" y="30"/>
                </a:cubicBezTo>
                <a:cubicBezTo>
                  <a:pt x="20" y="30"/>
                  <a:pt x="20" y="30"/>
                  <a:pt x="20" y="30"/>
                </a:cubicBezTo>
                <a:cubicBezTo>
                  <a:pt x="20" y="30"/>
                  <a:pt x="20" y="30"/>
                  <a:pt x="20" y="30"/>
                </a:cubicBezTo>
                <a:cubicBezTo>
                  <a:pt x="20" y="30"/>
                  <a:pt x="20" y="30"/>
                  <a:pt x="20" y="30"/>
                </a:cubicBezTo>
                <a:cubicBezTo>
                  <a:pt x="20" y="30"/>
                  <a:pt x="20" y="29"/>
                  <a:pt x="20" y="29"/>
                </a:cubicBezTo>
                <a:cubicBezTo>
                  <a:pt x="20" y="29"/>
                  <a:pt x="20" y="29"/>
                  <a:pt x="20" y="29"/>
                </a:cubicBezTo>
                <a:cubicBezTo>
                  <a:pt x="20" y="29"/>
                  <a:pt x="20" y="29"/>
                  <a:pt x="20" y="29"/>
                </a:cubicBezTo>
                <a:cubicBezTo>
                  <a:pt x="19" y="29"/>
                  <a:pt x="19" y="29"/>
                  <a:pt x="19" y="29"/>
                </a:cubicBezTo>
                <a:cubicBezTo>
                  <a:pt x="19" y="29"/>
                  <a:pt x="19" y="29"/>
                  <a:pt x="19" y="29"/>
                </a:cubicBezTo>
                <a:cubicBezTo>
                  <a:pt x="19" y="29"/>
                  <a:pt x="19" y="29"/>
                  <a:pt x="19" y="30"/>
                </a:cubicBezTo>
                <a:cubicBezTo>
                  <a:pt x="19" y="30"/>
                  <a:pt x="19" y="30"/>
                  <a:pt x="19" y="30"/>
                </a:cubicBezTo>
                <a:cubicBezTo>
                  <a:pt x="19" y="30"/>
                  <a:pt x="18" y="30"/>
                  <a:pt x="18" y="30"/>
                </a:cubicBezTo>
                <a:cubicBezTo>
                  <a:pt x="18" y="30"/>
                  <a:pt x="18" y="30"/>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8" y="29"/>
                </a:cubicBezTo>
                <a:cubicBezTo>
                  <a:pt x="18" y="29"/>
                  <a:pt x="18"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9"/>
                  <a:pt x="19" y="29"/>
                </a:cubicBezTo>
                <a:cubicBezTo>
                  <a:pt x="19" y="29"/>
                  <a:pt x="19" y="28"/>
                  <a:pt x="19" y="28"/>
                </a:cubicBezTo>
                <a:cubicBezTo>
                  <a:pt x="19" y="28"/>
                  <a:pt x="19" y="28"/>
                  <a:pt x="19" y="28"/>
                </a:cubicBezTo>
                <a:cubicBezTo>
                  <a:pt x="19" y="28"/>
                  <a:pt x="19" y="28"/>
                  <a:pt x="19" y="28"/>
                </a:cubicBezTo>
                <a:cubicBezTo>
                  <a:pt x="18" y="28"/>
                  <a:pt x="18" y="28"/>
                  <a:pt x="18" y="28"/>
                </a:cubicBezTo>
                <a:cubicBezTo>
                  <a:pt x="18" y="28"/>
                  <a:pt x="18" y="28"/>
                  <a:pt x="18" y="28"/>
                </a:cubicBezTo>
                <a:cubicBezTo>
                  <a:pt x="18" y="28"/>
                  <a:pt x="18" y="28"/>
                  <a:pt x="18" y="28"/>
                </a:cubicBezTo>
                <a:cubicBezTo>
                  <a:pt x="18" y="28"/>
                  <a:pt x="18" y="28"/>
                  <a:pt x="18" y="28"/>
                </a:cubicBezTo>
                <a:cubicBezTo>
                  <a:pt x="18" y="28"/>
                  <a:pt x="18" y="28"/>
                  <a:pt x="18" y="28"/>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8" y="27"/>
                  <a:pt x="18" y="27"/>
                </a:cubicBezTo>
                <a:cubicBezTo>
                  <a:pt x="18" y="27"/>
                  <a:pt x="17" y="27"/>
                  <a:pt x="17" y="26"/>
                </a:cubicBezTo>
                <a:cubicBezTo>
                  <a:pt x="17" y="26"/>
                  <a:pt x="17" y="26"/>
                  <a:pt x="17" y="26"/>
                </a:cubicBezTo>
                <a:cubicBezTo>
                  <a:pt x="17" y="26"/>
                  <a:pt x="17" y="26"/>
                  <a:pt x="17" y="26"/>
                </a:cubicBezTo>
                <a:cubicBezTo>
                  <a:pt x="17" y="26"/>
                  <a:pt x="17" y="26"/>
                  <a:pt x="17" y="26"/>
                </a:cubicBezTo>
                <a:cubicBezTo>
                  <a:pt x="17" y="26"/>
                  <a:pt x="17" y="26"/>
                  <a:pt x="17" y="26"/>
                </a:cubicBezTo>
                <a:cubicBezTo>
                  <a:pt x="16" y="26"/>
                  <a:pt x="16" y="26"/>
                  <a:pt x="16" y="26"/>
                </a:cubicBezTo>
                <a:cubicBezTo>
                  <a:pt x="16" y="26"/>
                  <a:pt x="16" y="26"/>
                  <a:pt x="16" y="26"/>
                </a:cubicBezTo>
                <a:cubicBezTo>
                  <a:pt x="16" y="26"/>
                  <a:pt x="16" y="26"/>
                  <a:pt x="16" y="26"/>
                </a:cubicBezTo>
                <a:cubicBezTo>
                  <a:pt x="16" y="26"/>
                  <a:pt x="16" y="26"/>
                  <a:pt x="16" y="26"/>
                </a:cubicBezTo>
                <a:cubicBezTo>
                  <a:pt x="16" y="26"/>
                  <a:pt x="16" y="26"/>
                  <a:pt x="16" y="26"/>
                </a:cubicBezTo>
                <a:cubicBezTo>
                  <a:pt x="15" y="26"/>
                  <a:pt x="15" y="26"/>
                  <a:pt x="15" y="26"/>
                </a:cubicBezTo>
                <a:cubicBezTo>
                  <a:pt x="15" y="26"/>
                  <a:pt x="15" y="26"/>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5" y="25"/>
                  <a:pt x="15" y="25"/>
                </a:cubicBezTo>
                <a:cubicBezTo>
                  <a:pt x="15" y="25"/>
                  <a:pt x="14" y="25"/>
                  <a:pt x="14" y="25"/>
                </a:cubicBezTo>
                <a:cubicBezTo>
                  <a:pt x="14" y="25"/>
                  <a:pt x="14" y="25"/>
                  <a:pt x="14" y="25"/>
                </a:cubicBezTo>
                <a:cubicBezTo>
                  <a:pt x="14" y="25"/>
                  <a:pt x="14" y="25"/>
                  <a:pt x="14" y="25"/>
                </a:cubicBezTo>
                <a:cubicBezTo>
                  <a:pt x="14" y="25"/>
                  <a:pt x="14" y="25"/>
                  <a:pt x="13" y="25"/>
                </a:cubicBezTo>
                <a:cubicBezTo>
                  <a:pt x="14" y="25"/>
                  <a:pt x="14" y="24"/>
                  <a:pt x="14" y="24"/>
                </a:cubicBezTo>
                <a:cubicBezTo>
                  <a:pt x="14" y="24"/>
                  <a:pt x="14" y="24"/>
                  <a:pt x="14" y="24"/>
                </a:cubicBezTo>
                <a:cubicBezTo>
                  <a:pt x="14" y="24"/>
                  <a:pt x="14" y="24"/>
                  <a:pt x="14"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3" y="24"/>
                  <a:pt x="13" y="24"/>
                </a:cubicBezTo>
                <a:cubicBezTo>
                  <a:pt x="13" y="24"/>
                  <a:pt x="12" y="24"/>
                  <a:pt x="12" y="24"/>
                </a:cubicBezTo>
                <a:cubicBezTo>
                  <a:pt x="12" y="24"/>
                  <a:pt x="12" y="24"/>
                  <a:pt x="12" y="24"/>
                </a:cubicBezTo>
                <a:cubicBezTo>
                  <a:pt x="12" y="24"/>
                  <a:pt x="12" y="24"/>
                  <a:pt x="12" y="24"/>
                </a:cubicBezTo>
                <a:cubicBezTo>
                  <a:pt x="12" y="24"/>
                  <a:pt x="12" y="24"/>
                  <a:pt x="12" y="24"/>
                </a:cubicBezTo>
                <a:cubicBezTo>
                  <a:pt x="12" y="24"/>
                  <a:pt x="11" y="24"/>
                  <a:pt x="11" y="24"/>
                </a:cubicBezTo>
                <a:cubicBezTo>
                  <a:pt x="11" y="24"/>
                  <a:pt x="11" y="23"/>
                  <a:pt x="11" y="23"/>
                </a:cubicBezTo>
                <a:cubicBezTo>
                  <a:pt x="11" y="23"/>
                  <a:pt x="11" y="23"/>
                  <a:pt x="11" y="23"/>
                </a:cubicBezTo>
                <a:cubicBezTo>
                  <a:pt x="11"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10" y="23"/>
                  <a:pt x="10" y="23"/>
                </a:cubicBezTo>
                <a:cubicBezTo>
                  <a:pt x="10"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9" y="23"/>
                </a:cubicBezTo>
                <a:cubicBezTo>
                  <a:pt x="9" y="23"/>
                  <a:pt x="9" y="23"/>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4"/>
                  <a:pt x="8" y="24"/>
                  <a:pt x="8" y="24"/>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8" y="25"/>
                </a:cubicBezTo>
                <a:cubicBezTo>
                  <a:pt x="8" y="25"/>
                  <a:pt x="8" y="25"/>
                  <a:pt x="7" y="25"/>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7" y="24"/>
                  <a:pt x="7" y="24"/>
                  <a:pt x="7"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4"/>
                </a:cubicBezTo>
                <a:cubicBezTo>
                  <a:pt x="6" y="24"/>
                  <a:pt x="6" y="24"/>
                  <a:pt x="6" y="23"/>
                </a:cubicBezTo>
                <a:cubicBezTo>
                  <a:pt x="6" y="23"/>
                  <a:pt x="6" y="23"/>
                  <a:pt x="6" y="23"/>
                </a:cubicBezTo>
                <a:cubicBezTo>
                  <a:pt x="6" y="23"/>
                  <a:pt x="6" y="23"/>
                  <a:pt x="5" y="23"/>
                </a:cubicBezTo>
                <a:cubicBezTo>
                  <a:pt x="6" y="23"/>
                  <a:pt x="6" y="23"/>
                  <a:pt x="6" y="23"/>
                </a:cubicBezTo>
                <a:cubicBezTo>
                  <a:pt x="6" y="23"/>
                  <a:pt x="6" y="23"/>
                  <a:pt x="6" y="23"/>
                </a:cubicBezTo>
                <a:cubicBezTo>
                  <a:pt x="6" y="23"/>
                  <a:pt x="6" y="23"/>
                  <a:pt x="6" y="23"/>
                </a:cubicBezTo>
                <a:cubicBezTo>
                  <a:pt x="6" y="23"/>
                  <a:pt x="6" y="22"/>
                  <a:pt x="6" y="22"/>
                </a:cubicBezTo>
                <a:cubicBezTo>
                  <a:pt x="6" y="22"/>
                  <a:pt x="6" y="22"/>
                  <a:pt x="6" y="22"/>
                </a:cubicBezTo>
                <a:cubicBezTo>
                  <a:pt x="6" y="22"/>
                  <a:pt x="6" y="22"/>
                  <a:pt x="6" y="22"/>
                </a:cubicBezTo>
                <a:cubicBezTo>
                  <a:pt x="6" y="22"/>
                  <a:pt x="6" y="22"/>
                  <a:pt x="6" y="22"/>
                </a:cubicBezTo>
                <a:cubicBezTo>
                  <a:pt x="6" y="22"/>
                  <a:pt x="6" y="22"/>
                  <a:pt x="6" y="22"/>
                </a:cubicBezTo>
                <a:cubicBezTo>
                  <a:pt x="6" y="21"/>
                  <a:pt x="6" y="21"/>
                  <a:pt x="6" y="21"/>
                </a:cubicBezTo>
                <a:cubicBezTo>
                  <a:pt x="6" y="21"/>
                  <a:pt x="6" y="21"/>
                  <a:pt x="6" y="21"/>
                </a:cubicBezTo>
                <a:cubicBezTo>
                  <a:pt x="6" y="21"/>
                  <a:pt x="6" y="21"/>
                  <a:pt x="6" y="21"/>
                </a:cubicBezTo>
                <a:cubicBezTo>
                  <a:pt x="6" y="21"/>
                  <a:pt x="6" y="21"/>
                  <a:pt x="6" y="21"/>
                </a:cubicBezTo>
                <a:cubicBezTo>
                  <a:pt x="6" y="21"/>
                  <a:pt x="6" y="21"/>
                  <a:pt x="6"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1"/>
                  <a:pt x="5" y="21"/>
                  <a:pt x="5" y="21"/>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5" y="20"/>
                  <a:pt x="5" y="20"/>
                  <a:pt x="5" y="20"/>
                </a:cubicBezTo>
                <a:cubicBezTo>
                  <a:pt x="6" y="20"/>
                  <a:pt x="6" y="20"/>
                  <a:pt x="6" y="19"/>
                </a:cubicBezTo>
                <a:cubicBezTo>
                  <a:pt x="6" y="19"/>
                  <a:pt x="6" y="19"/>
                  <a:pt x="6" y="19"/>
                </a:cubicBezTo>
                <a:cubicBezTo>
                  <a:pt x="6" y="19"/>
                  <a:pt x="6" y="19"/>
                  <a:pt x="6" y="19"/>
                </a:cubicBezTo>
                <a:cubicBezTo>
                  <a:pt x="6" y="18"/>
                  <a:pt x="6" y="18"/>
                  <a:pt x="6" y="18"/>
                </a:cubicBezTo>
                <a:cubicBezTo>
                  <a:pt x="6" y="18"/>
                  <a:pt x="6" y="18"/>
                  <a:pt x="6" y="18"/>
                </a:cubicBezTo>
                <a:cubicBezTo>
                  <a:pt x="6" y="18"/>
                  <a:pt x="6" y="18"/>
                  <a:pt x="6" y="18"/>
                </a:cubicBezTo>
                <a:cubicBezTo>
                  <a:pt x="5" y="18"/>
                  <a:pt x="5" y="18"/>
                  <a:pt x="5" y="18"/>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5" y="19"/>
                  <a:pt x="5" y="19"/>
                  <a:pt x="5" y="19"/>
                </a:cubicBezTo>
                <a:cubicBezTo>
                  <a:pt x="4" y="19"/>
                  <a:pt x="4" y="19"/>
                  <a:pt x="4" y="19"/>
                </a:cubicBezTo>
                <a:cubicBezTo>
                  <a:pt x="4" y="19"/>
                  <a:pt x="4" y="19"/>
                  <a:pt x="4" y="19"/>
                </a:cubicBezTo>
                <a:cubicBezTo>
                  <a:pt x="4" y="19"/>
                  <a:pt x="4" y="19"/>
                  <a:pt x="4" y="19"/>
                </a:cubicBezTo>
                <a:cubicBezTo>
                  <a:pt x="4" y="20"/>
                  <a:pt x="4" y="20"/>
                  <a:pt x="4" y="20"/>
                </a:cubicBezTo>
                <a:cubicBezTo>
                  <a:pt x="4" y="20"/>
                  <a:pt x="4" y="20"/>
                  <a:pt x="4" y="20"/>
                </a:cubicBezTo>
                <a:cubicBezTo>
                  <a:pt x="4" y="20"/>
                  <a:pt x="4" y="20"/>
                  <a:pt x="4" y="20"/>
                </a:cubicBezTo>
                <a:cubicBezTo>
                  <a:pt x="4" y="20"/>
                  <a:pt x="4" y="20"/>
                  <a:pt x="4" y="20"/>
                </a:cubicBezTo>
                <a:cubicBezTo>
                  <a:pt x="4" y="19"/>
                  <a:pt x="4" y="19"/>
                  <a:pt x="4" y="19"/>
                </a:cubicBezTo>
                <a:cubicBezTo>
                  <a:pt x="4" y="19"/>
                  <a:pt x="4"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3" y="19"/>
                </a:cubicBezTo>
                <a:cubicBezTo>
                  <a:pt x="3" y="19"/>
                  <a:pt x="3" y="19"/>
                  <a:pt x="4" y="19"/>
                </a:cubicBezTo>
                <a:cubicBezTo>
                  <a:pt x="4" y="19"/>
                  <a:pt x="4" y="19"/>
                  <a:pt x="4" y="19"/>
                </a:cubicBezTo>
                <a:cubicBezTo>
                  <a:pt x="4" y="19"/>
                  <a:pt x="4" y="19"/>
                  <a:pt x="4" y="19"/>
                </a:cubicBezTo>
                <a:cubicBezTo>
                  <a:pt x="4" y="19"/>
                  <a:pt x="4" y="19"/>
                  <a:pt x="4" y="19"/>
                </a:cubicBezTo>
                <a:cubicBezTo>
                  <a:pt x="4" y="19"/>
                  <a:pt x="4" y="19"/>
                  <a:pt x="4" y="19"/>
                </a:cubicBezTo>
                <a:cubicBezTo>
                  <a:pt x="4" y="19"/>
                  <a:pt x="4" y="19"/>
                  <a:pt x="4" y="19"/>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8"/>
                  <a:pt x="4" y="18"/>
                  <a:pt x="4" y="18"/>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4" y="17"/>
                  <a:pt x="4" y="17"/>
                </a:cubicBezTo>
                <a:cubicBezTo>
                  <a:pt x="4" y="17"/>
                  <a:pt x="5" y="17"/>
                  <a:pt x="5" y="17"/>
                </a:cubicBezTo>
                <a:cubicBezTo>
                  <a:pt x="5" y="17"/>
                  <a:pt x="5" y="17"/>
                  <a:pt x="5" y="17"/>
                </a:cubicBezTo>
                <a:cubicBezTo>
                  <a:pt x="5" y="17"/>
                  <a:pt x="5" y="17"/>
                  <a:pt x="5" y="17"/>
                </a:cubicBezTo>
                <a:cubicBezTo>
                  <a:pt x="5" y="17"/>
                  <a:pt x="5" y="17"/>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5" y="16"/>
                  <a:pt x="5" y="16"/>
                </a:cubicBezTo>
                <a:cubicBezTo>
                  <a:pt x="5" y="16"/>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6" y="15"/>
                  <a:pt x="6" y="15"/>
                  <a:pt x="6" y="15"/>
                </a:cubicBezTo>
                <a:cubicBezTo>
                  <a:pt x="7" y="15"/>
                  <a:pt x="7" y="15"/>
                  <a:pt x="7" y="15"/>
                </a:cubicBezTo>
                <a:cubicBezTo>
                  <a:pt x="7" y="15"/>
                  <a:pt x="7" y="15"/>
                  <a:pt x="7" y="15"/>
                </a:cubicBezTo>
                <a:cubicBezTo>
                  <a:pt x="7" y="15"/>
                  <a:pt x="7" y="15"/>
                  <a:pt x="7" y="15"/>
                </a:cubicBezTo>
                <a:cubicBezTo>
                  <a:pt x="7" y="15"/>
                  <a:pt x="8" y="15"/>
                  <a:pt x="8" y="15"/>
                </a:cubicBezTo>
                <a:cubicBezTo>
                  <a:pt x="8" y="15"/>
                  <a:pt x="8" y="15"/>
                  <a:pt x="8" y="15"/>
                </a:cubicBezTo>
                <a:cubicBezTo>
                  <a:pt x="8" y="15"/>
                  <a:pt x="8" y="15"/>
                  <a:pt x="8" y="15"/>
                </a:cubicBezTo>
                <a:cubicBezTo>
                  <a:pt x="8" y="15"/>
                  <a:pt x="8" y="15"/>
                  <a:pt x="8" y="15"/>
                </a:cubicBezTo>
                <a:cubicBezTo>
                  <a:pt x="8" y="15"/>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6"/>
                  <a:pt x="8" y="17"/>
                  <a:pt x="8" y="17"/>
                </a:cubicBezTo>
                <a:cubicBezTo>
                  <a:pt x="8" y="17"/>
                  <a:pt x="8" y="17"/>
                  <a:pt x="8" y="17"/>
                </a:cubicBezTo>
                <a:cubicBezTo>
                  <a:pt x="8" y="17"/>
                  <a:pt x="8" y="17"/>
                  <a:pt x="8" y="17"/>
                </a:cubicBezTo>
                <a:cubicBezTo>
                  <a:pt x="8" y="17"/>
                  <a:pt x="8" y="17"/>
                  <a:pt x="8" y="17"/>
                </a:cubicBezTo>
                <a:cubicBezTo>
                  <a:pt x="9" y="17"/>
                  <a:pt x="9" y="16"/>
                  <a:pt x="9" y="16"/>
                </a:cubicBezTo>
                <a:cubicBezTo>
                  <a:pt x="9" y="16"/>
                  <a:pt x="9" y="16"/>
                  <a:pt x="9" y="16"/>
                </a:cubicBezTo>
                <a:cubicBezTo>
                  <a:pt x="9" y="16"/>
                  <a:pt x="9" y="16"/>
                  <a:pt x="9" y="16"/>
                </a:cubicBezTo>
                <a:cubicBezTo>
                  <a:pt x="9" y="16"/>
                  <a:pt x="9" y="16"/>
                  <a:pt x="9" y="16"/>
                </a:cubicBezTo>
                <a:cubicBezTo>
                  <a:pt x="9" y="16"/>
                  <a:pt x="9" y="16"/>
                  <a:pt x="9" y="16"/>
                </a:cubicBezTo>
                <a:cubicBezTo>
                  <a:pt x="9" y="16"/>
                  <a:pt x="9" y="16"/>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5"/>
                  <a:pt x="9" y="15"/>
                </a:cubicBezTo>
                <a:cubicBezTo>
                  <a:pt x="9" y="15"/>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9" y="14"/>
                  <a:pt x="9" y="14"/>
                  <a:pt x="9"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4"/>
                  <a:pt x="10" y="14"/>
                  <a:pt x="10" y="14"/>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0" y="13"/>
                  <a:pt x="10" y="13"/>
                </a:cubicBezTo>
                <a:cubicBezTo>
                  <a:pt x="10" y="13"/>
                  <a:pt x="11" y="13"/>
                  <a:pt x="11" y="13"/>
                </a:cubicBezTo>
                <a:cubicBezTo>
                  <a:pt x="11" y="13"/>
                  <a:pt x="11" y="13"/>
                  <a:pt x="11" y="13"/>
                </a:cubicBezTo>
                <a:cubicBezTo>
                  <a:pt x="11" y="13"/>
                  <a:pt x="11" y="13"/>
                  <a:pt x="11" y="13"/>
                </a:cubicBezTo>
                <a:cubicBezTo>
                  <a:pt x="11" y="13"/>
                  <a:pt x="11" y="13"/>
                  <a:pt x="11" y="13"/>
                </a:cubicBezTo>
                <a:cubicBezTo>
                  <a:pt x="12" y="13"/>
                  <a:pt x="12" y="13"/>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2"/>
                  <a:pt x="12" y="12"/>
                  <a:pt x="12" y="12"/>
                </a:cubicBezTo>
                <a:cubicBezTo>
                  <a:pt x="12" y="11"/>
                  <a:pt x="12" y="11"/>
                  <a:pt x="12" y="11"/>
                </a:cubicBezTo>
                <a:cubicBezTo>
                  <a:pt x="12" y="11"/>
                  <a:pt x="12" y="11"/>
                  <a:pt x="12" y="11"/>
                </a:cubicBezTo>
                <a:cubicBezTo>
                  <a:pt x="12" y="11"/>
                  <a:pt x="13" y="11"/>
                  <a:pt x="13" y="11"/>
                </a:cubicBezTo>
                <a:cubicBezTo>
                  <a:pt x="13" y="11"/>
                  <a:pt x="13" y="11"/>
                  <a:pt x="13" y="11"/>
                </a:cubicBezTo>
                <a:cubicBezTo>
                  <a:pt x="13" y="11"/>
                  <a:pt x="13" y="10"/>
                  <a:pt x="13" y="10"/>
                </a:cubicBezTo>
                <a:cubicBezTo>
                  <a:pt x="13" y="10"/>
                  <a:pt x="13" y="10"/>
                  <a:pt x="13" y="10"/>
                </a:cubicBezTo>
                <a:cubicBezTo>
                  <a:pt x="13"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4" y="10"/>
                  <a:pt x="14" y="10"/>
                </a:cubicBezTo>
                <a:cubicBezTo>
                  <a:pt x="14" y="10"/>
                  <a:pt x="15" y="10"/>
                  <a:pt x="15" y="10"/>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5" y="9"/>
                  <a:pt x="15" y="9"/>
                  <a:pt x="15" y="9"/>
                </a:cubicBezTo>
                <a:cubicBezTo>
                  <a:pt x="16" y="9"/>
                  <a:pt x="16" y="9"/>
                  <a:pt x="16" y="9"/>
                </a:cubicBezTo>
                <a:cubicBezTo>
                  <a:pt x="16" y="9"/>
                  <a:pt x="16" y="9"/>
                  <a:pt x="16" y="9"/>
                </a:cubicBezTo>
                <a:cubicBezTo>
                  <a:pt x="16" y="9"/>
                  <a:pt x="16" y="9"/>
                  <a:pt x="16" y="9"/>
                </a:cubicBezTo>
                <a:cubicBezTo>
                  <a:pt x="16" y="9"/>
                  <a:pt x="16" y="9"/>
                  <a:pt x="16" y="9"/>
                </a:cubicBezTo>
                <a:cubicBezTo>
                  <a:pt x="16" y="9"/>
                  <a:pt x="16" y="9"/>
                  <a:pt x="16" y="9"/>
                </a:cubicBezTo>
                <a:cubicBezTo>
                  <a:pt x="16" y="9"/>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7" y="8"/>
                  <a:pt x="17" y="8"/>
                  <a:pt x="17" y="8"/>
                </a:cubicBezTo>
                <a:cubicBezTo>
                  <a:pt x="17" y="8"/>
                  <a:pt x="17" y="8"/>
                  <a:pt x="17" y="8"/>
                </a:cubicBezTo>
                <a:cubicBezTo>
                  <a:pt x="17" y="8"/>
                  <a:pt x="17" y="8"/>
                  <a:pt x="17" y="8"/>
                </a:cubicBezTo>
                <a:cubicBezTo>
                  <a:pt x="17" y="8"/>
                  <a:pt x="17" y="8"/>
                  <a:pt x="17" y="8"/>
                </a:cubicBezTo>
                <a:cubicBezTo>
                  <a:pt x="17" y="7"/>
                  <a:pt x="17" y="7"/>
                  <a:pt x="17" y="7"/>
                </a:cubicBezTo>
                <a:cubicBezTo>
                  <a:pt x="16" y="7"/>
                  <a:pt x="16" y="7"/>
                  <a:pt x="16" y="7"/>
                </a:cubicBezTo>
                <a:cubicBezTo>
                  <a:pt x="16" y="7"/>
                  <a:pt x="16" y="7"/>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8"/>
                  <a:pt x="16" y="8"/>
                  <a:pt x="16" y="8"/>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7"/>
                  <a:pt x="17" y="7"/>
                </a:cubicBezTo>
                <a:cubicBezTo>
                  <a:pt x="17" y="7"/>
                  <a:pt x="17" y="7"/>
                  <a:pt x="17" y="7"/>
                </a:cubicBezTo>
                <a:cubicBezTo>
                  <a:pt x="17" y="7"/>
                  <a:pt x="17" y="7"/>
                  <a:pt x="17" y="7"/>
                </a:cubicBezTo>
                <a:cubicBezTo>
                  <a:pt x="17" y="7"/>
                  <a:pt x="17" y="7"/>
                  <a:pt x="17"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7"/>
                  <a:pt x="19" y="7"/>
                </a:cubicBezTo>
                <a:cubicBezTo>
                  <a:pt x="19" y="7"/>
                  <a:pt x="19" y="6"/>
                  <a:pt x="19" y="6"/>
                </a:cubicBezTo>
                <a:cubicBezTo>
                  <a:pt x="19" y="6"/>
                  <a:pt x="19" y="6"/>
                  <a:pt x="19" y="6"/>
                </a:cubicBezTo>
                <a:cubicBezTo>
                  <a:pt x="19" y="6"/>
                  <a:pt x="19" y="6"/>
                  <a:pt x="19" y="6"/>
                </a:cubicBezTo>
                <a:cubicBezTo>
                  <a:pt x="19" y="6"/>
                  <a:pt x="19" y="6"/>
                  <a:pt x="19" y="6"/>
                </a:cubicBezTo>
                <a:cubicBezTo>
                  <a:pt x="19" y="6"/>
                  <a:pt x="19" y="6"/>
                  <a:pt x="19" y="6"/>
                </a:cubicBezTo>
                <a:cubicBezTo>
                  <a:pt x="19"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0" y="6"/>
                  <a:pt x="20" y="6"/>
                  <a:pt x="20" y="6"/>
                </a:cubicBezTo>
                <a:cubicBezTo>
                  <a:pt x="21" y="6"/>
                  <a:pt x="21" y="6"/>
                  <a:pt x="21" y="6"/>
                </a:cubicBezTo>
                <a:cubicBezTo>
                  <a:pt x="21" y="6"/>
                  <a:pt x="21" y="6"/>
                  <a:pt x="21" y="6"/>
                </a:cubicBezTo>
                <a:cubicBezTo>
                  <a:pt x="21" y="6"/>
                  <a:pt x="21" y="5"/>
                  <a:pt x="21" y="5"/>
                </a:cubicBezTo>
                <a:cubicBezTo>
                  <a:pt x="20" y="5"/>
                  <a:pt x="20" y="5"/>
                  <a:pt x="20" y="5"/>
                </a:cubicBezTo>
                <a:cubicBezTo>
                  <a:pt x="20" y="5"/>
                  <a:pt x="20" y="5"/>
                  <a:pt x="20" y="5"/>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9" y="4"/>
                  <a:pt x="19" y="4"/>
                  <a:pt x="19" y="4"/>
                </a:cubicBezTo>
                <a:cubicBezTo>
                  <a:pt x="20" y="4"/>
                  <a:pt x="20" y="4"/>
                  <a:pt x="20" y="4"/>
                </a:cubicBezTo>
                <a:cubicBezTo>
                  <a:pt x="20" y="4"/>
                  <a:pt x="20" y="4"/>
                  <a:pt x="20" y="4"/>
                </a:cubicBezTo>
                <a:cubicBezTo>
                  <a:pt x="20" y="4"/>
                  <a:pt x="19" y="4"/>
                  <a:pt x="19" y="4"/>
                </a:cubicBezTo>
                <a:cubicBezTo>
                  <a:pt x="19" y="4"/>
                  <a:pt x="19" y="4"/>
                  <a:pt x="19" y="4"/>
                </a:cubicBezTo>
                <a:cubicBezTo>
                  <a:pt x="19" y="4"/>
                  <a:pt x="19" y="4"/>
                  <a:pt x="19" y="4"/>
                </a:cubicBezTo>
                <a:cubicBezTo>
                  <a:pt x="18" y="4"/>
                  <a:pt x="18" y="4"/>
                  <a:pt x="18" y="4"/>
                </a:cubicBezTo>
                <a:cubicBezTo>
                  <a:pt x="18" y="4"/>
                  <a:pt x="18" y="4"/>
                  <a:pt x="18" y="4"/>
                </a:cubicBezTo>
                <a:cubicBezTo>
                  <a:pt x="18" y="4"/>
                  <a:pt x="18" y="4"/>
                  <a:pt x="18" y="4"/>
                </a:cubicBezTo>
                <a:cubicBezTo>
                  <a:pt x="18" y="4"/>
                  <a:pt x="18" y="4"/>
                  <a:pt x="18" y="4"/>
                </a:cubicBezTo>
                <a:cubicBezTo>
                  <a:pt x="17" y="4"/>
                  <a:pt x="17" y="4"/>
                  <a:pt x="17" y="4"/>
                </a:cubicBezTo>
                <a:cubicBezTo>
                  <a:pt x="17" y="4"/>
                  <a:pt x="17" y="4"/>
                  <a:pt x="17" y="4"/>
                </a:cubicBezTo>
                <a:cubicBezTo>
                  <a:pt x="17" y="4"/>
                  <a:pt x="17" y="4"/>
                  <a:pt x="17" y="4"/>
                </a:cubicBezTo>
                <a:cubicBezTo>
                  <a:pt x="17" y="4"/>
                  <a:pt x="17" y="4"/>
                  <a:pt x="17" y="4"/>
                </a:cubicBezTo>
                <a:cubicBezTo>
                  <a:pt x="17" y="4"/>
                  <a:pt x="17" y="4"/>
                  <a:pt x="17" y="4"/>
                </a:cubicBezTo>
                <a:cubicBezTo>
                  <a:pt x="17" y="5"/>
                  <a:pt x="17" y="5"/>
                  <a:pt x="17" y="5"/>
                </a:cubicBezTo>
                <a:cubicBezTo>
                  <a:pt x="17" y="5"/>
                  <a:pt x="17" y="5"/>
                  <a:pt x="17"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5"/>
                </a:cubicBezTo>
                <a:cubicBezTo>
                  <a:pt x="16" y="5"/>
                  <a:pt x="16" y="5"/>
                  <a:pt x="16" y="6"/>
                </a:cubicBezTo>
                <a:cubicBezTo>
                  <a:pt x="16" y="6"/>
                  <a:pt x="16" y="6"/>
                  <a:pt x="16" y="6"/>
                </a:cubicBezTo>
                <a:cubicBezTo>
                  <a:pt x="16"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6"/>
                </a:cubicBezTo>
                <a:cubicBezTo>
                  <a:pt x="15" y="6"/>
                  <a:pt x="15" y="6"/>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5" y="5"/>
                  <a:pt x="15" y="5"/>
                  <a:pt x="15" y="5"/>
                </a:cubicBezTo>
                <a:cubicBezTo>
                  <a:pt x="16" y="5"/>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6" y="4"/>
                  <a:pt x="16" y="4"/>
                </a:cubicBezTo>
                <a:cubicBezTo>
                  <a:pt x="16" y="4"/>
                  <a:pt x="17" y="4"/>
                  <a:pt x="17" y="4"/>
                </a:cubicBezTo>
                <a:cubicBezTo>
                  <a:pt x="17" y="4"/>
                  <a:pt x="17" y="4"/>
                  <a:pt x="17" y="3"/>
                </a:cubicBezTo>
                <a:cubicBezTo>
                  <a:pt x="17" y="3"/>
                  <a:pt x="17" y="3"/>
                  <a:pt x="17" y="3"/>
                </a:cubicBezTo>
                <a:cubicBezTo>
                  <a:pt x="17" y="3"/>
                  <a:pt x="17" y="3"/>
                  <a:pt x="17" y="3"/>
                </a:cubicBezTo>
                <a:cubicBezTo>
                  <a:pt x="17" y="3"/>
                  <a:pt x="17" y="3"/>
                  <a:pt x="17" y="3"/>
                </a:cubicBezTo>
                <a:cubicBezTo>
                  <a:pt x="17"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3"/>
                </a:cubicBezTo>
                <a:cubicBezTo>
                  <a:pt x="18" y="3"/>
                  <a:pt x="18" y="3"/>
                  <a:pt x="18" y="2"/>
                </a:cubicBezTo>
                <a:cubicBezTo>
                  <a:pt x="18" y="2"/>
                  <a:pt x="18" y="2"/>
                  <a:pt x="18" y="2"/>
                </a:cubicBezTo>
                <a:cubicBezTo>
                  <a:pt x="20" y="2"/>
                  <a:pt x="22" y="1"/>
                  <a:pt x="24" y="1"/>
                </a:cubicBezTo>
                <a:cubicBezTo>
                  <a:pt x="24" y="1"/>
                  <a:pt x="24" y="1"/>
                  <a:pt x="24" y="1"/>
                </a:cubicBezTo>
                <a:cubicBezTo>
                  <a:pt x="24" y="1"/>
                  <a:pt x="24" y="1"/>
                  <a:pt x="24" y="1"/>
                </a:cubicBezTo>
                <a:cubicBezTo>
                  <a:pt x="24" y="1"/>
                  <a:pt x="24" y="1"/>
                  <a:pt x="24" y="1"/>
                </a:cubicBezTo>
                <a:cubicBezTo>
                  <a:pt x="24" y="1"/>
                  <a:pt x="24" y="1"/>
                  <a:pt x="24" y="1"/>
                </a:cubicBezTo>
                <a:cubicBezTo>
                  <a:pt x="24" y="1"/>
                  <a:pt x="24" y="2"/>
                  <a:pt x="24" y="2"/>
                </a:cubicBezTo>
                <a:cubicBezTo>
                  <a:pt x="24" y="2"/>
                  <a:pt x="24" y="2"/>
                  <a:pt x="24" y="2"/>
                </a:cubicBezTo>
                <a:cubicBezTo>
                  <a:pt x="24" y="2"/>
                  <a:pt x="24" y="2"/>
                  <a:pt x="24" y="2"/>
                </a:cubicBezTo>
                <a:cubicBezTo>
                  <a:pt x="24" y="2"/>
                  <a:pt x="24" y="2"/>
                  <a:pt x="24" y="2"/>
                </a:cubicBezTo>
                <a:cubicBezTo>
                  <a:pt x="24" y="2"/>
                  <a:pt x="24" y="2"/>
                  <a:pt x="24" y="2"/>
                </a:cubicBezTo>
                <a:cubicBezTo>
                  <a:pt x="24" y="2"/>
                  <a:pt x="24" y="3"/>
                  <a:pt x="24" y="3"/>
                </a:cubicBezTo>
                <a:cubicBezTo>
                  <a:pt x="24" y="3"/>
                  <a:pt x="24" y="3"/>
                  <a:pt x="24" y="3"/>
                </a:cubicBezTo>
                <a:cubicBezTo>
                  <a:pt x="24" y="3"/>
                  <a:pt x="24" y="3"/>
                  <a:pt x="24" y="3"/>
                </a:cubicBezTo>
                <a:cubicBezTo>
                  <a:pt x="24" y="3"/>
                  <a:pt x="24" y="3"/>
                  <a:pt x="24" y="3"/>
                </a:cubicBezTo>
                <a:cubicBezTo>
                  <a:pt x="24" y="3"/>
                  <a:pt x="24" y="3"/>
                  <a:pt x="24" y="3"/>
                </a:cubicBezTo>
                <a:cubicBezTo>
                  <a:pt x="24" y="3"/>
                  <a:pt x="24" y="4"/>
                  <a:pt x="24" y="4"/>
                </a:cubicBezTo>
                <a:cubicBezTo>
                  <a:pt x="24" y="4"/>
                  <a:pt x="24" y="4"/>
                  <a:pt x="24" y="4"/>
                </a:cubicBezTo>
                <a:cubicBezTo>
                  <a:pt x="25" y="4"/>
                  <a:pt x="25" y="4"/>
                  <a:pt x="25" y="4"/>
                </a:cubicBezTo>
                <a:cubicBezTo>
                  <a:pt x="25" y="4"/>
                  <a:pt x="25" y="4"/>
                  <a:pt x="25" y="4"/>
                </a:cubicBezTo>
                <a:cubicBezTo>
                  <a:pt x="25" y="4"/>
                  <a:pt x="25" y="4"/>
                  <a:pt x="26" y="4"/>
                </a:cubicBezTo>
                <a:cubicBezTo>
                  <a:pt x="26" y="4"/>
                  <a:pt x="26" y="4"/>
                  <a:pt x="26" y="4"/>
                </a:cubicBezTo>
                <a:cubicBezTo>
                  <a:pt x="26" y="4"/>
                  <a:pt x="26" y="4"/>
                  <a:pt x="26" y="4"/>
                </a:cubicBezTo>
                <a:cubicBezTo>
                  <a:pt x="26" y="4"/>
                  <a:pt x="26" y="4"/>
                  <a:pt x="26" y="4"/>
                </a:cubicBezTo>
                <a:cubicBezTo>
                  <a:pt x="26" y="4"/>
                  <a:pt x="26" y="4"/>
                  <a:pt x="26" y="3"/>
                </a:cubicBezTo>
                <a:cubicBezTo>
                  <a:pt x="26" y="3"/>
                  <a:pt x="26" y="3"/>
                  <a:pt x="26" y="3"/>
                </a:cubicBezTo>
                <a:cubicBezTo>
                  <a:pt x="26" y="3"/>
                  <a:pt x="26" y="3"/>
                  <a:pt x="26" y="3"/>
                </a:cubicBezTo>
                <a:cubicBezTo>
                  <a:pt x="26" y="3"/>
                  <a:pt x="26" y="3"/>
                  <a:pt x="26" y="3"/>
                </a:cubicBezTo>
                <a:cubicBezTo>
                  <a:pt x="26" y="3"/>
                  <a:pt x="26" y="3"/>
                  <a:pt x="26" y="3"/>
                </a:cubicBezTo>
                <a:cubicBezTo>
                  <a:pt x="26" y="3"/>
                  <a:pt x="27" y="3"/>
                  <a:pt x="27" y="3"/>
                </a:cubicBezTo>
                <a:cubicBezTo>
                  <a:pt x="27" y="3"/>
                  <a:pt x="27" y="3"/>
                  <a:pt x="27" y="3"/>
                </a:cubicBezTo>
                <a:cubicBezTo>
                  <a:pt x="27" y="3"/>
                  <a:pt x="27" y="3"/>
                  <a:pt x="27" y="3"/>
                </a:cubicBezTo>
                <a:cubicBezTo>
                  <a:pt x="27" y="3"/>
                  <a:pt x="27" y="3"/>
                  <a:pt x="27" y="3"/>
                </a:cubicBezTo>
                <a:cubicBezTo>
                  <a:pt x="27" y="3"/>
                  <a:pt x="27" y="3"/>
                  <a:pt x="27" y="3"/>
                </a:cubicBezTo>
                <a:cubicBezTo>
                  <a:pt x="27" y="3"/>
                  <a:pt x="27" y="3"/>
                  <a:pt x="28" y="3"/>
                </a:cubicBezTo>
                <a:cubicBezTo>
                  <a:pt x="28" y="3"/>
                  <a:pt x="28" y="3"/>
                  <a:pt x="28" y="3"/>
                </a:cubicBezTo>
                <a:cubicBezTo>
                  <a:pt x="28" y="3"/>
                  <a:pt x="28" y="3"/>
                  <a:pt x="28" y="3"/>
                </a:cubicBezTo>
                <a:cubicBezTo>
                  <a:pt x="28" y="3"/>
                  <a:pt x="28" y="2"/>
                  <a:pt x="28" y="2"/>
                </a:cubicBezTo>
                <a:cubicBezTo>
                  <a:pt x="28" y="2"/>
                  <a:pt x="28" y="2"/>
                  <a:pt x="28"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2"/>
                  <a:pt x="29" y="2"/>
                  <a:pt x="29" y="2"/>
                </a:cubicBezTo>
                <a:cubicBezTo>
                  <a:pt x="29" y="1"/>
                  <a:pt x="29" y="1"/>
                  <a:pt x="29" y="1"/>
                </a:cubicBezTo>
                <a:cubicBezTo>
                  <a:pt x="29" y="1"/>
                  <a:pt x="29" y="1"/>
                  <a:pt x="29" y="1"/>
                </a:cubicBezTo>
                <a:cubicBezTo>
                  <a:pt x="29" y="1"/>
                  <a:pt x="29" y="1"/>
                  <a:pt x="29" y="1"/>
                </a:cubicBezTo>
                <a:cubicBezTo>
                  <a:pt x="30" y="1"/>
                  <a:pt x="30" y="1"/>
                  <a:pt x="30" y="0"/>
                </a:cubicBezTo>
                <a:cubicBezTo>
                  <a:pt x="30" y="0"/>
                  <a:pt x="30" y="0"/>
                  <a:pt x="30" y="0"/>
                </a:cubicBezTo>
                <a:cubicBezTo>
                  <a:pt x="33" y="1"/>
                  <a:pt x="37" y="1"/>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1" y="3"/>
                </a:cubicBezTo>
                <a:cubicBezTo>
                  <a:pt x="41" y="3"/>
                  <a:pt x="41" y="3"/>
                  <a:pt x="41" y="3"/>
                </a:cubicBezTo>
                <a:cubicBezTo>
                  <a:pt x="41" y="3"/>
                  <a:pt x="41" y="4"/>
                  <a:pt x="41" y="4"/>
                </a:cubicBezTo>
                <a:cubicBezTo>
                  <a:pt x="41" y="4"/>
                  <a:pt x="41" y="4"/>
                  <a:pt x="41" y="4"/>
                </a:cubicBezTo>
                <a:cubicBezTo>
                  <a:pt x="41" y="4"/>
                  <a:pt x="41" y="4"/>
                  <a:pt x="41" y="4"/>
                </a:cubicBezTo>
                <a:cubicBezTo>
                  <a:pt x="41" y="4"/>
                  <a:pt x="41" y="4"/>
                  <a:pt x="41" y="4"/>
                </a:cubicBezTo>
                <a:cubicBezTo>
                  <a:pt x="40" y="4"/>
                  <a:pt x="40" y="4"/>
                  <a:pt x="40" y="4"/>
                </a:cubicBezTo>
                <a:cubicBezTo>
                  <a:pt x="40" y="4"/>
                  <a:pt x="40" y="4"/>
                  <a:pt x="40" y="4"/>
                </a:cubicBezTo>
                <a:cubicBezTo>
                  <a:pt x="40" y="4"/>
                  <a:pt x="40" y="4"/>
                  <a:pt x="40" y="4"/>
                </a:cubicBezTo>
                <a:cubicBezTo>
                  <a:pt x="40" y="4"/>
                  <a:pt x="40"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1" y="5"/>
                  <a:pt x="41" y="5"/>
                  <a:pt x="41" y="5"/>
                </a:cubicBezTo>
                <a:cubicBezTo>
                  <a:pt x="40" y="5"/>
                  <a:pt x="40" y="5"/>
                  <a:pt x="40" y="5"/>
                </a:cubicBezTo>
                <a:cubicBezTo>
                  <a:pt x="40" y="5"/>
                  <a:pt x="40" y="5"/>
                  <a:pt x="40" y="5"/>
                </a:cubicBezTo>
                <a:cubicBezTo>
                  <a:pt x="40" y="5"/>
                  <a:pt x="40" y="5"/>
                  <a:pt x="40" y="5"/>
                </a:cubicBezTo>
                <a:cubicBezTo>
                  <a:pt x="40" y="5"/>
                  <a:pt x="40" y="5"/>
                  <a:pt x="40" y="6"/>
                </a:cubicBezTo>
                <a:cubicBezTo>
                  <a:pt x="40" y="6"/>
                  <a:pt x="40" y="6"/>
                  <a:pt x="40" y="6"/>
                </a:cubicBezTo>
                <a:cubicBezTo>
                  <a:pt x="40" y="6"/>
                  <a:pt x="40" y="6"/>
                  <a:pt x="40" y="6"/>
                </a:cubicBezTo>
                <a:cubicBezTo>
                  <a:pt x="40" y="6"/>
                  <a:pt x="40" y="6"/>
                  <a:pt x="40" y="6"/>
                </a:cubicBezTo>
                <a:cubicBezTo>
                  <a:pt x="40" y="6"/>
                  <a:pt x="40" y="6"/>
                  <a:pt x="40"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9" y="6"/>
                </a:cubicBezTo>
                <a:cubicBezTo>
                  <a:pt x="39" y="6"/>
                  <a:pt x="39" y="6"/>
                  <a:pt x="38" y="6"/>
                </a:cubicBezTo>
                <a:cubicBezTo>
                  <a:pt x="38" y="6"/>
                  <a:pt x="38" y="6"/>
                  <a:pt x="38" y="6"/>
                </a:cubicBezTo>
                <a:cubicBezTo>
                  <a:pt x="38" y="6"/>
                  <a:pt x="38" y="7"/>
                  <a:pt x="38" y="7"/>
                </a:cubicBezTo>
                <a:cubicBezTo>
                  <a:pt x="38" y="7"/>
                  <a:pt x="38" y="7"/>
                  <a:pt x="38" y="7"/>
                </a:cubicBezTo>
                <a:cubicBezTo>
                  <a:pt x="38" y="7"/>
                  <a:pt x="38" y="7"/>
                  <a:pt x="38" y="7"/>
                </a:cubicBezTo>
                <a:cubicBezTo>
                  <a:pt x="37" y="7"/>
                  <a:pt x="37" y="7"/>
                  <a:pt x="37" y="7"/>
                </a:cubicBezTo>
                <a:cubicBezTo>
                  <a:pt x="38" y="7"/>
                  <a:pt x="38" y="7"/>
                  <a:pt x="38" y="7"/>
                </a:cubicBezTo>
                <a:cubicBezTo>
                  <a:pt x="38" y="8"/>
                  <a:pt x="38" y="8"/>
                  <a:pt x="38" y="8"/>
                </a:cubicBezTo>
                <a:cubicBezTo>
                  <a:pt x="39" y="8"/>
                  <a:pt x="39" y="8"/>
                  <a:pt x="39" y="9"/>
                </a:cubicBezTo>
                <a:cubicBezTo>
                  <a:pt x="39" y="9"/>
                  <a:pt x="39"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0" y="10"/>
                  <a:pt x="40" y="10"/>
                  <a:pt x="40" y="10"/>
                </a:cubicBezTo>
                <a:cubicBezTo>
                  <a:pt x="41" y="10"/>
                  <a:pt x="41" y="10"/>
                  <a:pt x="41" y="10"/>
                </a:cubicBezTo>
                <a:cubicBezTo>
                  <a:pt x="41" y="10"/>
                  <a:pt x="41" y="10"/>
                  <a:pt x="41" y="10"/>
                </a:cubicBezTo>
                <a:cubicBezTo>
                  <a:pt x="41" y="10"/>
                  <a:pt x="41" y="10"/>
                  <a:pt x="41" y="10"/>
                </a:cubicBezTo>
                <a:cubicBezTo>
                  <a:pt x="41" y="10"/>
                  <a:pt x="41" y="10"/>
                  <a:pt x="41" y="9"/>
                </a:cubicBezTo>
                <a:cubicBezTo>
                  <a:pt x="41" y="9"/>
                  <a:pt x="41" y="9"/>
                  <a:pt x="41" y="9"/>
                </a:cubicBezTo>
                <a:cubicBezTo>
                  <a:pt x="41" y="9"/>
                  <a:pt x="41" y="9"/>
                  <a:pt x="41" y="9"/>
                </a:cubicBezTo>
                <a:cubicBezTo>
                  <a:pt x="41" y="9"/>
                  <a:pt x="42" y="9"/>
                  <a:pt x="42" y="9"/>
                </a:cubicBezTo>
                <a:cubicBezTo>
                  <a:pt x="42" y="9"/>
                  <a:pt x="42" y="9"/>
                  <a:pt x="42" y="9"/>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2" y="10"/>
                </a:cubicBezTo>
                <a:cubicBezTo>
                  <a:pt x="42" y="10"/>
                  <a:pt x="42"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3" y="10"/>
                  <a:pt x="43" y="10"/>
                  <a:pt x="43" y="10"/>
                </a:cubicBezTo>
                <a:cubicBezTo>
                  <a:pt x="44" y="11"/>
                  <a:pt x="44" y="11"/>
                  <a:pt x="44" y="11"/>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5" y="12"/>
                  <a:pt x="45" y="12"/>
                  <a:pt x="45" y="12"/>
                </a:cubicBezTo>
                <a:cubicBezTo>
                  <a:pt x="45" y="12"/>
                  <a:pt x="45" y="12"/>
                  <a:pt x="45" y="12"/>
                </a:cubicBezTo>
                <a:cubicBezTo>
                  <a:pt x="45" y="12"/>
                  <a:pt x="45" y="12"/>
                  <a:pt x="45" y="12"/>
                </a:cubicBezTo>
                <a:cubicBezTo>
                  <a:pt x="45" y="12"/>
                  <a:pt x="45" y="12"/>
                  <a:pt x="45" y="11"/>
                </a:cubicBezTo>
                <a:cubicBezTo>
                  <a:pt x="45" y="11"/>
                  <a:pt x="45" y="11"/>
                  <a:pt x="45" y="11"/>
                </a:cubicBezTo>
                <a:cubicBezTo>
                  <a:pt x="45" y="11"/>
                  <a:pt x="45" y="11"/>
                  <a:pt x="45" y="11"/>
                </a:cubicBezTo>
                <a:cubicBezTo>
                  <a:pt x="45" y="10"/>
                  <a:pt x="45" y="10"/>
                  <a:pt x="45" y="10"/>
                </a:cubicBezTo>
                <a:cubicBezTo>
                  <a:pt x="45" y="10"/>
                  <a:pt x="45" y="10"/>
                  <a:pt x="45" y="10"/>
                </a:cubicBezTo>
                <a:cubicBezTo>
                  <a:pt x="45" y="10"/>
                  <a:pt x="45" y="10"/>
                  <a:pt x="45"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4" y="10"/>
                  <a:pt x="44" y="10"/>
                  <a:pt x="44"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0"/>
                  <a:pt x="45" y="10"/>
                  <a:pt x="45" y="10"/>
                </a:cubicBezTo>
                <a:cubicBezTo>
                  <a:pt x="45" y="11"/>
                  <a:pt x="45" y="11"/>
                  <a:pt x="45" y="11"/>
                </a:cubicBezTo>
                <a:cubicBezTo>
                  <a:pt x="45" y="11"/>
                  <a:pt x="45" y="11"/>
                  <a:pt x="45" y="11"/>
                </a:cubicBezTo>
                <a:cubicBezTo>
                  <a:pt x="45" y="11"/>
                  <a:pt x="45"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1"/>
                  <a:pt x="46" y="11"/>
                  <a:pt x="46" y="11"/>
                </a:cubicBezTo>
                <a:cubicBezTo>
                  <a:pt x="46" y="10"/>
                  <a:pt x="47" y="10"/>
                  <a:pt x="47" y="10"/>
                </a:cubicBezTo>
                <a:cubicBezTo>
                  <a:pt x="47" y="10"/>
                  <a:pt x="46" y="9"/>
                  <a:pt x="46" y="9"/>
                </a:cubicBezTo>
                <a:cubicBezTo>
                  <a:pt x="46" y="9"/>
                  <a:pt x="46" y="9"/>
                  <a:pt x="46" y="9"/>
                </a:cubicBezTo>
                <a:cubicBezTo>
                  <a:pt x="46" y="9"/>
                  <a:pt x="46" y="9"/>
                  <a:pt x="46" y="9"/>
                </a:cubicBezTo>
                <a:cubicBezTo>
                  <a:pt x="46" y="9"/>
                  <a:pt x="46" y="9"/>
                  <a:pt x="46" y="9"/>
                </a:cubicBezTo>
                <a:cubicBezTo>
                  <a:pt x="46" y="8"/>
                  <a:pt x="46" y="8"/>
                  <a:pt x="46" y="8"/>
                </a:cubicBezTo>
                <a:cubicBezTo>
                  <a:pt x="46" y="8"/>
                  <a:pt x="46" y="8"/>
                  <a:pt x="46" y="8"/>
                </a:cubicBezTo>
                <a:cubicBezTo>
                  <a:pt x="46" y="8"/>
                  <a:pt x="46" y="8"/>
                  <a:pt x="46" y="8"/>
                </a:cubicBezTo>
                <a:cubicBezTo>
                  <a:pt x="46" y="8"/>
                  <a:pt x="46" y="8"/>
                  <a:pt x="47" y="8"/>
                </a:cubicBezTo>
                <a:cubicBezTo>
                  <a:pt x="47" y="8"/>
                  <a:pt x="47" y="9"/>
                  <a:pt x="47" y="9"/>
                </a:cubicBezTo>
                <a:cubicBezTo>
                  <a:pt x="47" y="9"/>
                  <a:pt x="47" y="9"/>
                  <a:pt x="47" y="9"/>
                </a:cubicBezTo>
                <a:cubicBezTo>
                  <a:pt x="47" y="9"/>
                  <a:pt x="47" y="9"/>
                  <a:pt x="47" y="9"/>
                </a:cubicBezTo>
                <a:cubicBezTo>
                  <a:pt x="47" y="9"/>
                  <a:pt x="47" y="9"/>
                  <a:pt x="47" y="9"/>
                </a:cubicBezTo>
                <a:cubicBezTo>
                  <a:pt x="47" y="9"/>
                  <a:pt x="47" y="9"/>
                  <a:pt x="47" y="9"/>
                </a:cubicBezTo>
                <a:cubicBezTo>
                  <a:pt x="47" y="9"/>
                  <a:pt x="47" y="9"/>
                  <a:pt x="48" y="9"/>
                </a:cubicBezTo>
                <a:cubicBezTo>
                  <a:pt x="48" y="9"/>
                  <a:pt x="48" y="9"/>
                  <a:pt x="48" y="9"/>
                </a:cubicBezTo>
                <a:cubicBezTo>
                  <a:pt x="48" y="9"/>
                  <a:pt x="48" y="9"/>
                  <a:pt x="48" y="10"/>
                </a:cubicBezTo>
                <a:cubicBezTo>
                  <a:pt x="48" y="10"/>
                  <a:pt x="48" y="10"/>
                  <a:pt x="48" y="10"/>
                </a:cubicBezTo>
                <a:cubicBezTo>
                  <a:pt x="48" y="10"/>
                  <a:pt x="48" y="10"/>
                  <a:pt x="48"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0"/>
                  <a:pt x="47" y="10"/>
                </a:cubicBezTo>
                <a:cubicBezTo>
                  <a:pt x="47" y="10"/>
                  <a:pt x="47" y="11"/>
                  <a:pt x="47" y="11"/>
                </a:cubicBezTo>
                <a:cubicBezTo>
                  <a:pt x="47" y="11"/>
                  <a:pt x="47" y="11"/>
                  <a:pt x="47" y="11"/>
                </a:cubicBezTo>
                <a:cubicBezTo>
                  <a:pt x="47" y="11"/>
                  <a:pt x="47" y="11"/>
                  <a:pt x="47" y="11"/>
                </a:cubicBezTo>
                <a:cubicBezTo>
                  <a:pt x="48" y="11"/>
                  <a:pt x="48" y="11"/>
                  <a:pt x="48" y="11"/>
                </a:cubicBezTo>
                <a:cubicBezTo>
                  <a:pt x="48" y="11"/>
                  <a:pt x="48" y="11"/>
                  <a:pt x="48" y="11"/>
                </a:cubicBezTo>
                <a:cubicBezTo>
                  <a:pt x="48" y="11"/>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8" y="12"/>
                  <a:pt x="48" y="12"/>
                  <a:pt x="48"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49" y="12"/>
                  <a:pt x="49" y="12"/>
                </a:cubicBezTo>
                <a:cubicBezTo>
                  <a:pt x="49" y="12"/>
                  <a:pt x="50" y="12"/>
                  <a:pt x="50" y="12"/>
                </a:cubicBezTo>
                <a:cubicBezTo>
                  <a:pt x="50" y="12"/>
                  <a:pt x="50" y="12"/>
                  <a:pt x="50" y="12"/>
                </a:cubicBezTo>
                <a:cubicBezTo>
                  <a:pt x="50" y="12"/>
                  <a:pt x="50" y="12"/>
                  <a:pt x="50" y="12"/>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3"/>
                  <a:pt x="50" y="13"/>
                </a:cubicBezTo>
                <a:cubicBezTo>
                  <a:pt x="50" y="13"/>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50" y="14"/>
                  <a:pt x="50" y="14"/>
                </a:cubicBezTo>
                <a:cubicBezTo>
                  <a:pt x="50"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9" y="14"/>
                  <a:pt x="49" y="14"/>
                </a:cubicBezTo>
                <a:cubicBezTo>
                  <a:pt x="49" y="14"/>
                  <a:pt x="48" y="14"/>
                  <a:pt x="48" y="14"/>
                </a:cubicBezTo>
                <a:cubicBezTo>
                  <a:pt x="48" y="14"/>
                  <a:pt x="48" y="14"/>
                  <a:pt x="48" y="14"/>
                </a:cubicBezTo>
                <a:cubicBezTo>
                  <a:pt x="48" y="14"/>
                  <a:pt x="48" y="14"/>
                  <a:pt x="48" y="14"/>
                </a:cubicBezTo>
                <a:cubicBezTo>
                  <a:pt x="48" y="14"/>
                  <a:pt x="48" y="14"/>
                  <a:pt x="48" y="14"/>
                </a:cubicBezTo>
                <a:cubicBezTo>
                  <a:pt x="48" y="14"/>
                  <a:pt x="48" y="14"/>
                  <a:pt x="48" y="13"/>
                </a:cubicBezTo>
                <a:cubicBezTo>
                  <a:pt x="48" y="13"/>
                  <a:pt x="48" y="13"/>
                  <a:pt x="48" y="13"/>
                </a:cubicBezTo>
                <a:cubicBezTo>
                  <a:pt x="48" y="13"/>
                  <a:pt x="48" y="13"/>
                  <a:pt x="48" y="13"/>
                </a:cubicBezTo>
                <a:cubicBezTo>
                  <a:pt x="48" y="14"/>
                  <a:pt x="48" y="14"/>
                  <a:pt x="48" y="14"/>
                </a:cubicBezTo>
                <a:cubicBezTo>
                  <a:pt x="48" y="14"/>
                  <a:pt x="48"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7" y="14"/>
                </a:cubicBezTo>
                <a:cubicBezTo>
                  <a:pt x="47" y="14"/>
                  <a:pt x="47"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4"/>
                  <a:pt x="46" y="14"/>
                  <a:pt x="46" y="14"/>
                </a:cubicBezTo>
                <a:cubicBezTo>
                  <a:pt x="46" y="13"/>
                  <a:pt x="46" y="13"/>
                  <a:pt x="46" y="13"/>
                </a:cubicBezTo>
                <a:cubicBezTo>
                  <a:pt x="46" y="13"/>
                  <a:pt x="46" y="13"/>
                  <a:pt x="46" y="13"/>
                </a:cubicBezTo>
                <a:cubicBezTo>
                  <a:pt x="46" y="13"/>
                  <a:pt x="46" y="13"/>
                  <a:pt x="46" y="13"/>
                </a:cubicBezTo>
                <a:cubicBezTo>
                  <a:pt x="46" y="13"/>
                  <a:pt x="46" y="13"/>
                  <a:pt x="46"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5" y="13"/>
                </a:cubicBezTo>
                <a:cubicBezTo>
                  <a:pt x="45" y="13"/>
                  <a:pt x="45"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3"/>
                </a:cubicBezTo>
                <a:cubicBezTo>
                  <a:pt x="44" y="13"/>
                  <a:pt x="44" y="13"/>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4" y="12"/>
                  <a:pt x="44" y="12"/>
                </a:cubicBezTo>
                <a:cubicBezTo>
                  <a:pt x="44" y="12"/>
                  <a:pt x="43" y="12"/>
                  <a:pt x="43" y="12"/>
                </a:cubicBezTo>
                <a:cubicBezTo>
                  <a:pt x="43" y="12"/>
                  <a:pt x="43" y="12"/>
                  <a:pt x="43" y="12"/>
                </a:cubicBezTo>
                <a:cubicBezTo>
                  <a:pt x="43" y="12"/>
                  <a:pt x="43" y="12"/>
                  <a:pt x="43" y="11"/>
                </a:cubicBezTo>
                <a:cubicBezTo>
                  <a:pt x="43" y="11"/>
                  <a:pt x="43" y="11"/>
                  <a:pt x="43" y="11"/>
                </a:cubicBezTo>
                <a:cubicBezTo>
                  <a:pt x="43" y="11"/>
                  <a:pt x="43" y="11"/>
                  <a:pt x="43" y="11"/>
                </a:cubicBezTo>
                <a:cubicBezTo>
                  <a:pt x="43" y="11"/>
                  <a:pt x="43" y="11"/>
                  <a:pt x="43" y="12"/>
                </a:cubicBezTo>
                <a:cubicBezTo>
                  <a:pt x="42" y="12"/>
                  <a:pt x="42" y="12"/>
                  <a:pt x="42" y="12"/>
                </a:cubicBezTo>
                <a:cubicBezTo>
                  <a:pt x="42" y="12"/>
                  <a:pt x="42" y="12"/>
                  <a:pt x="42" y="12"/>
                </a:cubicBezTo>
                <a:cubicBezTo>
                  <a:pt x="42" y="12"/>
                  <a:pt x="42" y="12"/>
                  <a:pt x="42" y="12"/>
                </a:cubicBezTo>
                <a:cubicBezTo>
                  <a:pt x="42" y="12"/>
                  <a:pt x="42" y="12"/>
                  <a:pt x="42" y="12"/>
                </a:cubicBezTo>
                <a:cubicBezTo>
                  <a:pt x="41" y="12"/>
                  <a:pt x="41" y="12"/>
                  <a:pt x="41" y="12"/>
                </a:cubicBezTo>
                <a:cubicBezTo>
                  <a:pt x="41" y="12"/>
                  <a:pt x="41" y="12"/>
                  <a:pt x="41" y="12"/>
                </a:cubicBezTo>
                <a:cubicBezTo>
                  <a:pt x="41" y="12"/>
                  <a:pt x="41"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40" y="12"/>
                  <a:pt x="40" y="12"/>
                </a:cubicBezTo>
                <a:cubicBezTo>
                  <a:pt x="40"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9" y="12"/>
                  <a:pt x="39" y="12"/>
                </a:cubicBezTo>
                <a:cubicBezTo>
                  <a:pt x="39" y="12"/>
                  <a:pt x="38" y="12"/>
                  <a:pt x="38" y="12"/>
                </a:cubicBezTo>
                <a:cubicBezTo>
                  <a:pt x="38" y="12"/>
                  <a:pt x="38" y="12"/>
                  <a:pt x="38" y="12"/>
                </a:cubicBezTo>
                <a:cubicBezTo>
                  <a:pt x="38" y="12"/>
                  <a:pt x="38" y="12"/>
                  <a:pt x="38" y="13"/>
                </a:cubicBezTo>
                <a:cubicBezTo>
                  <a:pt x="38" y="13"/>
                  <a:pt x="38" y="13"/>
                  <a:pt x="38" y="13"/>
                </a:cubicBezTo>
                <a:cubicBezTo>
                  <a:pt x="38" y="13"/>
                  <a:pt x="38" y="13"/>
                  <a:pt x="38" y="13"/>
                </a:cubicBezTo>
                <a:cubicBezTo>
                  <a:pt x="38" y="13"/>
                  <a:pt x="38"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3"/>
                  <a:pt x="37" y="13"/>
                </a:cubicBezTo>
                <a:cubicBezTo>
                  <a:pt x="37" y="13"/>
                  <a:pt x="37" y="14"/>
                  <a:pt x="37" y="14"/>
                </a:cubicBezTo>
                <a:cubicBezTo>
                  <a:pt x="37" y="14"/>
                  <a:pt x="37" y="14"/>
                  <a:pt x="37" y="14"/>
                </a:cubicBezTo>
                <a:cubicBezTo>
                  <a:pt x="37" y="14"/>
                  <a:pt x="37" y="14"/>
                  <a:pt x="37" y="14"/>
                </a:cubicBezTo>
                <a:cubicBezTo>
                  <a:pt x="37" y="14"/>
                  <a:pt x="37" y="14"/>
                  <a:pt x="37" y="14"/>
                </a:cubicBezTo>
                <a:cubicBezTo>
                  <a:pt x="37" y="14"/>
                  <a:pt x="37" y="14"/>
                  <a:pt x="37" y="14"/>
                </a:cubicBezTo>
                <a:cubicBezTo>
                  <a:pt x="37" y="15"/>
                  <a:pt x="37" y="15"/>
                  <a:pt x="37" y="15"/>
                </a:cubicBezTo>
                <a:cubicBezTo>
                  <a:pt x="37" y="15"/>
                  <a:pt x="37"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6" y="15"/>
                </a:cubicBezTo>
                <a:cubicBezTo>
                  <a:pt x="36" y="15"/>
                  <a:pt x="36" y="15"/>
                  <a:pt x="35" y="15"/>
                </a:cubicBezTo>
                <a:cubicBezTo>
                  <a:pt x="35" y="15"/>
                  <a:pt x="35" y="15"/>
                  <a:pt x="35" y="15"/>
                </a:cubicBezTo>
                <a:cubicBezTo>
                  <a:pt x="35" y="16"/>
                  <a:pt x="35" y="16"/>
                  <a:pt x="35" y="16"/>
                </a:cubicBezTo>
                <a:cubicBezTo>
                  <a:pt x="35" y="16"/>
                  <a:pt x="35" y="16"/>
                  <a:pt x="35" y="16"/>
                </a:cubicBezTo>
                <a:cubicBezTo>
                  <a:pt x="35" y="16"/>
                  <a:pt x="35" y="16"/>
                  <a:pt x="35" y="16"/>
                </a:cubicBezTo>
                <a:cubicBezTo>
                  <a:pt x="35" y="16"/>
                  <a:pt x="35" y="16"/>
                  <a:pt x="35" y="16"/>
                </a:cubicBezTo>
                <a:cubicBezTo>
                  <a:pt x="35" y="16"/>
                  <a:pt x="35" y="16"/>
                  <a:pt x="35" y="16"/>
                </a:cubicBezTo>
                <a:cubicBezTo>
                  <a:pt x="35" y="17"/>
                  <a:pt x="35" y="17"/>
                  <a:pt x="35" y="17"/>
                </a:cubicBezTo>
                <a:cubicBezTo>
                  <a:pt x="35" y="17"/>
                  <a:pt x="35" y="17"/>
                  <a:pt x="35" y="17"/>
                </a:cubicBezTo>
                <a:cubicBezTo>
                  <a:pt x="35" y="17"/>
                  <a:pt x="35" y="17"/>
                  <a:pt x="35" y="17"/>
                </a:cubicBezTo>
                <a:cubicBezTo>
                  <a:pt x="34" y="17"/>
                  <a:pt x="34" y="17"/>
                  <a:pt x="34" y="17"/>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9"/>
                  <a:pt x="34" y="19"/>
                  <a:pt x="34" y="19"/>
                </a:cubicBezTo>
                <a:cubicBezTo>
                  <a:pt x="34" y="19"/>
                  <a:pt x="34" y="19"/>
                  <a:pt x="34" y="19"/>
                </a:cubicBezTo>
                <a:cubicBezTo>
                  <a:pt x="34" y="19"/>
                  <a:pt x="34" y="19"/>
                  <a:pt x="34" y="19"/>
                </a:cubicBezTo>
                <a:cubicBezTo>
                  <a:pt x="34" y="19"/>
                  <a:pt x="34" y="19"/>
                  <a:pt x="34" y="19"/>
                </a:cubicBezTo>
                <a:cubicBezTo>
                  <a:pt x="34" y="19"/>
                  <a:pt x="34" y="20"/>
                  <a:pt x="34" y="20"/>
                </a:cubicBezTo>
                <a:cubicBezTo>
                  <a:pt x="34" y="20"/>
                  <a:pt x="34" y="20"/>
                  <a:pt x="34" y="20"/>
                </a:cubicBezTo>
                <a:cubicBezTo>
                  <a:pt x="34" y="20"/>
                  <a:pt x="34" y="20"/>
                  <a:pt x="34" y="20"/>
                </a:cubicBezTo>
                <a:cubicBezTo>
                  <a:pt x="34" y="20"/>
                  <a:pt x="34" y="20"/>
                  <a:pt x="34" y="20"/>
                </a:cubicBezTo>
                <a:cubicBezTo>
                  <a:pt x="34" y="20"/>
                  <a:pt x="34" y="20"/>
                  <a:pt x="34" y="20"/>
                </a:cubicBezTo>
                <a:cubicBezTo>
                  <a:pt x="34" y="20"/>
                  <a:pt x="34" y="20"/>
                  <a:pt x="35" y="20"/>
                </a:cubicBezTo>
                <a:cubicBezTo>
                  <a:pt x="35" y="20"/>
                  <a:pt x="35" y="20"/>
                  <a:pt x="35" y="20"/>
                </a:cubicBezTo>
                <a:cubicBezTo>
                  <a:pt x="35" y="20"/>
                  <a:pt x="35" y="20"/>
                  <a:pt x="35" y="20"/>
                </a:cubicBezTo>
                <a:cubicBezTo>
                  <a:pt x="35" y="20"/>
                  <a:pt x="35" y="20"/>
                  <a:pt x="35" y="20"/>
                </a:cubicBezTo>
                <a:cubicBezTo>
                  <a:pt x="35" y="21"/>
                  <a:pt x="35" y="21"/>
                  <a:pt x="35" y="21"/>
                </a:cubicBezTo>
                <a:cubicBezTo>
                  <a:pt x="35" y="21"/>
                  <a:pt x="34" y="21"/>
                  <a:pt x="34" y="21"/>
                </a:cubicBezTo>
                <a:cubicBezTo>
                  <a:pt x="34" y="21"/>
                  <a:pt x="34" y="21"/>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4" y="22"/>
                </a:cubicBezTo>
                <a:cubicBezTo>
                  <a:pt x="34" y="22"/>
                  <a:pt x="34" y="22"/>
                  <a:pt x="35" y="22"/>
                </a:cubicBezTo>
                <a:cubicBezTo>
                  <a:pt x="35" y="22"/>
                  <a:pt x="35" y="22"/>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5" y="23"/>
                  <a:pt x="35" y="23"/>
                </a:cubicBezTo>
                <a:cubicBezTo>
                  <a:pt x="35" y="23"/>
                  <a:pt x="36" y="23"/>
                  <a:pt x="36" y="24"/>
                </a:cubicBezTo>
                <a:cubicBezTo>
                  <a:pt x="36" y="24"/>
                  <a:pt x="36" y="24"/>
                  <a:pt x="36" y="24"/>
                </a:cubicBezTo>
                <a:cubicBezTo>
                  <a:pt x="36" y="24"/>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6" y="25"/>
                  <a:pt x="36" y="25"/>
                  <a:pt x="36" y="25"/>
                </a:cubicBezTo>
                <a:cubicBezTo>
                  <a:pt x="37" y="25"/>
                  <a:pt x="37" y="25"/>
                  <a:pt x="37" y="25"/>
                </a:cubicBezTo>
                <a:cubicBezTo>
                  <a:pt x="37" y="25"/>
                  <a:pt x="37" y="25"/>
                  <a:pt x="37" y="25"/>
                </a:cubicBezTo>
                <a:cubicBezTo>
                  <a:pt x="37" y="25"/>
                  <a:pt x="37" y="26"/>
                  <a:pt x="37" y="26"/>
                </a:cubicBezTo>
                <a:cubicBezTo>
                  <a:pt x="37" y="26"/>
                  <a:pt x="37"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6"/>
                  <a:pt x="38" y="26"/>
                  <a:pt x="38" y="26"/>
                </a:cubicBezTo>
                <a:cubicBezTo>
                  <a:pt x="38"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39" y="27"/>
                  <a:pt x="39" y="27"/>
                </a:cubicBezTo>
                <a:cubicBezTo>
                  <a:pt x="39"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0" y="27"/>
                </a:cubicBezTo>
                <a:cubicBezTo>
                  <a:pt x="40" y="27"/>
                  <a:pt x="40"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1" y="27"/>
                  <a:pt x="41" y="27"/>
                  <a:pt x="41"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7"/>
                  <a:pt x="42" y="27"/>
                  <a:pt x="42" y="27"/>
                </a:cubicBezTo>
                <a:cubicBezTo>
                  <a:pt x="42" y="26"/>
                  <a:pt x="42" y="26"/>
                  <a:pt x="43" y="26"/>
                </a:cubicBezTo>
                <a:cubicBezTo>
                  <a:pt x="43" y="26"/>
                  <a:pt x="43" y="26"/>
                  <a:pt x="43" y="26"/>
                </a:cubicBezTo>
                <a:cubicBezTo>
                  <a:pt x="43" y="26"/>
                  <a:pt x="43" y="26"/>
                  <a:pt x="43" y="26"/>
                </a:cubicBezTo>
                <a:cubicBezTo>
                  <a:pt x="43" y="26"/>
                  <a:pt x="43" y="26"/>
                  <a:pt x="43" y="26"/>
                </a:cubicBezTo>
                <a:cubicBezTo>
                  <a:pt x="43" y="26"/>
                  <a:pt x="43" y="26"/>
                  <a:pt x="43" y="26"/>
                </a:cubicBezTo>
                <a:cubicBezTo>
                  <a:pt x="44" y="26"/>
                  <a:pt x="44" y="26"/>
                  <a:pt x="44" y="26"/>
                </a:cubicBezTo>
                <a:cubicBezTo>
                  <a:pt x="44" y="26"/>
                  <a:pt x="44" y="26"/>
                  <a:pt x="44" y="26"/>
                </a:cubicBezTo>
                <a:cubicBezTo>
                  <a:pt x="44" y="26"/>
                  <a:pt x="44" y="26"/>
                  <a:pt x="44" y="26"/>
                </a:cubicBezTo>
                <a:cubicBezTo>
                  <a:pt x="45" y="26"/>
                  <a:pt x="45" y="26"/>
                  <a:pt x="45" y="26"/>
                </a:cubicBezTo>
                <a:cubicBezTo>
                  <a:pt x="45" y="26"/>
                  <a:pt x="45" y="26"/>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5" y="27"/>
                  <a:pt x="45" y="27"/>
                  <a:pt x="45" y="27"/>
                </a:cubicBezTo>
                <a:cubicBezTo>
                  <a:pt x="46" y="27"/>
                  <a:pt x="46" y="27"/>
                  <a:pt x="46" y="27"/>
                </a:cubicBezTo>
                <a:cubicBezTo>
                  <a:pt x="46" y="27"/>
                  <a:pt x="46" y="27"/>
                  <a:pt x="46" y="27"/>
                </a:cubicBezTo>
                <a:cubicBezTo>
                  <a:pt x="46" y="27"/>
                  <a:pt x="46" y="27"/>
                  <a:pt x="46" y="27"/>
                </a:cubicBezTo>
                <a:cubicBezTo>
                  <a:pt x="46" y="27"/>
                  <a:pt x="47" y="28"/>
                  <a:pt x="47" y="28"/>
                </a:cubicBezTo>
                <a:cubicBezTo>
                  <a:pt x="47" y="28"/>
                  <a:pt x="46" y="28"/>
                  <a:pt x="46" y="28"/>
                </a:cubicBezTo>
                <a:cubicBezTo>
                  <a:pt x="46" y="28"/>
                  <a:pt x="46" y="28"/>
                  <a:pt x="46" y="28"/>
                </a:cubicBezTo>
                <a:cubicBezTo>
                  <a:pt x="46" y="28"/>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29"/>
                  <a:pt x="46" y="29"/>
                </a:cubicBezTo>
                <a:cubicBezTo>
                  <a:pt x="46" y="29"/>
                  <a:pt x="46" y="30"/>
                  <a:pt x="46" y="30"/>
                </a:cubicBezTo>
                <a:cubicBezTo>
                  <a:pt x="46" y="30"/>
                  <a:pt x="46" y="30"/>
                  <a:pt x="46" y="30"/>
                </a:cubicBezTo>
                <a:cubicBezTo>
                  <a:pt x="46" y="30"/>
                  <a:pt x="46" y="30"/>
                  <a:pt x="46" y="30"/>
                </a:cubicBezTo>
                <a:cubicBezTo>
                  <a:pt x="46" y="30"/>
                  <a:pt x="47" y="30"/>
                  <a:pt x="47" y="30"/>
                </a:cubicBezTo>
                <a:cubicBezTo>
                  <a:pt x="47" y="30"/>
                  <a:pt x="47" y="30"/>
                  <a:pt x="47" y="30"/>
                </a:cubicBezTo>
                <a:cubicBezTo>
                  <a:pt x="47" y="30"/>
                  <a:pt x="47" y="30"/>
                  <a:pt x="47" y="30"/>
                </a:cubicBezTo>
                <a:cubicBezTo>
                  <a:pt x="47" y="30"/>
                  <a:pt x="47" y="31"/>
                  <a:pt x="47" y="31"/>
                </a:cubicBezTo>
                <a:cubicBezTo>
                  <a:pt x="47" y="31"/>
                  <a:pt x="47" y="31"/>
                  <a:pt x="47" y="31"/>
                </a:cubicBezTo>
                <a:cubicBezTo>
                  <a:pt x="47" y="31"/>
                  <a:pt x="47" y="31"/>
                  <a:pt x="47" y="31"/>
                </a:cubicBezTo>
                <a:cubicBezTo>
                  <a:pt x="47" y="31"/>
                  <a:pt x="47" y="31"/>
                  <a:pt x="47" y="31"/>
                </a:cubicBezTo>
                <a:cubicBezTo>
                  <a:pt x="47" y="31"/>
                  <a:pt x="47" y="31"/>
                  <a:pt x="47" y="31"/>
                </a:cubicBezTo>
                <a:cubicBezTo>
                  <a:pt x="47" y="32"/>
                  <a:pt x="47"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2"/>
                  <a:pt x="48" y="32"/>
                  <a:pt x="48" y="32"/>
                </a:cubicBezTo>
                <a:cubicBezTo>
                  <a:pt x="48" y="33"/>
                  <a:pt x="48" y="33"/>
                  <a:pt x="48" y="33"/>
                </a:cubicBezTo>
                <a:cubicBezTo>
                  <a:pt x="48" y="33"/>
                  <a:pt x="48" y="33"/>
                  <a:pt x="48" y="33"/>
                </a:cubicBezTo>
                <a:cubicBezTo>
                  <a:pt x="48" y="33"/>
                  <a:pt x="48" y="34"/>
                  <a:pt x="48" y="34"/>
                </a:cubicBezTo>
                <a:cubicBezTo>
                  <a:pt x="48" y="34"/>
                  <a:pt x="48" y="34"/>
                  <a:pt x="48" y="34"/>
                </a:cubicBezTo>
                <a:cubicBezTo>
                  <a:pt x="48" y="34"/>
                  <a:pt x="48" y="34"/>
                  <a:pt x="48" y="34"/>
                </a:cubicBezTo>
                <a:cubicBezTo>
                  <a:pt x="48" y="34"/>
                  <a:pt x="48" y="34"/>
                  <a:pt x="48" y="34"/>
                </a:cubicBezTo>
                <a:cubicBezTo>
                  <a:pt x="48" y="34"/>
                  <a:pt x="48" y="34"/>
                  <a:pt x="48" y="34"/>
                </a:cubicBezTo>
                <a:cubicBezTo>
                  <a:pt x="48" y="34"/>
                  <a:pt x="48" y="35"/>
                  <a:pt x="48" y="35"/>
                </a:cubicBezTo>
                <a:cubicBezTo>
                  <a:pt x="48" y="35"/>
                  <a:pt x="48" y="35"/>
                  <a:pt x="48" y="35"/>
                </a:cubicBezTo>
                <a:cubicBezTo>
                  <a:pt x="48" y="35"/>
                  <a:pt x="48" y="35"/>
                  <a:pt x="48" y="35"/>
                </a:cubicBezTo>
                <a:cubicBezTo>
                  <a:pt x="48" y="35"/>
                  <a:pt x="48" y="35"/>
                  <a:pt x="48" y="35"/>
                </a:cubicBezTo>
                <a:cubicBezTo>
                  <a:pt x="48" y="35"/>
                  <a:pt x="48" y="35"/>
                  <a:pt x="48" y="35"/>
                </a:cubicBezTo>
                <a:cubicBezTo>
                  <a:pt x="47" y="35"/>
                  <a:pt x="47" y="35"/>
                  <a:pt x="47" y="35"/>
                </a:cubicBezTo>
                <a:cubicBezTo>
                  <a:pt x="47" y="35"/>
                  <a:pt x="47" y="35"/>
                  <a:pt x="47" y="36"/>
                </a:cubicBezTo>
                <a:cubicBezTo>
                  <a:pt x="47" y="36"/>
                  <a:pt x="47" y="36"/>
                  <a:pt x="47" y="36"/>
                </a:cubicBezTo>
                <a:cubicBezTo>
                  <a:pt x="47" y="36"/>
                  <a:pt x="47" y="36"/>
                  <a:pt x="47" y="36"/>
                </a:cubicBezTo>
                <a:cubicBezTo>
                  <a:pt x="47" y="36"/>
                  <a:pt x="47" y="36"/>
                  <a:pt x="47" y="36"/>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7" y="37"/>
                  <a:pt x="47" y="37"/>
                  <a:pt x="47" y="37"/>
                </a:cubicBezTo>
                <a:cubicBezTo>
                  <a:pt x="46" y="37"/>
                  <a:pt x="46" y="37"/>
                  <a:pt x="46" y="37"/>
                </a:cubicBezTo>
                <a:cubicBezTo>
                  <a:pt x="46" y="37"/>
                  <a:pt x="46" y="37"/>
                  <a:pt x="46" y="37"/>
                </a:cubicBezTo>
                <a:cubicBezTo>
                  <a:pt x="46" y="37"/>
                  <a:pt x="46" y="37"/>
                  <a:pt x="46" y="37"/>
                </a:cubicBezTo>
                <a:cubicBezTo>
                  <a:pt x="46" y="37"/>
                  <a:pt x="46" y="37"/>
                  <a:pt x="46" y="37"/>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6" y="40"/>
                  <a:pt x="46" y="40"/>
                </a:cubicBezTo>
                <a:cubicBezTo>
                  <a:pt x="46"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0"/>
                  <a:pt x="47" y="40"/>
                </a:cubicBezTo>
                <a:cubicBezTo>
                  <a:pt x="47" y="40"/>
                  <a:pt x="47" y="41"/>
                  <a:pt x="47" y="41"/>
                </a:cubicBezTo>
                <a:cubicBezTo>
                  <a:pt x="47" y="41"/>
                  <a:pt x="47" y="41"/>
                  <a:pt x="47" y="41"/>
                </a:cubicBezTo>
                <a:cubicBezTo>
                  <a:pt x="47" y="41"/>
                  <a:pt x="47" y="41"/>
                  <a:pt x="47" y="41"/>
                </a:cubicBezTo>
                <a:cubicBezTo>
                  <a:pt x="46" y="41"/>
                  <a:pt x="46" y="41"/>
                  <a:pt x="46" y="41"/>
                </a:cubicBezTo>
                <a:cubicBezTo>
                  <a:pt x="46" y="43"/>
                  <a:pt x="46" y="43"/>
                  <a:pt x="46" y="43"/>
                </a:cubicBezTo>
                <a:cubicBezTo>
                  <a:pt x="47" y="43"/>
                  <a:pt x="47" y="43"/>
                  <a:pt x="47" y="43"/>
                </a:cubicBezTo>
                <a:cubicBezTo>
                  <a:pt x="47" y="43"/>
                  <a:pt x="47" y="43"/>
                  <a:pt x="47" y="44"/>
                </a:cubicBezTo>
                <a:cubicBezTo>
                  <a:pt x="47" y="44"/>
                  <a:pt x="47" y="44"/>
                  <a:pt x="47" y="44"/>
                </a:cubicBezTo>
                <a:cubicBezTo>
                  <a:pt x="47" y="44"/>
                  <a:pt x="47" y="44"/>
                  <a:pt x="47" y="44"/>
                </a:cubicBezTo>
                <a:cubicBezTo>
                  <a:pt x="47" y="44"/>
                  <a:pt x="47" y="45"/>
                  <a:pt x="47" y="45"/>
                </a:cubicBezTo>
                <a:cubicBezTo>
                  <a:pt x="47" y="45"/>
                  <a:pt x="47" y="45"/>
                  <a:pt x="46" y="45"/>
                </a:cubicBezTo>
                <a:cubicBezTo>
                  <a:pt x="46" y="45"/>
                  <a:pt x="46" y="45"/>
                  <a:pt x="46" y="45"/>
                </a:cubicBezTo>
                <a:cubicBezTo>
                  <a:pt x="46" y="45"/>
                  <a:pt x="46" y="45"/>
                  <a:pt x="46" y="45"/>
                </a:cubicBezTo>
                <a:cubicBezTo>
                  <a:pt x="46" y="45"/>
                  <a:pt x="46" y="45"/>
                  <a:pt x="46" y="45"/>
                </a:cubicBezTo>
                <a:cubicBezTo>
                  <a:pt x="46" y="45"/>
                  <a:pt x="46" y="45"/>
                  <a:pt x="46" y="46"/>
                </a:cubicBezTo>
                <a:cubicBezTo>
                  <a:pt x="46" y="46"/>
                  <a:pt x="46" y="46"/>
                  <a:pt x="46" y="46"/>
                </a:cubicBezTo>
                <a:cubicBezTo>
                  <a:pt x="46" y="46"/>
                  <a:pt x="46" y="46"/>
                  <a:pt x="46" y="46"/>
                </a:cubicBezTo>
                <a:cubicBezTo>
                  <a:pt x="46" y="46"/>
                  <a:pt x="47" y="46"/>
                  <a:pt x="47" y="46"/>
                </a:cubicBezTo>
                <a:cubicBezTo>
                  <a:pt x="47" y="46"/>
                  <a:pt x="47" y="46"/>
                  <a:pt x="47" y="46"/>
                </a:cubicBezTo>
                <a:cubicBezTo>
                  <a:pt x="47" y="46"/>
                  <a:pt x="47" y="46"/>
                  <a:pt x="47" y="46"/>
                </a:cubicBezTo>
                <a:cubicBezTo>
                  <a:pt x="47" y="46"/>
                  <a:pt x="48" y="46"/>
                  <a:pt x="48" y="46"/>
                </a:cubicBezTo>
                <a:cubicBezTo>
                  <a:pt x="48" y="46"/>
                  <a:pt x="48" y="46"/>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49" y="45"/>
                </a:cubicBezTo>
                <a:cubicBezTo>
                  <a:pt x="49" y="45"/>
                  <a:pt x="49" y="45"/>
                  <a:pt x="50" y="45"/>
                </a:cubicBezTo>
                <a:cubicBezTo>
                  <a:pt x="50" y="45"/>
                  <a:pt x="50" y="45"/>
                  <a:pt x="50" y="45"/>
                </a:cubicBezTo>
                <a:cubicBezTo>
                  <a:pt x="50" y="45"/>
                  <a:pt x="50" y="45"/>
                  <a:pt x="50" y="45"/>
                </a:cubicBezTo>
                <a:cubicBezTo>
                  <a:pt x="50" y="44"/>
                  <a:pt x="50" y="44"/>
                  <a:pt x="50" y="44"/>
                </a:cubicBezTo>
                <a:cubicBezTo>
                  <a:pt x="50" y="44"/>
                  <a:pt x="50" y="44"/>
                  <a:pt x="51" y="44"/>
                </a:cubicBezTo>
                <a:cubicBezTo>
                  <a:pt x="51" y="44"/>
                  <a:pt x="51" y="44"/>
                  <a:pt x="51" y="44"/>
                </a:cubicBezTo>
                <a:cubicBezTo>
                  <a:pt x="51" y="44"/>
                  <a:pt x="51" y="44"/>
                  <a:pt x="51" y="44"/>
                </a:cubicBezTo>
                <a:cubicBezTo>
                  <a:pt x="51" y="44"/>
                  <a:pt x="51" y="44"/>
                  <a:pt x="51" y="44"/>
                </a:cubicBezTo>
                <a:cubicBezTo>
                  <a:pt x="51" y="44"/>
                  <a:pt x="51" y="44"/>
                  <a:pt x="51" y="44"/>
                </a:cubicBezTo>
                <a:cubicBezTo>
                  <a:pt x="52" y="44"/>
                  <a:pt x="52" y="43"/>
                  <a:pt x="52" y="43"/>
                </a:cubicBezTo>
                <a:cubicBezTo>
                  <a:pt x="52" y="43"/>
                  <a:pt x="52" y="43"/>
                  <a:pt x="52" y="43"/>
                </a:cubicBezTo>
                <a:cubicBezTo>
                  <a:pt x="52" y="43"/>
                  <a:pt x="52" y="43"/>
                  <a:pt x="52" y="43"/>
                </a:cubicBezTo>
                <a:cubicBezTo>
                  <a:pt x="52" y="43"/>
                  <a:pt x="52" y="43"/>
                  <a:pt x="52" y="43"/>
                </a:cubicBezTo>
                <a:cubicBezTo>
                  <a:pt x="52" y="42"/>
                  <a:pt x="52" y="42"/>
                  <a:pt x="52" y="42"/>
                </a:cubicBezTo>
                <a:cubicBezTo>
                  <a:pt x="52" y="42"/>
                  <a:pt x="51" y="42"/>
                  <a:pt x="51" y="42"/>
                </a:cubicBezTo>
                <a:cubicBezTo>
                  <a:pt x="51" y="42"/>
                  <a:pt x="51"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2"/>
                  <a:pt x="52" y="42"/>
                  <a:pt x="52" y="42"/>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2" y="41"/>
                  <a:pt x="52" y="41"/>
                </a:cubicBezTo>
                <a:cubicBezTo>
                  <a:pt x="52" y="41"/>
                  <a:pt x="53" y="41"/>
                  <a:pt x="53" y="41"/>
                </a:cubicBezTo>
                <a:cubicBezTo>
                  <a:pt x="53" y="41"/>
                  <a:pt x="53" y="40"/>
                  <a:pt x="53" y="40"/>
                </a:cubicBezTo>
                <a:cubicBezTo>
                  <a:pt x="53" y="40"/>
                  <a:pt x="53" y="40"/>
                  <a:pt x="53" y="40"/>
                </a:cubicBezTo>
                <a:cubicBezTo>
                  <a:pt x="53" y="40"/>
                  <a:pt x="53" y="40"/>
                  <a:pt x="53" y="40"/>
                </a:cubicBezTo>
                <a:cubicBezTo>
                  <a:pt x="53" y="40"/>
                  <a:pt x="53" y="40"/>
                  <a:pt x="53" y="40"/>
                </a:cubicBezTo>
                <a:cubicBezTo>
                  <a:pt x="53" y="40"/>
                  <a:pt x="53" y="40"/>
                  <a:pt x="53" y="40"/>
                </a:cubicBezTo>
                <a:cubicBezTo>
                  <a:pt x="53" y="39"/>
                  <a:pt x="53" y="39"/>
                  <a:pt x="53" y="39"/>
                </a:cubicBezTo>
                <a:cubicBezTo>
                  <a:pt x="53" y="39"/>
                  <a:pt x="53" y="39"/>
                  <a:pt x="53" y="39"/>
                </a:cubicBezTo>
                <a:cubicBezTo>
                  <a:pt x="53" y="39"/>
                  <a:pt x="53" y="39"/>
                  <a:pt x="53" y="39"/>
                </a:cubicBezTo>
                <a:cubicBezTo>
                  <a:pt x="53" y="39"/>
                  <a:pt x="53" y="39"/>
                  <a:pt x="53" y="39"/>
                </a:cubicBezTo>
                <a:cubicBezTo>
                  <a:pt x="53" y="39"/>
                  <a:pt x="54" y="39"/>
                  <a:pt x="54" y="39"/>
                </a:cubicBezTo>
                <a:cubicBezTo>
                  <a:pt x="54" y="39"/>
                  <a:pt x="54" y="38"/>
                  <a:pt x="54" y="38"/>
                </a:cubicBezTo>
                <a:cubicBezTo>
                  <a:pt x="54" y="38"/>
                  <a:pt x="54" y="38"/>
                  <a:pt x="54" y="38"/>
                </a:cubicBezTo>
                <a:cubicBezTo>
                  <a:pt x="54" y="38"/>
                  <a:pt x="54" y="38"/>
                  <a:pt x="54" y="38"/>
                </a:cubicBezTo>
                <a:cubicBezTo>
                  <a:pt x="54" y="38"/>
                  <a:pt x="54" y="38"/>
                  <a:pt x="54" y="38"/>
                </a:cubicBezTo>
                <a:cubicBezTo>
                  <a:pt x="54" y="37"/>
                  <a:pt x="54" y="37"/>
                  <a:pt x="55" y="37"/>
                </a:cubicBezTo>
                <a:cubicBezTo>
                  <a:pt x="55" y="37"/>
                  <a:pt x="55" y="37"/>
                  <a:pt x="55" y="37"/>
                </a:cubicBezTo>
                <a:cubicBezTo>
                  <a:pt x="55" y="37"/>
                  <a:pt x="55" y="37"/>
                  <a:pt x="55" y="37"/>
                </a:cubicBezTo>
                <a:cubicBezTo>
                  <a:pt x="55" y="36"/>
                  <a:pt x="55" y="36"/>
                  <a:pt x="55" y="36"/>
                </a:cubicBezTo>
                <a:cubicBezTo>
                  <a:pt x="55" y="36"/>
                  <a:pt x="55" y="36"/>
                  <a:pt x="55" y="36"/>
                </a:cubicBezTo>
                <a:cubicBezTo>
                  <a:pt x="55" y="36"/>
                  <a:pt x="55" y="35"/>
                  <a:pt x="55" y="35"/>
                </a:cubicBezTo>
                <a:cubicBezTo>
                  <a:pt x="55" y="35"/>
                  <a:pt x="55" y="35"/>
                  <a:pt x="55" y="35"/>
                </a:cubicBezTo>
                <a:cubicBezTo>
                  <a:pt x="55" y="35"/>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5" y="34"/>
                  <a:pt x="55" y="34"/>
                  <a:pt x="55" y="34"/>
                </a:cubicBezTo>
                <a:cubicBezTo>
                  <a:pt x="56" y="34"/>
                  <a:pt x="56" y="34"/>
                  <a:pt x="56" y="34"/>
                </a:cubicBezTo>
                <a:cubicBezTo>
                  <a:pt x="56" y="34"/>
                  <a:pt x="56" y="34"/>
                  <a:pt x="56" y="34"/>
                </a:cubicBezTo>
                <a:cubicBezTo>
                  <a:pt x="56" y="34"/>
                  <a:pt x="56" y="33"/>
                  <a:pt x="56" y="33"/>
                </a:cubicBezTo>
                <a:cubicBezTo>
                  <a:pt x="56" y="32"/>
                  <a:pt x="56" y="32"/>
                  <a:pt x="56" y="32"/>
                </a:cubicBezTo>
                <a:cubicBezTo>
                  <a:pt x="56" y="31"/>
                  <a:pt x="56" y="31"/>
                  <a:pt x="56" y="31"/>
                </a:cubicBezTo>
                <a:cubicBezTo>
                  <a:pt x="56" y="31"/>
                  <a:pt x="56" y="31"/>
                  <a:pt x="56" y="31"/>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30"/>
                  <a:pt x="56" y="30"/>
                  <a:pt x="56" y="30"/>
                </a:cubicBezTo>
                <a:cubicBezTo>
                  <a:pt x="56" y="29"/>
                  <a:pt x="56" y="29"/>
                  <a:pt x="56" y="29"/>
                </a:cubicBezTo>
                <a:cubicBezTo>
                  <a:pt x="56" y="29"/>
                  <a:pt x="56" y="29"/>
                  <a:pt x="56" y="29"/>
                </a:cubicBezTo>
                <a:cubicBezTo>
                  <a:pt x="56" y="29"/>
                  <a:pt x="56" y="29"/>
                  <a:pt x="56" y="29"/>
                </a:cubicBezTo>
                <a:cubicBezTo>
                  <a:pt x="56" y="29"/>
                  <a:pt x="56" y="29"/>
                  <a:pt x="56" y="28"/>
                </a:cubicBezTo>
                <a:cubicBezTo>
                  <a:pt x="56" y="28"/>
                  <a:pt x="56" y="28"/>
                  <a:pt x="56" y="28"/>
                </a:cubicBezTo>
                <a:cubicBezTo>
                  <a:pt x="56" y="28"/>
                  <a:pt x="56" y="28"/>
                  <a:pt x="56" y="28"/>
                </a:cubicBezTo>
                <a:cubicBezTo>
                  <a:pt x="56" y="28"/>
                  <a:pt x="56" y="28"/>
                  <a:pt x="56" y="28"/>
                </a:cubicBezTo>
                <a:cubicBezTo>
                  <a:pt x="56" y="28"/>
                  <a:pt x="56" y="28"/>
                  <a:pt x="56" y="28"/>
                </a:cubicBezTo>
                <a:cubicBezTo>
                  <a:pt x="56" y="28"/>
                  <a:pt x="56" y="27"/>
                  <a:pt x="56" y="27"/>
                </a:cubicBezTo>
                <a:cubicBezTo>
                  <a:pt x="56" y="27"/>
                  <a:pt x="56" y="27"/>
                  <a:pt x="56" y="27"/>
                </a:cubicBezTo>
                <a:cubicBezTo>
                  <a:pt x="56" y="27"/>
                  <a:pt x="56" y="27"/>
                  <a:pt x="56" y="27"/>
                </a:cubicBezTo>
                <a:cubicBezTo>
                  <a:pt x="56" y="27"/>
                  <a:pt x="56" y="27"/>
                  <a:pt x="56" y="27"/>
                </a:cubicBezTo>
                <a:cubicBezTo>
                  <a:pt x="56" y="26"/>
                  <a:pt x="56" y="26"/>
                  <a:pt x="56" y="26"/>
                </a:cubicBezTo>
                <a:cubicBezTo>
                  <a:pt x="56" y="26"/>
                  <a:pt x="56" y="26"/>
                  <a:pt x="56" y="26"/>
                </a:cubicBezTo>
                <a:cubicBezTo>
                  <a:pt x="57" y="26"/>
                  <a:pt x="57" y="26"/>
                  <a:pt x="57" y="26"/>
                </a:cubicBezTo>
                <a:cubicBezTo>
                  <a:pt x="57" y="25"/>
                  <a:pt x="57" y="25"/>
                  <a:pt x="57" y="25"/>
                </a:cubicBezTo>
                <a:cubicBezTo>
                  <a:pt x="57" y="25"/>
                  <a:pt x="57" y="25"/>
                  <a:pt x="57" y="25"/>
                </a:cubicBezTo>
                <a:cubicBezTo>
                  <a:pt x="57" y="25"/>
                  <a:pt x="57" y="24"/>
                  <a:pt x="56" y="24"/>
                </a:cubicBezTo>
                <a:cubicBezTo>
                  <a:pt x="56" y="24"/>
                  <a:pt x="56" y="24"/>
                  <a:pt x="56" y="24"/>
                </a:cubicBezTo>
                <a:cubicBezTo>
                  <a:pt x="56" y="24"/>
                  <a:pt x="56" y="24"/>
                  <a:pt x="56" y="24"/>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6" y="23"/>
                  <a:pt x="56" y="23"/>
                </a:cubicBezTo>
                <a:cubicBezTo>
                  <a:pt x="56" y="23"/>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2"/>
                  <a:pt x="55" y="22"/>
                  <a:pt x="55" y="22"/>
                </a:cubicBezTo>
                <a:cubicBezTo>
                  <a:pt x="55" y="21"/>
                  <a:pt x="55" y="21"/>
                  <a:pt x="55" y="21"/>
                </a:cubicBezTo>
                <a:cubicBezTo>
                  <a:pt x="55" y="21"/>
                  <a:pt x="55" y="21"/>
                  <a:pt x="55" y="21"/>
                </a:cubicBezTo>
                <a:cubicBezTo>
                  <a:pt x="55" y="21"/>
                  <a:pt x="55" y="21"/>
                  <a:pt x="55" y="21"/>
                </a:cubicBezTo>
                <a:cubicBezTo>
                  <a:pt x="54" y="21"/>
                  <a:pt x="54" y="21"/>
                  <a:pt x="54" y="21"/>
                </a:cubicBezTo>
                <a:cubicBezTo>
                  <a:pt x="54" y="21"/>
                  <a:pt x="54" y="21"/>
                  <a:pt x="54" y="21"/>
                </a:cubicBezTo>
                <a:cubicBezTo>
                  <a:pt x="54" y="20"/>
                  <a:pt x="54" y="20"/>
                  <a:pt x="54" y="20"/>
                </a:cubicBezTo>
                <a:cubicBezTo>
                  <a:pt x="54" y="20"/>
                  <a:pt x="54" y="20"/>
                  <a:pt x="54" y="20"/>
                </a:cubicBezTo>
                <a:cubicBezTo>
                  <a:pt x="54" y="19"/>
                  <a:pt x="54" y="19"/>
                  <a:pt x="54" y="19"/>
                </a:cubicBezTo>
                <a:cubicBezTo>
                  <a:pt x="54" y="19"/>
                  <a:pt x="54" y="19"/>
                  <a:pt x="54" y="19"/>
                </a:cubicBezTo>
                <a:cubicBezTo>
                  <a:pt x="54" y="19"/>
                  <a:pt x="54" y="19"/>
                  <a:pt x="53" y="19"/>
                </a:cubicBezTo>
                <a:cubicBezTo>
                  <a:pt x="53" y="19"/>
                  <a:pt x="53" y="19"/>
                  <a:pt x="53" y="19"/>
                </a:cubicBezTo>
                <a:cubicBezTo>
                  <a:pt x="53" y="19"/>
                  <a:pt x="53" y="19"/>
                  <a:pt x="53" y="19"/>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8"/>
                  <a:pt x="52" y="17"/>
                </a:cubicBezTo>
                <a:cubicBezTo>
                  <a:pt x="52" y="17"/>
                  <a:pt x="52" y="17"/>
                  <a:pt x="52" y="17"/>
                </a:cubicBezTo>
                <a:cubicBezTo>
                  <a:pt x="52" y="16"/>
                  <a:pt x="52" y="16"/>
                  <a:pt x="52" y="16"/>
                </a:cubicBezTo>
                <a:cubicBezTo>
                  <a:pt x="52" y="16"/>
                  <a:pt x="51" y="16"/>
                  <a:pt x="51" y="15"/>
                </a:cubicBezTo>
                <a:cubicBezTo>
                  <a:pt x="51" y="15"/>
                  <a:pt x="51" y="15"/>
                  <a:pt x="51" y="15"/>
                </a:cubicBezTo>
                <a:cubicBezTo>
                  <a:pt x="51" y="15"/>
                  <a:pt x="51" y="15"/>
                  <a:pt x="51" y="15"/>
                </a:cubicBezTo>
                <a:cubicBezTo>
                  <a:pt x="52" y="15"/>
                  <a:pt x="52" y="15"/>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6"/>
                  <a:pt x="52" y="16"/>
                  <a:pt x="52" y="16"/>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2" y="17"/>
                  <a:pt x="52" y="17"/>
                </a:cubicBezTo>
                <a:cubicBezTo>
                  <a:pt x="52" y="17"/>
                  <a:pt x="53" y="17"/>
                  <a:pt x="53" y="17"/>
                </a:cubicBezTo>
                <a:cubicBezTo>
                  <a:pt x="53" y="17"/>
                  <a:pt x="53" y="17"/>
                  <a:pt x="53" y="17"/>
                </a:cubicBezTo>
                <a:cubicBezTo>
                  <a:pt x="53" y="17"/>
                  <a:pt x="53" y="17"/>
                  <a:pt x="53" y="18"/>
                </a:cubicBezTo>
                <a:cubicBezTo>
                  <a:pt x="53" y="18"/>
                  <a:pt x="53" y="18"/>
                  <a:pt x="53" y="18"/>
                </a:cubicBezTo>
                <a:cubicBezTo>
                  <a:pt x="53" y="18"/>
                  <a:pt x="53" y="18"/>
                  <a:pt x="53" y="18"/>
                </a:cubicBezTo>
                <a:cubicBezTo>
                  <a:pt x="53" y="18"/>
                  <a:pt x="53" y="18"/>
                  <a:pt x="53" y="18"/>
                </a:cubicBezTo>
                <a:cubicBezTo>
                  <a:pt x="53" y="18"/>
                  <a:pt x="53" y="18"/>
                  <a:pt x="53" y="18"/>
                </a:cubicBezTo>
                <a:cubicBezTo>
                  <a:pt x="53" y="18"/>
                  <a:pt x="53"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19"/>
                </a:cubicBezTo>
                <a:cubicBezTo>
                  <a:pt x="54" y="19"/>
                  <a:pt x="54" y="19"/>
                  <a:pt x="54" y="20"/>
                </a:cubicBezTo>
                <a:cubicBezTo>
                  <a:pt x="54" y="20"/>
                  <a:pt x="54" y="20"/>
                  <a:pt x="54" y="20"/>
                </a:cubicBezTo>
                <a:cubicBezTo>
                  <a:pt x="54" y="20"/>
                  <a:pt x="54" y="20"/>
                  <a:pt x="54" y="20"/>
                </a:cubicBezTo>
                <a:cubicBezTo>
                  <a:pt x="54" y="20"/>
                  <a:pt x="54" y="20"/>
                  <a:pt x="54" y="20"/>
                </a:cubicBezTo>
                <a:cubicBezTo>
                  <a:pt x="54" y="20"/>
                  <a:pt x="54" y="20"/>
                  <a:pt x="54" y="20"/>
                </a:cubicBezTo>
                <a:cubicBezTo>
                  <a:pt x="54" y="20"/>
                  <a:pt x="54" y="20"/>
                  <a:pt x="55" y="20"/>
                </a:cubicBezTo>
                <a:cubicBezTo>
                  <a:pt x="55" y="20"/>
                  <a:pt x="55" y="20"/>
                  <a:pt x="55" y="20"/>
                </a:cubicBezTo>
                <a:cubicBezTo>
                  <a:pt x="55" y="20"/>
                  <a:pt x="55" y="20"/>
                  <a:pt x="55" y="20"/>
                </a:cubicBezTo>
                <a:cubicBezTo>
                  <a:pt x="55" y="21"/>
                  <a:pt x="55" y="21"/>
                  <a:pt x="55" y="21"/>
                </a:cubicBezTo>
                <a:cubicBezTo>
                  <a:pt x="55" y="21"/>
                  <a:pt x="55" y="21"/>
                  <a:pt x="55" y="21"/>
                </a:cubicBezTo>
                <a:cubicBezTo>
                  <a:pt x="55" y="21"/>
                  <a:pt x="55" y="21"/>
                  <a:pt x="55" y="21"/>
                </a:cubicBezTo>
                <a:cubicBezTo>
                  <a:pt x="55" y="21"/>
                  <a:pt x="55" y="21"/>
                  <a:pt x="55" y="22"/>
                </a:cubicBezTo>
                <a:cubicBezTo>
                  <a:pt x="55" y="22"/>
                  <a:pt x="55" y="22"/>
                  <a:pt x="56" y="22"/>
                </a:cubicBezTo>
                <a:cubicBezTo>
                  <a:pt x="56" y="22"/>
                  <a:pt x="56" y="22"/>
                  <a:pt x="56" y="22"/>
                </a:cubicBezTo>
                <a:cubicBezTo>
                  <a:pt x="56" y="22"/>
                  <a:pt x="56" y="22"/>
                  <a:pt x="56" y="22"/>
                </a:cubicBezTo>
                <a:cubicBezTo>
                  <a:pt x="56" y="21"/>
                  <a:pt x="55" y="20"/>
                  <a:pt x="55" y="20"/>
                </a:cubicBezTo>
                <a:cubicBezTo>
                  <a:pt x="55" y="19"/>
                  <a:pt x="55" y="19"/>
                  <a:pt x="55" y="19"/>
                </a:cubicBezTo>
                <a:close/>
                <a:moveTo>
                  <a:pt x="39" y="3"/>
                </a:moveTo>
                <a:cubicBezTo>
                  <a:pt x="39" y="3"/>
                  <a:pt x="39" y="3"/>
                  <a:pt x="38" y="3"/>
                </a:cubicBezTo>
                <a:cubicBezTo>
                  <a:pt x="38" y="3"/>
                  <a:pt x="38" y="3"/>
                  <a:pt x="38" y="3"/>
                </a:cubicBezTo>
                <a:cubicBezTo>
                  <a:pt x="38" y="3"/>
                  <a:pt x="38" y="3"/>
                  <a:pt x="38" y="3"/>
                </a:cubicBezTo>
                <a:cubicBezTo>
                  <a:pt x="38" y="3"/>
                  <a:pt x="39" y="3"/>
                  <a:pt x="39" y="3"/>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9" y="4"/>
                  <a:pt x="39" y="4"/>
                  <a:pt x="39" y="4"/>
                </a:cubicBezTo>
                <a:cubicBezTo>
                  <a:pt x="38" y="4"/>
                  <a:pt x="38" y="4"/>
                  <a:pt x="38" y="4"/>
                </a:cubicBezTo>
                <a:cubicBezTo>
                  <a:pt x="38" y="4"/>
                  <a:pt x="38" y="4"/>
                  <a:pt x="38" y="4"/>
                </a:cubicBezTo>
                <a:cubicBezTo>
                  <a:pt x="38" y="4"/>
                  <a:pt x="38" y="4"/>
                  <a:pt x="38" y="4"/>
                </a:cubicBezTo>
                <a:cubicBezTo>
                  <a:pt x="38" y="5"/>
                  <a:pt x="38" y="5"/>
                  <a:pt x="38" y="5"/>
                </a:cubicBezTo>
                <a:cubicBezTo>
                  <a:pt x="39" y="5"/>
                  <a:pt x="39" y="5"/>
                  <a:pt x="39" y="5"/>
                </a:cubicBezTo>
                <a:cubicBezTo>
                  <a:pt x="39" y="5"/>
                  <a:pt x="39" y="5"/>
                  <a:pt x="39"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5"/>
                  <a:pt x="40" y="5"/>
                  <a:pt x="40" y="5"/>
                </a:cubicBezTo>
                <a:cubicBezTo>
                  <a:pt x="40" y="4"/>
                  <a:pt x="40" y="4"/>
                  <a:pt x="40" y="4"/>
                </a:cubicBezTo>
                <a:cubicBezTo>
                  <a:pt x="40" y="4"/>
                  <a:pt x="40" y="4"/>
                  <a:pt x="40" y="4"/>
                </a:cubicBezTo>
                <a:cubicBezTo>
                  <a:pt x="39" y="4"/>
                  <a:pt x="39" y="4"/>
                  <a:pt x="39" y="4"/>
                </a:cubicBezTo>
                <a:cubicBezTo>
                  <a:pt x="39" y="4"/>
                  <a:pt x="39" y="4"/>
                  <a:pt x="39" y="4"/>
                </a:cubicBezTo>
                <a:cubicBezTo>
                  <a:pt x="39" y="4"/>
                  <a:pt x="39" y="4"/>
                  <a:pt x="39" y="4"/>
                </a:cubicBezTo>
                <a:cubicBezTo>
                  <a:pt x="39" y="4"/>
                  <a:pt x="39" y="4"/>
                  <a:pt x="39" y="4"/>
                </a:cubicBezTo>
                <a:cubicBezTo>
                  <a:pt x="40" y="4"/>
                  <a:pt x="40" y="4"/>
                  <a:pt x="40" y="4"/>
                </a:cubicBezTo>
                <a:cubicBezTo>
                  <a:pt x="40" y="4"/>
                  <a:pt x="40" y="4"/>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40" y="3"/>
                  <a:pt x="40" y="3"/>
                  <a:pt x="40" y="3"/>
                </a:cubicBezTo>
                <a:cubicBezTo>
                  <a:pt x="39" y="3"/>
                  <a:pt x="39" y="3"/>
                  <a:pt x="39" y="3"/>
                </a:cubicBezTo>
                <a:cubicBezTo>
                  <a:pt x="39" y="3"/>
                  <a:pt x="39" y="3"/>
                  <a:pt x="39" y="3"/>
                </a:cubicBezTo>
                <a:cubicBezTo>
                  <a:pt x="39" y="3"/>
                  <a:pt x="39" y="3"/>
                  <a:pt x="39" y="3"/>
                </a:cubicBezTo>
                <a:cubicBezTo>
                  <a:pt x="39" y="3"/>
                  <a:pt x="39" y="3"/>
                  <a:pt x="39" y="3"/>
                </a:cubicBezTo>
                <a:close/>
                <a:moveTo>
                  <a:pt x="37" y="3"/>
                </a:moveTo>
                <a:cubicBezTo>
                  <a:pt x="37" y="3"/>
                  <a:pt x="37" y="3"/>
                  <a:pt x="37" y="3"/>
                </a:cubicBezTo>
                <a:cubicBezTo>
                  <a:pt x="37" y="3"/>
                  <a:pt x="37" y="3"/>
                  <a:pt x="37" y="3"/>
                </a:cubicBezTo>
                <a:cubicBezTo>
                  <a:pt x="37" y="3"/>
                  <a:pt x="37" y="3"/>
                  <a:pt x="37" y="3"/>
                </a:cubicBezTo>
                <a:cubicBezTo>
                  <a:pt x="37" y="3"/>
                  <a:pt x="37" y="3"/>
                  <a:pt x="37" y="3"/>
                </a:cubicBezTo>
                <a:cubicBezTo>
                  <a:pt x="37" y="3"/>
                  <a:pt x="37" y="3"/>
                  <a:pt x="37"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3"/>
                  <a:pt x="36" y="3"/>
                  <a:pt x="36" y="3"/>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6" y="4"/>
                </a:cubicBezTo>
                <a:cubicBezTo>
                  <a:pt x="36" y="4"/>
                  <a:pt x="36" y="4"/>
                  <a:pt x="37" y="5"/>
                </a:cubicBezTo>
                <a:cubicBezTo>
                  <a:pt x="37" y="5"/>
                  <a:pt x="37" y="5"/>
                  <a:pt x="37" y="5"/>
                </a:cubicBezTo>
                <a:cubicBezTo>
                  <a:pt x="37" y="5"/>
                  <a:pt x="37" y="5"/>
                  <a:pt x="37" y="5"/>
                </a:cubicBezTo>
                <a:cubicBezTo>
                  <a:pt x="37" y="5"/>
                  <a:pt x="37" y="5"/>
                  <a:pt x="37" y="5"/>
                </a:cubicBezTo>
                <a:cubicBezTo>
                  <a:pt x="37" y="5"/>
                  <a:pt x="38" y="5"/>
                  <a:pt x="38" y="5"/>
                </a:cubicBezTo>
                <a:cubicBezTo>
                  <a:pt x="38" y="5"/>
                  <a:pt x="38" y="5"/>
                  <a:pt x="38" y="5"/>
                </a:cubicBezTo>
                <a:cubicBezTo>
                  <a:pt x="38" y="5"/>
                  <a:pt x="38" y="4"/>
                  <a:pt x="38" y="4"/>
                </a:cubicBezTo>
                <a:cubicBezTo>
                  <a:pt x="38" y="4"/>
                  <a:pt x="38" y="4"/>
                  <a:pt x="38" y="4"/>
                </a:cubicBezTo>
                <a:cubicBezTo>
                  <a:pt x="38" y="4"/>
                  <a:pt x="38" y="4"/>
                  <a:pt x="38" y="4"/>
                </a:cubicBezTo>
                <a:cubicBezTo>
                  <a:pt x="38" y="4"/>
                  <a:pt x="38" y="4"/>
                  <a:pt x="38" y="4"/>
                </a:cubicBezTo>
                <a:cubicBezTo>
                  <a:pt x="38" y="4"/>
                  <a:pt x="38" y="4"/>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3"/>
                  <a:pt x="38" y="3"/>
                </a:cubicBezTo>
                <a:cubicBezTo>
                  <a:pt x="38" y="3"/>
                  <a:pt x="38" y="2"/>
                  <a:pt x="38" y="2"/>
                </a:cubicBezTo>
                <a:cubicBezTo>
                  <a:pt x="38" y="2"/>
                  <a:pt x="38"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7" y="2"/>
                  <a:pt x="37" y="2"/>
                  <a:pt x="37" y="2"/>
                </a:cubicBezTo>
                <a:cubicBezTo>
                  <a:pt x="36" y="2"/>
                  <a:pt x="36" y="2"/>
                  <a:pt x="36" y="2"/>
                </a:cubicBezTo>
                <a:cubicBezTo>
                  <a:pt x="36" y="2"/>
                  <a:pt x="36" y="2"/>
                  <a:pt x="36" y="2"/>
                </a:cubicBezTo>
                <a:cubicBezTo>
                  <a:pt x="36" y="2"/>
                  <a:pt x="36" y="2"/>
                  <a:pt x="36" y="2"/>
                </a:cubicBezTo>
                <a:cubicBezTo>
                  <a:pt x="36" y="2"/>
                  <a:pt x="36" y="2"/>
                  <a:pt x="36" y="3"/>
                </a:cubicBezTo>
                <a:cubicBezTo>
                  <a:pt x="36" y="3"/>
                  <a:pt x="36" y="3"/>
                  <a:pt x="36" y="3"/>
                </a:cubicBezTo>
                <a:cubicBezTo>
                  <a:pt x="37" y="3"/>
                  <a:pt x="37" y="3"/>
                  <a:pt x="37" y="3"/>
                </a:cubicBezTo>
                <a:cubicBezTo>
                  <a:pt x="37" y="3"/>
                  <a:pt x="37" y="3"/>
                  <a:pt x="37" y="3"/>
                </a:cubicBezTo>
                <a:close/>
                <a:moveTo>
                  <a:pt x="55" y="38"/>
                </a:moveTo>
                <a:cubicBezTo>
                  <a:pt x="56" y="38"/>
                  <a:pt x="56" y="38"/>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6" y="37"/>
                  <a:pt x="56" y="37"/>
                  <a:pt x="56" y="37"/>
                </a:cubicBezTo>
                <a:cubicBezTo>
                  <a:pt x="55" y="37"/>
                  <a:pt x="55" y="37"/>
                  <a:pt x="55" y="37"/>
                </a:cubicBezTo>
                <a:cubicBezTo>
                  <a:pt x="55" y="37"/>
                  <a:pt x="55" y="37"/>
                  <a:pt x="55" y="37"/>
                </a:cubicBezTo>
                <a:cubicBezTo>
                  <a:pt x="55" y="37"/>
                  <a:pt x="55" y="37"/>
                  <a:pt x="55" y="37"/>
                </a:cubicBezTo>
                <a:cubicBezTo>
                  <a:pt x="55" y="37"/>
                  <a:pt x="55" y="37"/>
                  <a:pt x="55" y="37"/>
                </a:cubicBezTo>
                <a:cubicBezTo>
                  <a:pt x="55" y="38"/>
                  <a:pt x="55" y="38"/>
                  <a:pt x="55" y="38"/>
                </a:cubicBezTo>
                <a:cubicBezTo>
                  <a:pt x="55" y="38"/>
                  <a:pt x="55" y="38"/>
                  <a:pt x="55" y="38"/>
                </a:cubicBezTo>
                <a:cubicBezTo>
                  <a:pt x="55" y="38"/>
                  <a:pt x="54" y="38"/>
                  <a:pt x="54" y="38"/>
                </a:cubicBezTo>
                <a:cubicBezTo>
                  <a:pt x="54" y="38"/>
                  <a:pt x="54" y="38"/>
                  <a:pt x="54" y="38"/>
                </a:cubicBezTo>
                <a:cubicBezTo>
                  <a:pt x="54" y="38"/>
                  <a:pt x="54" y="38"/>
                  <a:pt x="54" y="38"/>
                </a:cubicBezTo>
                <a:cubicBezTo>
                  <a:pt x="54" y="38"/>
                  <a:pt x="54" y="39"/>
                  <a:pt x="54" y="39"/>
                </a:cubicBezTo>
                <a:cubicBezTo>
                  <a:pt x="54" y="39"/>
                  <a:pt x="54" y="39"/>
                  <a:pt x="54" y="39"/>
                </a:cubicBezTo>
                <a:cubicBezTo>
                  <a:pt x="54" y="39"/>
                  <a:pt x="54" y="39"/>
                  <a:pt x="54" y="39"/>
                </a:cubicBezTo>
                <a:cubicBezTo>
                  <a:pt x="54" y="39"/>
                  <a:pt x="54" y="39"/>
                  <a:pt x="54" y="39"/>
                </a:cubicBezTo>
                <a:cubicBezTo>
                  <a:pt x="54" y="40"/>
                  <a:pt x="54" y="40"/>
                  <a:pt x="54" y="40"/>
                </a:cubicBezTo>
                <a:cubicBezTo>
                  <a:pt x="54" y="40"/>
                  <a:pt x="54" y="41"/>
                  <a:pt x="54" y="41"/>
                </a:cubicBezTo>
                <a:cubicBezTo>
                  <a:pt x="54" y="41"/>
                  <a:pt x="54" y="41"/>
                  <a:pt x="54" y="41"/>
                </a:cubicBezTo>
                <a:cubicBezTo>
                  <a:pt x="54" y="41"/>
                  <a:pt x="54" y="41"/>
                  <a:pt x="54" y="41"/>
                </a:cubicBezTo>
                <a:cubicBezTo>
                  <a:pt x="54" y="41"/>
                  <a:pt x="54" y="41"/>
                  <a:pt x="54" y="41"/>
                </a:cubicBezTo>
                <a:cubicBezTo>
                  <a:pt x="55" y="41"/>
                  <a:pt x="55" y="40"/>
                  <a:pt x="55" y="40"/>
                </a:cubicBezTo>
                <a:cubicBezTo>
                  <a:pt x="55" y="40"/>
                  <a:pt x="55" y="40"/>
                  <a:pt x="55" y="40"/>
                </a:cubicBezTo>
                <a:cubicBezTo>
                  <a:pt x="55" y="40"/>
                  <a:pt x="55" y="40"/>
                  <a:pt x="55" y="40"/>
                </a:cubicBezTo>
                <a:cubicBezTo>
                  <a:pt x="55" y="40"/>
                  <a:pt x="55" y="40"/>
                  <a:pt x="55" y="40"/>
                </a:cubicBezTo>
                <a:cubicBezTo>
                  <a:pt x="55" y="40"/>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9"/>
                  <a:pt x="55" y="39"/>
                </a:cubicBezTo>
                <a:cubicBezTo>
                  <a:pt x="55" y="39"/>
                  <a:pt x="55" y="38"/>
                  <a:pt x="55" y="38"/>
                </a:cubicBezTo>
                <a:cubicBezTo>
                  <a:pt x="55" y="38"/>
                  <a:pt x="55" y="38"/>
                  <a:pt x="55" y="38"/>
                </a:cubicBezTo>
                <a:cubicBezTo>
                  <a:pt x="55" y="38"/>
                  <a:pt x="55" y="38"/>
                  <a:pt x="55" y="38"/>
                </a:cubicBezTo>
                <a:close/>
              </a:path>
            </a:pathLst>
          </a:custGeom>
          <a:solidFill>
            <a:schemeClr val="accent1"/>
          </a:solidFill>
          <a:ln>
            <a:noFill/>
          </a:ln>
        </p:spPr>
        <p:txBody>
          <a:bodyPr vert="horz" wrap="square" lIns="96983" tIns="48491" rIns="96983" bIns="48491" numCol="1" anchor="t" anchorCtr="0" compatLnSpc="1"/>
          <a:lstStyle/>
          <a:p>
            <a:endParaRPr lang="zh-CN" altLang="en-US" sz="3200"/>
          </a:p>
        </p:txBody>
      </p:sp>
      <p:sp>
        <p:nvSpPr>
          <p:cNvPr id="84" name="Oval 40"/>
          <p:cNvSpPr>
            <a:spLocks noChangeArrowheads="1"/>
          </p:cNvSpPr>
          <p:nvPr/>
        </p:nvSpPr>
        <p:spPr bwMode="auto">
          <a:xfrm>
            <a:off x="4473824" y="3708545"/>
            <a:ext cx="797222" cy="798459"/>
          </a:xfrm>
          <a:prstGeom prst="ellipse">
            <a:avLst/>
          </a:prstGeom>
          <a:solidFill>
            <a:schemeClr val="bg1"/>
          </a:solidFill>
          <a:ln w="12700" cap="flat">
            <a:solidFill>
              <a:schemeClr val="accent2"/>
            </a:solidFill>
            <a:prstDash val="solid"/>
            <a:miter lim="800000"/>
          </a:ln>
        </p:spPr>
        <p:txBody>
          <a:bodyPr vert="horz" wrap="square" lIns="96983" tIns="48491" rIns="96983" bIns="48491" numCol="1" anchor="t" anchorCtr="0" compatLnSpc="1"/>
          <a:lstStyle/>
          <a:p>
            <a:endParaRPr lang="zh-CN" altLang="en-US" sz="3200"/>
          </a:p>
        </p:txBody>
      </p:sp>
      <p:sp>
        <p:nvSpPr>
          <p:cNvPr id="85" name="Oval 41"/>
          <p:cNvSpPr>
            <a:spLocks noChangeArrowheads="1"/>
          </p:cNvSpPr>
          <p:nvPr/>
        </p:nvSpPr>
        <p:spPr bwMode="auto">
          <a:xfrm>
            <a:off x="6935461" y="3708545"/>
            <a:ext cx="794537" cy="798459"/>
          </a:xfrm>
          <a:prstGeom prst="ellipse">
            <a:avLst/>
          </a:prstGeom>
          <a:solidFill>
            <a:schemeClr val="bg1"/>
          </a:solidFill>
          <a:ln w="12700" cap="flat">
            <a:solidFill>
              <a:schemeClr val="accent3"/>
            </a:solidFill>
            <a:prstDash val="solid"/>
            <a:miter lim="800000"/>
          </a:ln>
        </p:spPr>
        <p:txBody>
          <a:bodyPr vert="horz" wrap="square" lIns="96983" tIns="48491" rIns="96983" bIns="48491" numCol="1" anchor="t" anchorCtr="0" compatLnSpc="1"/>
          <a:lstStyle/>
          <a:p>
            <a:endParaRPr lang="zh-CN" altLang="en-US" sz="3200"/>
          </a:p>
        </p:txBody>
      </p:sp>
      <p:sp>
        <p:nvSpPr>
          <p:cNvPr id="86" name="Oval 42"/>
          <p:cNvSpPr>
            <a:spLocks noChangeArrowheads="1"/>
          </p:cNvSpPr>
          <p:nvPr/>
        </p:nvSpPr>
        <p:spPr bwMode="auto">
          <a:xfrm>
            <a:off x="9436512" y="3708545"/>
            <a:ext cx="794537" cy="798459"/>
          </a:xfrm>
          <a:prstGeom prst="ellipse">
            <a:avLst/>
          </a:prstGeom>
          <a:solidFill>
            <a:schemeClr val="bg1"/>
          </a:solidFill>
          <a:ln w="12700" cap="flat">
            <a:solidFill>
              <a:schemeClr val="accent4"/>
            </a:solidFill>
            <a:prstDash val="solid"/>
            <a:miter lim="800000"/>
          </a:ln>
        </p:spPr>
        <p:txBody>
          <a:bodyPr vert="horz" wrap="square" lIns="96983" tIns="48491" rIns="96983" bIns="48491" numCol="1" anchor="t" anchorCtr="0" compatLnSpc="1"/>
          <a:lstStyle/>
          <a:p>
            <a:endParaRPr lang="zh-CN" altLang="en-US" sz="3200"/>
          </a:p>
        </p:txBody>
      </p:sp>
      <p:sp>
        <p:nvSpPr>
          <p:cNvPr id="87" name="Freeform 43"/>
          <p:cNvSpPr>
            <a:spLocks noEditPoints="1"/>
          </p:cNvSpPr>
          <p:nvPr/>
        </p:nvSpPr>
        <p:spPr bwMode="auto">
          <a:xfrm>
            <a:off x="7165122" y="3974699"/>
            <a:ext cx="330162" cy="266157"/>
          </a:xfrm>
          <a:custGeom>
            <a:avLst/>
            <a:gdLst>
              <a:gd name="T0" fmla="*/ 25 w 45"/>
              <a:gd name="T1" fmla="*/ 23 h 36"/>
              <a:gd name="T2" fmla="*/ 25 w 45"/>
              <a:gd name="T3" fmla="*/ 24 h 36"/>
              <a:gd name="T4" fmla="*/ 24 w 45"/>
              <a:gd name="T5" fmla="*/ 24 h 36"/>
              <a:gd name="T6" fmla="*/ 23 w 45"/>
              <a:gd name="T7" fmla="*/ 24 h 36"/>
              <a:gd name="T8" fmla="*/ 21 w 45"/>
              <a:gd name="T9" fmla="*/ 24 h 36"/>
              <a:gd name="T10" fmla="*/ 21 w 45"/>
              <a:gd name="T11" fmla="*/ 24 h 36"/>
              <a:gd name="T12" fmla="*/ 21 w 45"/>
              <a:gd name="T13" fmla="*/ 23 h 36"/>
              <a:gd name="T14" fmla="*/ 0 w 45"/>
              <a:gd name="T15" fmla="*/ 16 h 36"/>
              <a:gd name="T16" fmla="*/ 0 w 45"/>
              <a:gd name="T17" fmla="*/ 29 h 36"/>
              <a:gd name="T18" fmla="*/ 7 w 45"/>
              <a:gd name="T19" fmla="*/ 36 h 36"/>
              <a:gd name="T20" fmla="*/ 23 w 45"/>
              <a:gd name="T21" fmla="*/ 36 h 36"/>
              <a:gd name="T22" fmla="*/ 38 w 45"/>
              <a:gd name="T23" fmla="*/ 36 h 36"/>
              <a:gd name="T24" fmla="*/ 45 w 45"/>
              <a:gd name="T25" fmla="*/ 29 h 36"/>
              <a:gd name="T26" fmla="*/ 45 w 45"/>
              <a:gd name="T27" fmla="*/ 16 h 36"/>
              <a:gd name="T28" fmla="*/ 25 w 45"/>
              <a:gd name="T29" fmla="*/ 23 h 36"/>
              <a:gd name="T30" fmla="*/ 23 w 45"/>
              <a:gd name="T31" fmla="*/ 21 h 36"/>
              <a:gd name="T32" fmla="*/ 23 w 45"/>
              <a:gd name="T33" fmla="*/ 21 h 36"/>
              <a:gd name="T34" fmla="*/ 24 w 45"/>
              <a:gd name="T35" fmla="*/ 21 h 36"/>
              <a:gd name="T36" fmla="*/ 24 w 45"/>
              <a:gd name="T37" fmla="*/ 23 h 36"/>
              <a:gd name="T38" fmla="*/ 23 w 45"/>
              <a:gd name="T39" fmla="*/ 24 h 36"/>
              <a:gd name="T40" fmla="*/ 23 w 45"/>
              <a:gd name="T41" fmla="*/ 24 h 36"/>
              <a:gd name="T42" fmla="*/ 22 w 45"/>
              <a:gd name="T43" fmla="*/ 24 h 36"/>
              <a:gd name="T44" fmla="*/ 21 w 45"/>
              <a:gd name="T45" fmla="*/ 23 h 36"/>
              <a:gd name="T46" fmla="*/ 21 w 45"/>
              <a:gd name="T47" fmla="*/ 21 h 36"/>
              <a:gd name="T48" fmla="*/ 22 w 45"/>
              <a:gd name="T49" fmla="*/ 21 h 36"/>
              <a:gd name="T50" fmla="*/ 23 w 45"/>
              <a:gd name="T51" fmla="*/ 21 h 36"/>
              <a:gd name="T52" fmla="*/ 21 w 45"/>
              <a:gd name="T53" fmla="*/ 21 h 36"/>
              <a:gd name="T54" fmla="*/ 21 w 45"/>
              <a:gd name="T55" fmla="*/ 22 h 36"/>
              <a:gd name="T56" fmla="*/ 0 w 45"/>
              <a:gd name="T57" fmla="*/ 15 h 36"/>
              <a:gd name="T58" fmla="*/ 7 w 45"/>
              <a:gd name="T59" fmla="*/ 9 h 36"/>
              <a:gd name="T60" fmla="*/ 23 w 45"/>
              <a:gd name="T61" fmla="*/ 9 h 36"/>
              <a:gd name="T62" fmla="*/ 38 w 45"/>
              <a:gd name="T63" fmla="*/ 9 h 36"/>
              <a:gd name="T64" fmla="*/ 45 w 45"/>
              <a:gd name="T65" fmla="*/ 15 h 36"/>
              <a:gd name="T66" fmla="*/ 25 w 45"/>
              <a:gd name="T67" fmla="*/ 22 h 36"/>
              <a:gd name="T68" fmla="*/ 25 w 45"/>
              <a:gd name="T69" fmla="*/ 21 h 36"/>
              <a:gd name="T70" fmla="*/ 24 w 45"/>
              <a:gd name="T71" fmla="*/ 20 h 36"/>
              <a:gd name="T72" fmla="*/ 23 w 45"/>
              <a:gd name="T73" fmla="*/ 20 h 36"/>
              <a:gd name="T74" fmla="*/ 21 w 45"/>
              <a:gd name="T75" fmla="*/ 20 h 36"/>
              <a:gd name="T76" fmla="*/ 21 w 45"/>
              <a:gd name="T77" fmla="*/ 21 h 36"/>
              <a:gd name="T78" fmla="*/ 23 w 45"/>
              <a:gd name="T79" fmla="*/ 1 h 36"/>
              <a:gd name="T80" fmla="*/ 23 w 45"/>
              <a:gd name="T81" fmla="*/ 1 h 36"/>
              <a:gd name="T82" fmla="*/ 30 w 45"/>
              <a:gd name="T83" fmla="*/ 8 h 36"/>
              <a:gd name="T84" fmla="*/ 31 w 45"/>
              <a:gd name="T85" fmla="*/ 8 h 36"/>
              <a:gd name="T86" fmla="*/ 23 w 45"/>
              <a:gd name="T87" fmla="*/ 0 h 36"/>
              <a:gd name="T88" fmla="*/ 23 w 45"/>
              <a:gd name="T89" fmla="*/ 0 h 36"/>
              <a:gd name="T90" fmla="*/ 14 w 45"/>
              <a:gd name="T91" fmla="*/ 8 h 36"/>
              <a:gd name="T92" fmla="*/ 16 w 45"/>
              <a:gd name="T93" fmla="*/ 8 h 36"/>
              <a:gd name="T94" fmla="*/ 23 w 45"/>
              <a:gd name="T95" fmla="*/ 1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 h="36">
                <a:moveTo>
                  <a:pt x="25" y="23"/>
                </a:moveTo>
                <a:cubicBezTo>
                  <a:pt x="25" y="24"/>
                  <a:pt x="25" y="24"/>
                  <a:pt x="25" y="24"/>
                </a:cubicBezTo>
                <a:cubicBezTo>
                  <a:pt x="25" y="24"/>
                  <a:pt x="25" y="24"/>
                  <a:pt x="24" y="24"/>
                </a:cubicBezTo>
                <a:cubicBezTo>
                  <a:pt x="23" y="24"/>
                  <a:pt x="23" y="24"/>
                  <a:pt x="23" y="24"/>
                </a:cubicBezTo>
                <a:cubicBezTo>
                  <a:pt x="21" y="24"/>
                  <a:pt x="21" y="24"/>
                  <a:pt x="21" y="24"/>
                </a:cubicBezTo>
                <a:cubicBezTo>
                  <a:pt x="21" y="24"/>
                  <a:pt x="21" y="24"/>
                  <a:pt x="21" y="24"/>
                </a:cubicBezTo>
                <a:cubicBezTo>
                  <a:pt x="21" y="23"/>
                  <a:pt x="21" y="23"/>
                  <a:pt x="21" y="23"/>
                </a:cubicBezTo>
                <a:cubicBezTo>
                  <a:pt x="0" y="16"/>
                  <a:pt x="0" y="16"/>
                  <a:pt x="0" y="16"/>
                </a:cubicBezTo>
                <a:cubicBezTo>
                  <a:pt x="0" y="29"/>
                  <a:pt x="0" y="29"/>
                  <a:pt x="0" y="29"/>
                </a:cubicBezTo>
                <a:cubicBezTo>
                  <a:pt x="0" y="33"/>
                  <a:pt x="3" y="36"/>
                  <a:pt x="7" y="36"/>
                </a:cubicBezTo>
                <a:cubicBezTo>
                  <a:pt x="23" y="36"/>
                  <a:pt x="23" y="36"/>
                  <a:pt x="23" y="36"/>
                </a:cubicBezTo>
                <a:cubicBezTo>
                  <a:pt x="38" y="36"/>
                  <a:pt x="38" y="36"/>
                  <a:pt x="38" y="36"/>
                </a:cubicBezTo>
                <a:cubicBezTo>
                  <a:pt x="42" y="36"/>
                  <a:pt x="45" y="33"/>
                  <a:pt x="45" y="29"/>
                </a:cubicBezTo>
                <a:cubicBezTo>
                  <a:pt x="45" y="16"/>
                  <a:pt x="45" y="16"/>
                  <a:pt x="45" y="16"/>
                </a:cubicBezTo>
                <a:cubicBezTo>
                  <a:pt x="25" y="23"/>
                  <a:pt x="25" y="23"/>
                  <a:pt x="25" y="23"/>
                </a:cubicBezTo>
                <a:close/>
                <a:moveTo>
                  <a:pt x="23" y="21"/>
                </a:moveTo>
                <a:cubicBezTo>
                  <a:pt x="23" y="21"/>
                  <a:pt x="23" y="21"/>
                  <a:pt x="23" y="21"/>
                </a:cubicBezTo>
                <a:cubicBezTo>
                  <a:pt x="24" y="21"/>
                  <a:pt x="24" y="21"/>
                  <a:pt x="24" y="21"/>
                </a:cubicBezTo>
                <a:cubicBezTo>
                  <a:pt x="24" y="23"/>
                  <a:pt x="24" y="23"/>
                  <a:pt x="24" y="23"/>
                </a:cubicBezTo>
                <a:cubicBezTo>
                  <a:pt x="24" y="23"/>
                  <a:pt x="24" y="24"/>
                  <a:pt x="23" y="24"/>
                </a:cubicBezTo>
                <a:cubicBezTo>
                  <a:pt x="23" y="24"/>
                  <a:pt x="23" y="24"/>
                  <a:pt x="23" y="24"/>
                </a:cubicBezTo>
                <a:cubicBezTo>
                  <a:pt x="22" y="24"/>
                  <a:pt x="22" y="24"/>
                  <a:pt x="22" y="24"/>
                </a:cubicBezTo>
                <a:cubicBezTo>
                  <a:pt x="22" y="24"/>
                  <a:pt x="21" y="23"/>
                  <a:pt x="21" y="23"/>
                </a:cubicBezTo>
                <a:cubicBezTo>
                  <a:pt x="21" y="21"/>
                  <a:pt x="21" y="21"/>
                  <a:pt x="21" y="21"/>
                </a:cubicBezTo>
                <a:cubicBezTo>
                  <a:pt x="21" y="21"/>
                  <a:pt x="22" y="21"/>
                  <a:pt x="22" y="21"/>
                </a:cubicBezTo>
                <a:cubicBezTo>
                  <a:pt x="23" y="21"/>
                  <a:pt x="23" y="21"/>
                  <a:pt x="23" y="21"/>
                </a:cubicBezTo>
                <a:close/>
                <a:moveTo>
                  <a:pt x="21" y="21"/>
                </a:moveTo>
                <a:cubicBezTo>
                  <a:pt x="21" y="22"/>
                  <a:pt x="21" y="22"/>
                  <a:pt x="21" y="22"/>
                </a:cubicBezTo>
                <a:cubicBezTo>
                  <a:pt x="0" y="15"/>
                  <a:pt x="0" y="15"/>
                  <a:pt x="0" y="15"/>
                </a:cubicBezTo>
                <a:cubicBezTo>
                  <a:pt x="1" y="11"/>
                  <a:pt x="4" y="9"/>
                  <a:pt x="7" y="9"/>
                </a:cubicBezTo>
                <a:cubicBezTo>
                  <a:pt x="23" y="9"/>
                  <a:pt x="23" y="9"/>
                  <a:pt x="23" y="9"/>
                </a:cubicBezTo>
                <a:cubicBezTo>
                  <a:pt x="38" y="9"/>
                  <a:pt x="38" y="9"/>
                  <a:pt x="38" y="9"/>
                </a:cubicBezTo>
                <a:cubicBezTo>
                  <a:pt x="42" y="9"/>
                  <a:pt x="45" y="11"/>
                  <a:pt x="45" y="15"/>
                </a:cubicBezTo>
                <a:cubicBezTo>
                  <a:pt x="25" y="22"/>
                  <a:pt x="25" y="22"/>
                  <a:pt x="25" y="22"/>
                </a:cubicBezTo>
                <a:cubicBezTo>
                  <a:pt x="25" y="21"/>
                  <a:pt x="25" y="21"/>
                  <a:pt x="25" y="21"/>
                </a:cubicBezTo>
                <a:cubicBezTo>
                  <a:pt x="25" y="20"/>
                  <a:pt x="25" y="20"/>
                  <a:pt x="24" y="20"/>
                </a:cubicBezTo>
                <a:cubicBezTo>
                  <a:pt x="23" y="20"/>
                  <a:pt x="23" y="20"/>
                  <a:pt x="23" y="20"/>
                </a:cubicBezTo>
                <a:cubicBezTo>
                  <a:pt x="21" y="20"/>
                  <a:pt x="21" y="20"/>
                  <a:pt x="21" y="20"/>
                </a:cubicBezTo>
                <a:cubicBezTo>
                  <a:pt x="21" y="20"/>
                  <a:pt x="21" y="20"/>
                  <a:pt x="21" y="21"/>
                </a:cubicBezTo>
                <a:close/>
                <a:moveTo>
                  <a:pt x="23" y="1"/>
                </a:moveTo>
                <a:cubicBezTo>
                  <a:pt x="23" y="1"/>
                  <a:pt x="23" y="1"/>
                  <a:pt x="23" y="1"/>
                </a:cubicBezTo>
                <a:cubicBezTo>
                  <a:pt x="27" y="1"/>
                  <a:pt x="30" y="4"/>
                  <a:pt x="30" y="8"/>
                </a:cubicBezTo>
                <a:cubicBezTo>
                  <a:pt x="31" y="8"/>
                  <a:pt x="31" y="8"/>
                  <a:pt x="31" y="8"/>
                </a:cubicBezTo>
                <a:cubicBezTo>
                  <a:pt x="31" y="4"/>
                  <a:pt x="27" y="0"/>
                  <a:pt x="23" y="0"/>
                </a:cubicBezTo>
                <a:cubicBezTo>
                  <a:pt x="23" y="0"/>
                  <a:pt x="23" y="0"/>
                  <a:pt x="23" y="0"/>
                </a:cubicBezTo>
                <a:cubicBezTo>
                  <a:pt x="18" y="0"/>
                  <a:pt x="14" y="4"/>
                  <a:pt x="14" y="8"/>
                </a:cubicBezTo>
                <a:cubicBezTo>
                  <a:pt x="16" y="8"/>
                  <a:pt x="16" y="8"/>
                  <a:pt x="16" y="8"/>
                </a:cubicBezTo>
                <a:cubicBezTo>
                  <a:pt x="16" y="4"/>
                  <a:pt x="19" y="1"/>
                  <a:pt x="23" y="1"/>
                </a:cubicBezTo>
                <a:close/>
              </a:path>
            </a:pathLst>
          </a:custGeom>
          <a:solidFill>
            <a:schemeClr val="accent3"/>
          </a:solidFill>
          <a:ln>
            <a:noFill/>
          </a:ln>
        </p:spPr>
        <p:txBody>
          <a:bodyPr vert="horz" wrap="square" lIns="96983" tIns="48491" rIns="96983" bIns="48491" numCol="1" anchor="t" anchorCtr="0" compatLnSpc="1"/>
          <a:lstStyle/>
          <a:p>
            <a:endParaRPr lang="zh-CN" altLang="en-US" sz="3200"/>
          </a:p>
        </p:txBody>
      </p:sp>
      <p:sp>
        <p:nvSpPr>
          <p:cNvPr id="88" name="Freeform 44"/>
          <p:cNvSpPr>
            <a:spLocks noEditPoints="1"/>
          </p:cNvSpPr>
          <p:nvPr/>
        </p:nvSpPr>
        <p:spPr bwMode="auto">
          <a:xfrm>
            <a:off x="4643430" y="3909676"/>
            <a:ext cx="456324" cy="397886"/>
          </a:xfrm>
          <a:custGeom>
            <a:avLst/>
            <a:gdLst>
              <a:gd name="T0" fmla="*/ 41 w 62"/>
              <a:gd name="T1" fmla="*/ 31 h 54"/>
              <a:gd name="T2" fmla="*/ 34 w 62"/>
              <a:gd name="T3" fmla="*/ 23 h 54"/>
              <a:gd name="T4" fmla="*/ 33 w 62"/>
              <a:gd name="T5" fmla="*/ 17 h 54"/>
              <a:gd name="T6" fmla="*/ 30 w 62"/>
              <a:gd name="T7" fmla="*/ 20 h 54"/>
              <a:gd name="T8" fmla="*/ 23 w 62"/>
              <a:gd name="T9" fmla="*/ 13 h 54"/>
              <a:gd name="T10" fmla="*/ 18 w 62"/>
              <a:gd name="T11" fmla="*/ 17 h 54"/>
              <a:gd name="T12" fmla="*/ 7 w 62"/>
              <a:gd name="T13" fmla="*/ 17 h 54"/>
              <a:gd name="T14" fmla="*/ 7 w 62"/>
              <a:gd name="T15" fmla="*/ 23 h 54"/>
              <a:gd name="T16" fmla="*/ 0 w 62"/>
              <a:gd name="T17" fmla="*/ 31 h 54"/>
              <a:gd name="T18" fmla="*/ 4 w 62"/>
              <a:gd name="T19" fmla="*/ 36 h 54"/>
              <a:gd name="T20" fmla="*/ 4 w 62"/>
              <a:gd name="T21" fmla="*/ 46 h 54"/>
              <a:gd name="T22" fmla="*/ 10 w 62"/>
              <a:gd name="T23" fmla="*/ 47 h 54"/>
              <a:gd name="T24" fmla="*/ 18 w 62"/>
              <a:gd name="T25" fmla="*/ 54 h 54"/>
              <a:gd name="T26" fmla="*/ 23 w 62"/>
              <a:gd name="T27" fmla="*/ 50 h 54"/>
              <a:gd name="T28" fmla="*/ 32 w 62"/>
              <a:gd name="T29" fmla="*/ 48 h 54"/>
              <a:gd name="T30" fmla="*/ 37 w 62"/>
              <a:gd name="T31" fmla="*/ 46 h 54"/>
              <a:gd name="T32" fmla="*/ 37 w 62"/>
              <a:gd name="T33" fmla="*/ 36 h 54"/>
              <a:gd name="T34" fmla="*/ 32 w 62"/>
              <a:gd name="T35" fmla="*/ 38 h 54"/>
              <a:gd name="T36" fmla="*/ 20 w 62"/>
              <a:gd name="T37" fmla="*/ 46 h 54"/>
              <a:gd name="T38" fmla="*/ 20 w 62"/>
              <a:gd name="T39" fmla="*/ 21 h 54"/>
              <a:gd name="T40" fmla="*/ 33 w 62"/>
              <a:gd name="T41" fmla="*/ 33 h 54"/>
              <a:gd name="T42" fmla="*/ 58 w 62"/>
              <a:gd name="T43" fmla="*/ 35 h 54"/>
              <a:gd name="T44" fmla="*/ 62 w 62"/>
              <a:gd name="T45" fmla="*/ 38 h 54"/>
              <a:gd name="T46" fmla="*/ 60 w 62"/>
              <a:gd name="T47" fmla="*/ 41 h 54"/>
              <a:gd name="T48" fmla="*/ 59 w 62"/>
              <a:gd name="T49" fmla="*/ 46 h 54"/>
              <a:gd name="T50" fmla="*/ 56 w 62"/>
              <a:gd name="T51" fmla="*/ 47 h 54"/>
              <a:gd name="T52" fmla="*/ 52 w 62"/>
              <a:gd name="T53" fmla="*/ 50 h 54"/>
              <a:gd name="T54" fmla="*/ 50 w 62"/>
              <a:gd name="T55" fmla="*/ 48 h 54"/>
              <a:gd name="T56" fmla="*/ 45 w 62"/>
              <a:gd name="T57" fmla="*/ 48 h 54"/>
              <a:gd name="T58" fmla="*/ 44 w 62"/>
              <a:gd name="T59" fmla="*/ 45 h 54"/>
              <a:gd name="T60" fmla="*/ 41 w 62"/>
              <a:gd name="T61" fmla="*/ 41 h 54"/>
              <a:gd name="T62" fmla="*/ 43 w 62"/>
              <a:gd name="T63" fmla="*/ 39 h 54"/>
              <a:gd name="T64" fmla="*/ 43 w 62"/>
              <a:gd name="T65" fmla="*/ 33 h 54"/>
              <a:gd name="T66" fmla="*/ 46 w 62"/>
              <a:gd name="T67" fmla="*/ 33 h 54"/>
              <a:gd name="T68" fmla="*/ 50 w 62"/>
              <a:gd name="T69" fmla="*/ 29 h 54"/>
              <a:gd name="T70" fmla="*/ 52 w 62"/>
              <a:gd name="T71" fmla="*/ 31 h 54"/>
              <a:gd name="T72" fmla="*/ 58 w 62"/>
              <a:gd name="T73" fmla="*/ 31 h 54"/>
              <a:gd name="T74" fmla="*/ 58 w 62"/>
              <a:gd name="T75" fmla="*/ 35 h 54"/>
              <a:gd name="T76" fmla="*/ 57 w 62"/>
              <a:gd name="T77" fmla="*/ 40 h 54"/>
              <a:gd name="T78" fmla="*/ 45 w 62"/>
              <a:gd name="T79" fmla="*/ 40 h 54"/>
              <a:gd name="T80" fmla="*/ 51 w 62"/>
              <a:gd name="T81" fmla="*/ 46 h 54"/>
              <a:gd name="T82" fmla="*/ 62 w 62"/>
              <a:gd name="T83" fmla="*/ 12 h 54"/>
              <a:gd name="T84" fmla="*/ 59 w 62"/>
              <a:gd name="T85" fmla="*/ 15 h 54"/>
              <a:gd name="T86" fmla="*/ 59 w 62"/>
              <a:gd name="T87" fmla="*/ 22 h 54"/>
              <a:gd name="T88" fmla="*/ 55 w 62"/>
              <a:gd name="T89" fmla="*/ 23 h 54"/>
              <a:gd name="T90" fmla="*/ 50 w 62"/>
              <a:gd name="T91" fmla="*/ 28 h 54"/>
              <a:gd name="T92" fmla="*/ 46 w 62"/>
              <a:gd name="T93" fmla="*/ 25 h 54"/>
              <a:gd name="T94" fmla="*/ 39 w 62"/>
              <a:gd name="T95" fmla="*/ 25 h 54"/>
              <a:gd name="T96" fmla="*/ 39 w 62"/>
              <a:gd name="T97" fmla="*/ 20 h 54"/>
              <a:gd name="T98" fmla="*/ 34 w 62"/>
              <a:gd name="T99" fmla="*/ 15 h 54"/>
              <a:gd name="T100" fmla="*/ 37 w 62"/>
              <a:gd name="T101" fmla="*/ 12 h 54"/>
              <a:gd name="T102" fmla="*/ 37 w 62"/>
              <a:gd name="T103" fmla="*/ 5 h 54"/>
              <a:gd name="T104" fmla="*/ 41 w 62"/>
              <a:gd name="T105" fmla="*/ 5 h 54"/>
              <a:gd name="T106" fmla="*/ 46 w 62"/>
              <a:gd name="T107" fmla="*/ 0 h 54"/>
              <a:gd name="T108" fmla="*/ 49 w 62"/>
              <a:gd name="T109" fmla="*/ 3 h 54"/>
              <a:gd name="T110" fmla="*/ 56 w 62"/>
              <a:gd name="T111" fmla="*/ 3 h 54"/>
              <a:gd name="T112" fmla="*/ 57 w 62"/>
              <a:gd name="T113" fmla="*/ 7 h 54"/>
              <a:gd name="T114" fmla="*/ 48 w 62"/>
              <a:gd name="T115" fmla="*/ 22 h 54"/>
              <a:gd name="T116" fmla="*/ 40 w 62"/>
              <a:gd name="T117" fmla="*/ 14 h 54"/>
              <a:gd name="T118" fmla="*/ 56 w 62"/>
              <a:gd name="T119" fmla="*/ 1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 h="54">
                <a:moveTo>
                  <a:pt x="41" y="36"/>
                </a:moveTo>
                <a:cubicBezTo>
                  <a:pt x="41" y="31"/>
                  <a:pt x="41" y="31"/>
                  <a:pt x="41" y="31"/>
                </a:cubicBezTo>
                <a:cubicBezTo>
                  <a:pt x="37" y="31"/>
                  <a:pt x="37" y="31"/>
                  <a:pt x="37" y="31"/>
                </a:cubicBezTo>
                <a:cubicBezTo>
                  <a:pt x="37" y="28"/>
                  <a:pt x="36" y="25"/>
                  <a:pt x="34" y="23"/>
                </a:cubicBezTo>
                <a:cubicBezTo>
                  <a:pt x="37" y="20"/>
                  <a:pt x="37" y="20"/>
                  <a:pt x="37" y="20"/>
                </a:cubicBezTo>
                <a:cubicBezTo>
                  <a:pt x="33" y="17"/>
                  <a:pt x="33" y="17"/>
                  <a:pt x="33" y="17"/>
                </a:cubicBezTo>
                <a:cubicBezTo>
                  <a:pt x="32" y="18"/>
                  <a:pt x="32" y="18"/>
                  <a:pt x="32" y="18"/>
                </a:cubicBezTo>
                <a:cubicBezTo>
                  <a:pt x="30" y="20"/>
                  <a:pt x="30" y="20"/>
                  <a:pt x="30" y="20"/>
                </a:cubicBezTo>
                <a:cubicBezTo>
                  <a:pt x="28" y="18"/>
                  <a:pt x="26" y="17"/>
                  <a:pt x="23" y="17"/>
                </a:cubicBezTo>
                <a:cubicBezTo>
                  <a:pt x="23" y="13"/>
                  <a:pt x="23" y="13"/>
                  <a:pt x="23" y="13"/>
                </a:cubicBezTo>
                <a:cubicBezTo>
                  <a:pt x="18" y="13"/>
                  <a:pt x="18" y="13"/>
                  <a:pt x="18" y="13"/>
                </a:cubicBezTo>
                <a:cubicBezTo>
                  <a:pt x="18" y="17"/>
                  <a:pt x="18" y="17"/>
                  <a:pt x="18" y="17"/>
                </a:cubicBezTo>
                <a:cubicBezTo>
                  <a:pt x="15" y="17"/>
                  <a:pt x="12" y="18"/>
                  <a:pt x="10" y="20"/>
                </a:cubicBezTo>
                <a:cubicBezTo>
                  <a:pt x="7" y="17"/>
                  <a:pt x="7" y="17"/>
                  <a:pt x="7" y="17"/>
                </a:cubicBezTo>
                <a:cubicBezTo>
                  <a:pt x="4" y="20"/>
                  <a:pt x="4" y="20"/>
                  <a:pt x="4" y="20"/>
                </a:cubicBezTo>
                <a:cubicBezTo>
                  <a:pt x="7" y="23"/>
                  <a:pt x="7" y="23"/>
                  <a:pt x="7" y="23"/>
                </a:cubicBezTo>
                <a:cubicBezTo>
                  <a:pt x="5" y="26"/>
                  <a:pt x="4" y="28"/>
                  <a:pt x="4" y="31"/>
                </a:cubicBezTo>
                <a:cubicBezTo>
                  <a:pt x="0" y="31"/>
                  <a:pt x="0" y="31"/>
                  <a:pt x="0" y="31"/>
                </a:cubicBezTo>
                <a:cubicBezTo>
                  <a:pt x="0" y="36"/>
                  <a:pt x="0" y="36"/>
                  <a:pt x="0" y="36"/>
                </a:cubicBezTo>
                <a:cubicBezTo>
                  <a:pt x="4" y="36"/>
                  <a:pt x="4" y="36"/>
                  <a:pt x="4" y="36"/>
                </a:cubicBezTo>
                <a:cubicBezTo>
                  <a:pt x="4" y="39"/>
                  <a:pt x="5" y="41"/>
                  <a:pt x="7" y="44"/>
                </a:cubicBezTo>
                <a:cubicBezTo>
                  <a:pt x="4" y="46"/>
                  <a:pt x="4" y="46"/>
                  <a:pt x="4" y="46"/>
                </a:cubicBezTo>
                <a:cubicBezTo>
                  <a:pt x="7" y="50"/>
                  <a:pt x="7" y="50"/>
                  <a:pt x="7" y="50"/>
                </a:cubicBezTo>
                <a:cubicBezTo>
                  <a:pt x="10" y="47"/>
                  <a:pt x="10" y="47"/>
                  <a:pt x="10" y="47"/>
                </a:cubicBezTo>
                <a:cubicBezTo>
                  <a:pt x="12" y="49"/>
                  <a:pt x="15" y="50"/>
                  <a:pt x="18" y="50"/>
                </a:cubicBezTo>
                <a:cubicBezTo>
                  <a:pt x="18" y="54"/>
                  <a:pt x="18" y="54"/>
                  <a:pt x="18" y="54"/>
                </a:cubicBezTo>
                <a:cubicBezTo>
                  <a:pt x="23" y="54"/>
                  <a:pt x="23" y="54"/>
                  <a:pt x="23" y="54"/>
                </a:cubicBezTo>
                <a:cubicBezTo>
                  <a:pt x="23" y="50"/>
                  <a:pt x="23" y="50"/>
                  <a:pt x="23" y="50"/>
                </a:cubicBezTo>
                <a:cubicBezTo>
                  <a:pt x="26" y="50"/>
                  <a:pt x="28" y="49"/>
                  <a:pt x="31" y="47"/>
                </a:cubicBezTo>
                <a:cubicBezTo>
                  <a:pt x="32" y="48"/>
                  <a:pt x="32" y="48"/>
                  <a:pt x="32" y="48"/>
                </a:cubicBezTo>
                <a:cubicBezTo>
                  <a:pt x="33" y="50"/>
                  <a:pt x="33" y="50"/>
                  <a:pt x="33" y="50"/>
                </a:cubicBezTo>
                <a:cubicBezTo>
                  <a:pt x="37" y="46"/>
                  <a:pt x="37" y="46"/>
                  <a:pt x="37" y="46"/>
                </a:cubicBezTo>
                <a:cubicBezTo>
                  <a:pt x="34" y="43"/>
                  <a:pt x="34" y="43"/>
                  <a:pt x="34" y="43"/>
                </a:cubicBezTo>
                <a:cubicBezTo>
                  <a:pt x="36" y="41"/>
                  <a:pt x="37" y="39"/>
                  <a:pt x="37" y="36"/>
                </a:cubicBezTo>
                <a:cubicBezTo>
                  <a:pt x="41" y="36"/>
                  <a:pt x="41" y="36"/>
                  <a:pt x="41" y="36"/>
                </a:cubicBezTo>
                <a:close/>
                <a:moveTo>
                  <a:pt x="32" y="38"/>
                </a:moveTo>
                <a:cubicBezTo>
                  <a:pt x="32" y="38"/>
                  <a:pt x="32" y="38"/>
                  <a:pt x="32" y="38"/>
                </a:cubicBezTo>
                <a:cubicBezTo>
                  <a:pt x="30" y="43"/>
                  <a:pt x="26" y="46"/>
                  <a:pt x="20" y="46"/>
                </a:cubicBezTo>
                <a:cubicBezTo>
                  <a:pt x="14" y="46"/>
                  <a:pt x="8" y="40"/>
                  <a:pt x="8" y="33"/>
                </a:cubicBezTo>
                <a:cubicBezTo>
                  <a:pt x="8" y="27"/>
                  <a:pt x="14" y="21"/>
                  <a:pt x="20" y="21"/>
                </a:cubicBezTo>
                <a:cubicBezTo>
                  <a:pt x="26" y="21"/>
                  <a:pt x="30" y="24"/>
                  <a:pt x="32" y="29"/>
                </a:cubicBezTo>
                <a:cubicBezTo>
                  <a:pt x="32" y="30"/>
                  <a:pt x="33" y="32"/>
                  <a:pt x="33" y="33"/>
                </a:cubicBezTo>
                <a:cubicBezTo>
                  <a:pt x="33" y="35"/>
                  <a:pt x="32" y="37"/>
                  <a:pt x="32" y="38"/>
                </a:cubicBezTo>
                <a:close/>
                <a:moveTo>
                  <a:pt x="58" y="35"/>
                </a:moveTo>
                <a:cubicBezTo>
                  <a:pt x="59" y="36"/>
                  <a:pt x="59" y="37"/>
                  <a:pt x="60" y="38"/>
                </a:cubicBezTo>
                <a:cubicBezTo>
                  <a:pt x="62" y="38"/>
                  <a:pt x="62" y="38"/>
                  <a:pt x="62" y="38"/>
                </a:cubicBezTo>
                <a:cubicBezTo>
                  <a:pt x="62" y="41"/>
                  <a:pt x="62" y="41"/>
                  <a:pt x="62" y="41"/>
                </a:cubicBezTo>
                <a:cubicBezTo>
                  <a:pt x="60" y="41"/>
                  <a:pt x="60" y="41"/>
                  <a:pt x="60" y="41"/>
                </a:cubicBezTo>
                <a:cubicBezTo>
                  <a:pt x="59" y="42"/>
                  <a:pt x="59" y="44"/>
                  <a:pt x="58" y="45"/>
                </a:cubicBezTo>
                <a:cubicBezTo>
                  <a:pt x="59" y="46"/>
                  <a:pt x="59" y="46"/>
                  <a:pt x="59" y="46"/>
                </a:cubicBezTo>
                <a:cubicBezTo>
                  <a:pt x="58" y="48"/>
                  <a:pt x="58" y="48"/>
                  <a:pt x="58" y="48"/>
                </a:cubicBezTo>
                <a:cubicBezTo>
                  <a:pt x="56" y="47"/>
                  <a:pt x="56" y="47"/>
                  <a:pt x="56" y="47"/>
                </a:cubicBezTo>
                <a:cubicBezTo>
                  <a:pt x="55" y="47"/>
                  <a:pt x="54" y="48"/>
                  <a:pt x="52" y="48"/>
                </a:cubicBezTo>
                <a:cubicBezTo>
                  <a:pt x="52" y="50"/>
                  <a:pt x="52" y="50"/>
                  <a:pt x="52" y="50"/>
                </a:cubicBezTo>
                <a:cubicBezTo>
                  <a:pt x="50" y="50"/>
                  <a:pt x="50" y="50"/>
                  <a:pt x="50" y="50"/>
                </a:cubicBezTo>
                <a:cubicBezTo>
                  <a:pt x="50" y="48"/>
                  <a:pt x="50" y="48"/>
                  <a:pt x="50" y="48"/>
                </a:cubicBezTo>
                <a:cubicBezTo>
                  <a:pt x="49" y="48"/>
                  <a:pt x="47" y="47"/>
                  <a:pt x="46" y="47"/>
                </a:cubicBezTo>
                <a:cubicBezTo>
                  <a:pt x="45" y="48"/>
                  <a:pt x="45" y="48"/>
                  <a:pt x="45" y="48"/>
                </a:cubicBezTo>
                <a:cubicBezTo>
                  <a:pt x="43" y="46"/>
                  <a:pt x="43" y="46"/>
                  <a:pt x="43" y="46"/>
                </a:cubicBezTo>
                <a:cubicBezTo>
                  <a:pt x="44" y="45"/>
                  <a:pt x="44" y="45"/>
                  <a:pt x="44" y="45"/>
                </a:cubicBezTo>
                <a:cubicBezTo>
                  <a:pt x="43" y="44"/>
                  <a:pt x="43" y="42"/>
                  <a:pt x="43" y="41"/>
                </a:cubicBezTo>
                <a:cubicBezTo>
                  <a:pt x="41" y="41"/>
                  <a:pt x="41" y="41"/>
                  <a:pt x="41" y="41"/>
                </a:cubicBezTo>
                <a:cubicBezTo>
                  <a:pt x="41" y="39"/>
                  <a:pt x="41" y="39"/>
                  <a:pt x="41" y="39"/>
                </a:cubicBezTo>
                <a:cubicBezTo>
                  <a:pt x="43" y="39"/>
                  <a:pt x="43" y="39"/>
                  <a:pt x="43" y="39"/>
                </a:cubicBezTo>
                <a:cubicBezTo>
                  <a:pt x="43" y="37"/>
                  <a:pt x="43" y="36"/>
                  <a:pt x="44" y="35"/>
                </a:cubicBezTo>
                <a:cubicBezTo>
                  <a:pt x="43" y="33"/>
                  <a:pt x="43" y="33"/>
                  <a:pt x="43" y="33"/>
                </a:cubicBezTo>
                <a:cubicBezTo>
                  <a:pt x="45" y="32"/>
                  <a:pt x="45" y="32"/>
                  <a:pt x="45" y="32"/>
                </a:cubicBezTo>
                <a:cubicBezTo>
                  <a:pt x="46" y="33"/>
                  <a:pt x="46" y="33"/>
                  <a:pt x="46" y="33"/>
                </a:cubicBezTo>
                <a:cubicBezTo>
                  <a:pt x="47" y="32"/>
                  <a:pt x="48" y="32"/>
                  <a:pt x="50" y="31"/>
                </a:cubicBezTo>
                <a:cubicBezTo>
                  <a:pt x="50" y="29"/>
                  <a:pt x="50" y="29"/>
                  <a:pt x="50" y="29"/>
                </a:cubicBezTo>
                <a:cubicBezTo>
                  <a:pt x="52" y="29"/>
                  <a:pt x="52" y="29"/>
                  <a:pt x="52" y="29"/>
                </a:cubicBezTo>
                <a:cubicBezTo>
                  <a:pt x="52" y="31"/>
                  <a:pt x="52" y="31"/>
                  <a:pt x="52" y="31"/>
                </a:cubicBezTo>
                <a:cubicBezTo>
                  <a:pt x="54" y="32"/>
                  <a:pt x="55" y="32"/>
                  <a:pt x="56" y="33"/>
                </a:cubicBezTo>
                <a:cubicBezTo>
                  <a:pt x="58" y="31"/>
                  <a:pt x="58" y="31"/>
                  <a:pt x="58" y="31"/>
                </a:cubicBezTo>
                <a:cubicBezTo>
                  <a:pt x="59" y="33"/>
                  <a:pt x="59" y="33"/>
                  <a:pt x="59" y="33"/>
                </a:cubicBezTo>
                <a:cubicBezTo>
                  <a:pt x="58" y="35"/>
                  <a:pt x="58" y="35"/>
                  <a:pt x="58" y="35"/>
                </a:cubicBezTo>
                <a:close/>
                <a:moveTo>
                  <a:pt x="51" y="46"/>
                </a:moveTo>
                <a:cubicBezTo>
                  <a:pt x="55" y="46"/>
                  <a:pt x="57" y="43"/>
                  <a:pt x="57" y="40"/>
                </a:cubicBezTo>
                <a:cubicBezTo>
                  <a:pt x="57" y="36"/>
                  <a:pt x="55" y="34"/>
                  <a:pt x="51" y="34"/>
                </a:cubicBezTo>
                <a:cubicBezTo>
                  <a:pt x="48" y="34"/>
                  <a:pt x="45" y="36"/>
                  <a:pt x="45" y="40"/>
                </a:cubicBezTo>
                <a:cubicBezTo>
                  <a:pt x="45" y="43"/>
                  <a:pt x="48" y="46"/>
                  <a:pt x="51" y="46"/>
                </a:cubicBezTo>
                <a:cubicBezTo>
                  <a:pt x="51" y="46"/>
                  <a:pt x="51" y="46"/>
                  <a:pt x="51" y="46"/>
                </a:cubicBezTo>
                <a:close/>
                <a:moveTo>
                  <a:pt x="59" y="12"/>
                </a:moveTo>
                <a:cubicBezTo>
                  <a:pt x="62" y="12"/>
                  <a:pt x="62" y="12"/>
                  <a:pt x="62" y="12"/>
                </a:cubicBezTo>
                <a:cubicBezTo>
                  <a:pt x="62" y="15"/>
                  <a:pt x="62" y="15"/>
                  <a:pt x="62" y="15"/>
                </a:cubicBezTo>
                <a:cubicBezTo>
                  <a:pt x="59" y="15"/>
                  <a:pt x="59" y="15"/>
                  <a:pt x="59" y="15"/>
                </a:cubicBezTo>
                <a:cubicBezTo>
                  <a:pt x="59" y="17"/>
                  <a:pt x="58" y="19"/>
                  <a:pt x="57" y="20"/>
                </a:cubicBezTo>
                <a:cubicBezTo>
                  <a:pt x="59" y="22"/>
                  <a:pt x="59" y="22"/>
                  <a:pt x="59" y="22"/>
                </a:cubicBezTo>
                <a:cubicBezTo>
                  <a:pt x="56" y="25"/>
                  <a:pt x="56" y="25"/>
                  <a:pt x="56" y="25"/>
                </a:cubicBezTo>
                <a:cubicBezTo>
                  <a:pt x="55" y="23"/>
                  <a:pt x="55" y="23"/>
                  <a:pt x="55" y="23"/>
                </a:cubicBezTo>
                <a:cubicBezTo>
                  <a:pt x="53" y="24"/>
                  <a:pt x="51" y="25"/>
                  <a:pt x="50" y="25"/>
                </a:cubicBezTo>
                <a:cubicBezTo>
                  <a:pt x="50" y="28"/>
                  <a:pt x="50" y="28"/>
                  <a:pt x="50" y="28"/>
                </a:cubicBezTo>
                <a:cubicBezTo>
                  <a:pt x="46" y="28"/>
                  <a:pt x="46" y="28"/>
                  <a:pt x="46" y="28"/>
                </a:cubicBezTo>
                <a:cubicBezTo>
                  <a:pt x="46" y="25"/>
                  <a:pt x="46" y="25"/>
                  <a:pt x="46" y="25"/>
                </a:cubicBezTo>
                <a:cubicBezTo>
                  <a:pt x="44" y="25"/>
                  <a:pt x="43" y="24"/>
                  <a:pt x="41" y="23"/>
                </a:cubicBezTo>
                <a:cubicBezTo>
                  <a:pt x="39" y="25"/>
                  <a:pt x="39" y="25"/>
                  <a:pt x="39" y="25"/>
                </a:cubicBezTo>
                <a:cubicBezTo>
                  <a:pt x="37" y="22"/>
                  <a:pt x="37" y="22"/>
                  <a:pt x="37" y="22"/>
                </a:cubicBezTo>
                <a:cubicBezTo>
                  <a:pt x="39" y="20"/>
                  <a:pt x="39" y="20"/>
                  <a:pt x="39" y="20"/>
                </a:cubicBezTo>
                <a:cubicBezTo>
                  <a:pt x="38" y="19"/>
                  <a:pt x="37" y="17"/>
                  <a:pt x="37" y="15"/>
                </a:cubicBezTo>
                <a:cubicBezTo>
                  <a:pt x="34" y="15"/>
                  <a:pt x="34" y="15"/>
                  <a:pt x="34" y="15"/>
                </a:cubicBezTo>
                <a:cubicBezTo>
                  <a:pt x="34" y="12"/>
                  <a:pt x="34" y="12"/>
                  <a:pt x="34" y="12"/>
                </a:cubicBezTo>
                <a:cubicBezTo>
                  <a:pt x="37" y="12"/>
                  <a:pt x="37" y="12"/>
                  <a:pt x="37" y="12"/>
                </a:cubicBezTo>
                <a:cubicBezTo>
                  <a:pt x="37" y="10"/>
                  <a:pt x="38" y="9"/>
                  <a:pt x="39" y="7"/>
                </a:cubicBezTo>
                <a:cubicBezTo>
                  <a:pt x="37" y="5"/>
                  <a:pt x="37" y="5"/>
                  <a:pt x="37" y="5"/>
                </a:cubicBezTo>
                <a:cubicBezTo>
                  <a:pt x="39" y="3"/>
                  <a:pt x="39" y="3"/>
                  <a:pt x="39" y="3"/>
                </a:cubicBezTo>
                <a:cubicBezTo>
                  <a:pt x="41" y="5"/>
                  <a:pt x="41" y="5"/>
                  <a:pt x="41" y="5"/>
                </a:cubicBezTo>
                <a:cubicBezTo>
                  <a:pt x="43" y="4"/>
                  <a:pt x="44" y="3"/>
                  <a:pt x="46" y="3"/>
                </a:cubicBezTo>
                <a:cubicBezTo>
                  <a:pt x="46" y="0"/>
                  <a:pt x="46" y="0"/>
                  <a:pt x="46" y="0"/>
                </a:cubicBezTo>
                <a:cubicBezTo>
                  <a:pt x="49" y="0"/>
                  <a:pt x="49" y="0"/>
                  <a:pt x="49" y="0"/>
                </a:cubicBezTo>
                <a:cubicBezTo>
                  <a:pt x="49" y="3"/>
                  <a:pt x="49" y="3"/>
                  <a:pt x="49" y="3"/>
                </a:cubicBezTo>
                <a:cubicBezTo>
                  <a:pt x="51" y="3"/>
                  <a:pt x="53" y="4"/>
                  <a:pt x="54" y="5"/>
                </a:cubicBezTo>
                <a:cubicBezTo>
                  <a:pt x="56" y="3"/>
                  <a:pt x="56" y="3"/>
                  <a:pt x="56" y="3"/>
                </a:cubicBezTo>
                <a:cubicBezTo>
                  <a:pt x="59" y="5"/>
                  <a:pt x="59" y="5"/>
                  <a:pt x="59" y="5"/>
                </a:cubicBezTo>
                <a:cubicBezTo>
                  <a:pt x="57" y="7"/>
                  <a:pt x="57" y="7"/>
                  <a:pt x="57" y="7"/>
                </a:cubicBezTo>
                <a:cubicBezTo>
                  <a:pt x="58" y="8"/>
                  <a:pt x="59" y="10"/>
                  <a:pt x="59" y="12"/>
                </a:cubicBezTo>
                <a:close/>
                <a:moveTo>
                  <a:pt x="48" y="22"/>
                </a:moveTo>
                <a:cubicBezTo>
                  <a:pt x="48" y="22"/>
                  <a:pt x="48" y="22"/>
                  <a:pt x="48" y="22"/>
                </a:cubicBezTo>
                <a:cubicBezTo>
                  <a:pt x="43" y="22"/>
                  <a:pt x="40" y="18"/>
                  <a:pt x="40" y="14"/>
                </a:cubicBezTo>
                <a:cubicBezTo>
                  <a:pt x="40" y="9"/>
                  <a:pt x="43" y="6"/>
                  <a:pt x="48" y="6"/>
                </a:cubicBezTo>
                <a:cubicBezTo>
                  <a:pt x="52" y="6"/>
                  <a:pt x="56" y="9"/>
                  <a:pt x="56" y="14"/>
                </a:cubicBezTo>
                <a:cubicBezTo>
                  <a:pt x="56" y="18"/>
                  <a:pt x="52" y="22"/>
                  <a:pt x="48" y="22"/>
                </a:cubicBezTo>
                <a:close/>
              </a:path>
            </a:pathLst>
          </a:custGeom>
          <a:solidFill>
            <a:schemeClr val="accent2"/>
          </a:solidFill>
          <a:ln>
            <a:noFill/>
          </a:ln>
        </p:spPr>
        <p:txBody>
          <a:bodyPr vert="horz" wrap="square" lIns="96983" tIns="48491" rIns="96983" bIns="48491" numCol="1" anchor="t" anchorCtr="0" compatLnSpc="1"/>
          <a:lstStyle/>
          <a:p>
            <a:endParaRPr lang="zh-CN" altLang="en-US" sz="3200"/>
          </a:p>
        </p:txBody>
      </p:sp>
      <p:sp>
        <p:nvSpPr>
          <p:cNvPr id="89" name="Freeform 45"/>
          <p:cNvSpPr>
            <a:spLocks noEditPoints="1"/>
          </p:cNvSpPr>
          <p:nvPr/>
        </p:nvSpPr>
        <p:spPr bwMode="auto">
          <a:xfrm>
            <a:off x="9664670" y="3917058"/>
            <a:ext cx="338219" cy="376377"/>
          </a:xfrm>
          <a:custGeom>
            <a:avLst/>
            <a:gdLst>
              <a:gd name="T0" fmla="*/ 40 w 46"/>
              <a:gd name="T1" fmla="*/ 28 h 51"/>
              <a:gd name="T2" fmla="*/ 35 w 46"/>
              <a:gd name="T3" fmla="*/ 41 h 51"/>
              <a:gd name="T4" fmla="*/ 34 w 46"/>
              <a:gd name="T5" fmla="*/ 34 h 51"/>
              <a:gd name="T6" fmla="*/ 29 w 46"/>
              <a:gd name="T7" fmla="*/ 30 h 51"/>
              <a:gd name="T8" fmla="*/ 29 w 46"/>
              <a:gd name="T9" fmla="*/ 30 h 51"/>
              <a:gd name="T10" fmla="*/ 27 w 46"/>
              <a:gd name="T11" fmla="*/ 30 h 51"/>
              <a:gd name="T12" fmla="*/ 25 w 46"/>
              <a:gd name="T13" fmla="*/ 35 h 51"/>
              <a:gd name="T14" fmla="*/ 24 w 46"/>
              <a:gd name="T15" fmla="*/ 38 h 51"/>
              <a:gd name="T16" fmla="*/ 24 w 46"/>
              <a:gd name="T17" fmla="*/ 32 h 51"/>
              <a:gd name="T18" fmla="*/ 24 w 46"/>
              <a:gd name="T19" fmla="*/ 31 h 51"/>
              <a:gd name="T20" fmla="*/ 23 w 46"/>
              <a:gd name="T21" fmla="*/ 30 h 51"/>
              <a:gd name="T22" fmla="*/ 22 w 46"/>
              <a:gd name="T23" fmla="*/ 31 h 51"/>
              <a:gd name="T24" fmla="*/ 22 w 46"/>
              <a:gd name="T25" fmla="*/ 32 h 51"/>
              <a:gd name="T26" fmla="*/ 21 w 46"/>
              <a:gd name="T27" fmla="*/ 38 h 51"/>
              <a:gd name="T28" fmla="*/ 20 w 46"/>
              <a:gd name="T29" fmla="*/ 35 h 51"/>
              <a:gd name="T30" fmla="*/ 19 w 46"/>
              <a:gd name="T31" fmla="*/ 30 h 51"/>
              <a:gd name="T32" fmla="*/ 15 w 46"/>
              <a:gd name="T33" fmla="*/ 30 h 51"/>
              <a:gd name="T34" fmla="*/ 15 w 46"/>
              <a:gd name="T35" fmla="*/ 30 h 51"/>
              <a:gd name="T36" fmla="*/ 11 w 46"/>
              <a:gd name="T37" fmla="*/ 34 h 51"/>
              <a:gd name="T38" fmla="*/ 10 w 46"/>
              <a:gd name="T39" fmla="*/ 41 h 51"/>
              <a:gd name="T40" fmla="*/ 5 w 46"/>
              <a:gd name="T41" fmla="*/ 28 h 51"/>
              <a:gd name="T42" fmla="*/ 23 w 46"/>
              <a:gd name="T43" fmla="*/ 11 h 51"/>
              <a:gd name="T44" fmla="*/ 23 w 46"/>
              <a:gd name="T45" fmla="*/ 14 h 51"/>
              <a:gd name="T46" fmla="*/ 25 w 46"/>
              <a:gd name="T47" fmla="*/ 15 h 51"/>
              <a:gd name="T48" fmla="*/ 28 w 46"/>
              <a:gd name="T49" fmla="*/ 13 h 51"/>
              <a:gd name="T50" fmla="*/ 32 w 46"/>
              <a:gd name="T51" fmla="*/ 11 h 51"/>
              <a:gd name="T52" fmla="*/ 34 w 46"/>
              <a:gd name="T53" fmla="*/ 9 h 51"/>
              <a:gd name="T54" fmla="*/ 34 w 46"/>
              <a:gd name="T55" fmla="*/ 7 h 51"/>
              <a:gd name="T56" fmla="*/ 32 w 46"/>
              <a:gd name="T57" fmla="*/ 5 h 51"/>
              <a:gd name="T58" fmla="*/ 28 w 46"/>
              <a:gd name="T59" fmla="*/ 3 h 51"/>
              <a:gd name="T60" fmla="*/ 25 w 46"/>
              <a:gd name="T61" fmla="*/ 1 h 51"/>
              <a:gd name="T62" fmla="*/ 23 w 46"/>
              <a:gd name="T63" fmla="*/ 2 h 51"/>
              <a:gd name="T64" fmla="*/ 23 w 46"/>
              <a:gd name="T65" fmla="*/ 5 h 51"/>
              <a:gd name="T66" fmla="*/ 0 w 46"/>
              <a:gd name="T67" fmla="*/ 28 h 51"/>
              <a:gd name="T68" fmla="*/ 23 w 46"/>
              <a:gd name="T69" fmla="*/ 51 h 51"/>
              <a:gd name="T70" fmla="*/ 46 w 46"/>
              <a:gd name="T71" fmla="*/ 28 h 51"/>
              <a:gd name="T72" fmla="*/ 40 w 46"/>
              <a:gd name="T73" fmla="*/ 28 h 51"/>
              <a:gd name="T74" fmla="*/ 23 w 46"/>
              <a:gd name="T75" fmla="*/ 19 h 51"/>
              <a:gd name="T76" fmla="*/ 28 w 46"/>
              <a:gd name="T77" fmla="*/ 24 h 51"/>
              <a:gd name="T78" fmla="*/ 23 w 46"/>
              <a:gd name="T79" fmla="*/ 29 h 51"/>
              <a:gd name="T80" fmla="*/ 17 w 46"/>
              <a:gd name="T81" fmla="*/ 24 h 51"/>
              <a:gd name="T82" fmla="*/ 23 w 46"/>
              <a:gd name="T83" fmla="*/ 19 h 51"/>
              <a:gd name="T84" fmla="*/ 30 w 46"/>
              <a:gd name="T85" fmla="*/ 37 h 51"/>
              <a:gd name="T86" fmla="*/ 30 w 46"/>
              <a:gd name="T87" fmla="*/ 37 h 51"/>
              <a:gd name="T88" fmla="*/ 30 w 46"/>
              <a:gd name="T89" fmla="*/ 37 h 51"/>
              <a:gd name="T90" fmla="*/ 30 w 46"/>
              <a:gd name="T91" fmla="*/ 44 h 51"/>
              <a:gd name="T92" fmla="*/ 30 w 46"/>
              <a:gd name="T93" fmla="*/ 44 h 51"/>
              <a:gd name="T94" fmla="*/ 29 w 46"/>
              <a:gd name="T95" fmla="*/ 37 h 51"/>
              <a:gd name="T96" fmla="*/ 30 w 46"/>
              <a:gd name="T97" fmla="*/ 37 h 51"/>
              <a:gd name="T98" fmla="*/ 15 w 46"/>
              <a:gd name="T99" fmla="*/ 37 h 51"/>
              <a:gd name="T100" fmla="*/ 15 w 46"/>
              <a:gd name="T101" fmla="*/ 37 h 51"/>
              <a:gd name="T102" fmla="*/ 15 w 46"/>
              <a:gd name="T103" fmla="*/ 44 h 51"/>
              <a:gd name="T104" fmla="*/ 14 w 46"/>
              <a:gd name="T105" fmla="*/ 44 h 51"/>
              <a:gd name="T106" fmla="*/ 14 w 46"/>
              <a:gd name="T107" fmla="*/ 37 h 51"/>
              <a:gd name="T108" fmla="*/ 15 w 46"/>
              <a:gd name="T109" fmla="*/ 37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6" h="51">
                <a:moveTo>
                  <a:pt x="40" y="28"/>
                </a:moveTo>
                <a:cubicBezTo>
                  <a:pt x="40" y="33"/>
                  <a:pt x="38" y="38"/>
                  <a:pt x="35" y="41"/>
                </a:cubicBezTo>
                <a:cubicBezTo>
                  <a:pt x="34" y="38"/>
                  <a:pt x="34" y="35"/>
                  <a:pt x="34" y="34"/>
                </a:cubicBezTo>
                <a:cubicBezTo>
                  <a:pt x="33" y="31"/>
                  <a:pt x="30" y="30"/>
                  <a:pt x="29" y="30"/>
                </a:cubicBezTo>
                <a:cubicBezTo>
                  <a:pt x="29" y="30"/>
                  <a:pt x="29" y="30"/>
                  <a:pt x="29" y="30"/>
                </a:cubicBezTo>
                <a:cubicBezTo>
                  <a:pt x="27" y="30"/>
                  <a:pt x="27" y="30"/>
                  <a:pt x="27" y="30"/>
                </a:cubicBezTo>
                <a:cubicBezTo>
                  <a:pt x="25" y="35"/>
                  <a:pt x="25" y="35"/>
                  <a:pt x="25" y="35"/>
                </a:cubicBezTo>
                <a:cubicBezTo>
                  <a:pt x="24" y="38"/>
                  <a:pt x="24" y="38"/>
                  <a:pt x="24" y="38"/>
                </a:cubicBezTo>
                <a:cubicBezTo>
                  <a:pt x="24" y="32"/>
                  <a:pt x="24" y="32"/>
                  <a:pt x="24" y="32"/>
                </a:cubicBezTo>
                <a:cubicBezTo>
                  <a:pt x="24" y="32"/>
                  <a:pt x="24" y="31"/>
                  <a:pt x="24" y="31"/>
                </a:cubicBezTo>
                <a:cubicBezTo>
                  <a:pt x="24" y="31"/>
                  <a:pt x="23" y="30"/>
                  <a:pt x="23" y="30"/>
                </a:cubicBezTo>
                <a:cubicBezTo>
                  <a:pt x="22" y="30"/>
                  <a:pt x="22" y="31"/>
                  <a:pt x="22" y="31"/>
                </a:cubicBezTo>
                <a:cubicBezTo>
                  <a:pt x="22" y="31"/>
                  <a:pt x="22" y="32"/>
                  <a:pt x="22" y="32"/>
                </a:cubicBezTo>
                <a:cubicBezTo>
                  <a:pt x="21" y="38"/>
                  <a:pt x="21" y="38"/>
                  <a:pt x="21" y="38"/>
                </a:cubicBezTo>
                <a:cubicBezTo>
                  <a:pt x="20" y="35"/>
                  <a:pt x="20" y="35"/>
                  <a:pt x="20" y="35"/>
                </a:cubicBezTo>
                <a:cubicBezTo>
                  <a:pt x="19" y="30"/>
                  <a:pt x="19" y="30"/>
                  <a:pt x="19" y="30"/>
                </a:cubicBezTo>
                <a:cubicBezTo>
                  <a:pt x="15" y="30"/>
                  <a:pt x="15" y="30"/>
                  <a:pt x="15" y="30"/>
                </a:cubicBezTo>
                <a:cubicBezTo>
                  <a:pt x="15" y="30"/>
                  <a:pt x="15" y="30"/>
                  <a:pt x="15" y="30"/>
                </a:cubicBezTo>
                <a:cubicBezTo>
                  <a:pt x="13" y="31"/>
                  <a:pt x="11" y="31"/>
                  <a:pt x="11" y="34"/>
                </a:cubicBezTo>
                <a:cubicBezTo>
                  <a:pt x="10" y="35"/>
                  <a:pt x="10" y="37"/>
                  <a:pt x="10" y="41"/>
                </a:cubicBezTo>
                <a:cubicBezTo>
                  <a:pt x="7" y="37"/>
                  <a:pt x="5" y="33"/>
                  <a:pt x="5" y="28"/>
                </a:cubicBezTo>
                <a:cubicBezTo>
                  <a:pt x="5" y="19"/>
                  <a:pt x="13" y="11"/>
                  <a:pt x="23" y="11"/>
                </a:cubicBezTo>
                <a:cubicBezTo>
                  <a:pt x="23" y="14"/>
                  <a:pt x="23" y="14"/>
                  <a:pt x="23" y="14"/>
                </a:cubicBezTo>
                <a:cubicBezTo>
                  <a:pt x="23" y="15"/>
                  <a:pt x="24" y="15"/>
                  <a:pt x="25" y="15"/>
                </a:cubicBezTo>
                <a:cubicBezTo>
                  <a:pt x="28" y="13"/>
                  <a:pt x="28" y="13"/>
                  <a:pt x="28" y="13"/>
                </a:cubicBezTo>
                <a:cubicBezTo>
                  <a:pt x="29" y="12"/>
                  <a:pt x="30" y="11"/>
                  <a:pt x="32" y="11"/>
                </a:cubicBezTo>
                <a:cubicBezTo>
                  <a:pt x="34" y="9"/>
                  <a:pt x="34" y="9"/>
                  <a:pt x="34" y="9"/>
                </a:cubicBezTo>
                <a:cubicBezTo>
                  <a:pt x="36" y="8"/>
                  <a:pt x="36" y="7"/>
                  <a:pt x="34" y="7"/>
                </a:cubicBezTo>
                <a:cubicBezTo>
                  <a:pt x="32" y="5"/>
                  <a:pt x="32" y="5"/>
                  <a:pt x="32" y="5"/>
                </a:cubicBezTo>
                <a:cubicBezTo>
                  <a:pt x="30" y="4"/>
                  <a:pt x="29" y="3"/>
                  <a:pt x="28" y="3"/>
                </a:cubicBezTo>
                <a:cubicBezTo>
                  <a:pt x="25" y="1"/>
                  <a:pt x="25" y="1"/>
                  <a:pt x="25" y="1"/>
                </a:cubicBezTo>
                <a:cubicBezTo>
                  <a:pt x="24" y="0"/>
                  <a:pt x="23" y="1"/>
                  <a:pt x="23" y="2"/>
                </a:cubicBezTo>
                <a:cubicBezTo>
                  <a:pt x="23" y="5"/>
                  <a:pt x="23" y="5"/>
                  <a:pt x="23" y="5"/>
                </a:cubicBezTo>
                <a:cubicBezTo>
                  <a:pt x="10" y="5"/>
                  <a:pt x="0" y="16"/>
                  <a:pt x="0" y="28"/>
                </a:cubicBezTo>
                <a:cubicBezTo>
                  <a:pt x="0" y="41"/>
                  <a:pt x="10" y="51"/>
                  <a:pt x="23" y="51"/>
                </a:cubicBezTo>
                <a:cubicBezTo>
                  <a:pt x="35" y="51"/>
                  <a:pt x="46" y="41"/>
                  <a:pt x="46" y="28"/>
                </a:cubicBezTo>
                <a:cubicBezTo>
                  <a:pt x="40" y="28"/>
                  <a:pt x="40" y="28"/>
                  <a:pt x="40" y="28"/>
                </a:cubicBezTo>
                <a:close/>
                <a:moveTo>
                  <a:pt x="23" y="19"/>
                </a:moveTo>
                <a:cubicBezTo>
                  <a:pt x="26" y="19"/>
                  <a:pt x="28" y="21"/>
                  <a:pt x="28" y="24"/>
                </a:cubicBezTo>
                <a:cubicBezTo>
                  <a:pt x="28" y="27"/>
                  <a:pt x="26" y="29"/>
                  <a:pt x="23" y="29"/>
                </a:cubicBezTo>
                <a:cubicBezTo>
                  <a:pt x="20" y="29"/>
                  <a:pt x="17" y="27"/>
                  <a:pt x="17" y="24"/>
                </a:cubicBezTo>
                <a:cubicBezTo>
                  <a:pt x="17" y="21"/>
                  <a:pt x="20" y="19"/>
                  <a:pt x="23" y="19"/>
                </a:cubicBezTo>
                <a:close/>
                <a:moveTo>
                  <a:pt x="30" y="37"/>
                </a:moveTo>
                <a:cubicBezTo>
                  <a:pt x="30" y="37"/>
                  <a:pt x="30" y="37"/>
                  <a:pt x="30" y="37"/>
                </a:cubicBezTo>
                <a:cubicBezTo>
                  <a:pt x="30" y="37"/>
                  <a:pt x="30" y="37"/>
                  <a:pt x="30" y="37"/>
                </a:cubicBezTo>
                <a:cubicBezTo>
                  <a:pt x="30" y="44"/>
                  <a:pt x="30" y="44"/>
                  <a:pt x="30" y="44"/>
                </a:cubicBezTo>
                <a:cubicBezTo>
                  <a:pt x="30" y="44"/>
                  <a:pt x="30" y="44"/>
                  <a:pt x="30" y="44"/>
                </a:cubicBezTo>
                <a:cubicBezTo>
                  <a:pt x="29" y="37"/>
                  <a:pt x="29" y="37"/>
                  <a:pt x="29" y="37"/>
                </a:cubicBezTo>
                <a:cubicBezTo>
                  <a:pt x="30" y="37"/>
                  <a:pt x="30" y="37"/>
                  <a:pt x="30" y="37"/>
                </a:cubicBezTo>
                <a:close/>
                <a:moveTo>
                  <a:pt x="15" y="37"/>
                </a:moveTo>
                <a:cubicBezTo>
                  <a:pt x="15" y="37"/>
                  <a:pt x="15" y="37"/>
                  <a:pt x="15" y="37"/>
                </a:cubicBezTo>
                <a:cubicBezTo>
                  <a:pt x="15" y="44"/>
                  <a:pt x="15" y="44"/>
                  <a:pt x="15" y="44"/>
                </a:cubicBezTo>
                <a:cubicBezTo>
                  <a:pt x="15" y="44"/>
                  <a:pt x="14" y="44"/>
                  <a:pt x="14" y="44"/>
                </a:cubicBezTo>
                <a:cubicBezTo>
                  <a:pt x="14" y="37"/>
                  <a:pt x="14" y="37"/>
                  <a:pt x="14" y="37"/>
                </a:cubicBezTo>
                <a:cubicBezTo>
                  <a:pt x="14" y="37"/>
                  <a:pt x="14" y="37"/>
                  <a:pt x="15" y="37"/>
                </a:cubicBezTo>
                <a:close/>
              </a:path>
            </a:pathLst>
          </a:custGeom>
          <a:solidFill>
            <a:schemeClr val="accent4"/>
          </a:solidFill>
          <a:ln>
            <a:noFill/>
          </a:ln>
        </p:spPr>
        <p:txBody>
          <a:bodyPr vert="horz" wrap="square" lIns="96983" tIns="48491" rIns="96983" bIns="48491" numCol="1" anchor="t" anchorCtr="0" compatLnSpc="1"/>
          <a:lstStyle/>
          <a:p>
            <a:endParaRPr lang="zh-CN" altLang="en-US" sz="3200"/>
          </a:p>
        </p:txBody>
      </p:sp>
      <p:sp>
        <p:nvSpPr>
          <p:cNvPr id="90" name="TextBox 89"/>
          <p:cNvSpPr txBox="1"/>
          <p:nvPr/>
        </p:nvSpPr>
        <p:spPr>
          <a:xfrm>
            <a:off x="1322044" y="5027428"/>
            <a:ext cx="2084520" cy="1383859"/>
          </a:xfrm>
          <a:prstGeom prst="rect">
            <a:avLst/>
          </a:prstGeom>
          <a:noFill/>
        </p:spPr>
        <p:txBody>
          <a:bodyPr wrap="square" lIns="96983" tIns="48491" rIns="96983" bIns="48491" rtlCol="0">
            <a:spAutoFit/>
          </a:bodyPr>
          <a:lstStyle/>
          <a:p>
            <a:pPr algn="just">
              <a:lnSpc>
                <a:spcPct val="114000"/>
              </a:lnSpc>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endPar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1" name="TextBox 90"/>
          <p:cNvSpPr txBox="1"/>
          <p:nvPr/>
        </p:nvSpPr>
        <p:spPr>
          <a:xfrm>
            <a:off x="1799245" y="4620583"/>
            <a:ext cx="1881393" cy="287130"/>
          </a:xfrm>
          <a:prstGeom prst="rect">
            <a:avLst/>
          </a:prstGeom>
          <a:noFill/>
        </p:spPr>
        <p:txBody>
          <a:bodyPr wrap="square" lIns="96983" tIns="0" rIns="96983" bIns="0" rtlCol="0" anchor="t">
            <a:spAutoFit/>
          </a:bodyPr>
          <a:lstStyle/>
          <a:p>
            <a:r>
              <a:rPr lang="zh-CN" altLang="en-US" sz="2800" baseline="-3000" dirty="0">
                <a:solidFill>
                  <a:schemeClr val="accent1"/>
                </a:solidFill>
                <a:latin typeface="微软雅黑" panose="020B0503020204020204" pitchFamily="34" charset="-122"/>
                <a:ea typeface="微软雅黑" panose="020B0503020204020204" pitchFamily="34" charset="-122"/>
              </a:rPr>
              <a:t>添加标题</a:t>
            </a:r>
            <a:endParaRPr lang="zh-CN" altLang="en-US" sz="2800" baseline="-3000" dirty="0">
              <a:solidFill>
                <a:schemeClr val="accent1"/>
              </a:solidFill>
              <a:latin typeface="微软雅黑" panose="020B0503020204020204" pitchFamily="34" charset="-122"/>
              <a:ea typeface="微软雅黑" panose="020B0503020204020204" pitchFamily="34" charset="-122"/>
            </a:endParaRPr>
          </a:p>
        </p:txBody>
      </p:sp>
      <p:sp>
        <p:nvSpPr>
          <p:cNvPr id="92" name="TextBox 91"/>
          <p:cNvSpPr txBox="1"/>
          <p:nvPr/>
        </p:nvSpPr>
        <p:spPr>
          <a:xfrm>
            <a:off x="3858103" y="5027428"/>
            <a:ext cx="2136325" cy="1383859"/>
          </a:xfrm>
          <a:prstGeom prst="rect">
            <a:avLst/>
          </a:prstGeom>
          <a:noFill/>
        </p:spPr>
        <p:txBody>
          <a:bodyPr wrap="square" lIns="96983" tIns="48491" rIns="96983" bIns="48491" rtlCol="0">
            <a:spAutoFit/>
          </a:bodyPr>
          <a:lstStyle/>
          <a:p>
            <a:pPr algn="just">
              <a:lnSpc>
                <a:spcPct val="114000"/>
              </a:lnSpc>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endPar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3" name="TextBox 92"/>
          <p:cNvSpPr txBox="1"/>
          <p:nvPr/>
        </p:nvSpPr>
        <p:spPr>
          <a:xfrm>
            <a:off x="4335302" y="4660879"/>
            <a:ext cx="1881393" cy="287130"/>
          </a:xfrm>
          <a:prstGeom prst="rect">
            <a:avLst/>
          </a:prstGeom>
          <a:noFill/>
        </p:spPr>
        <p:txBody>
          <a:bodyPr wrap="square" lIns="96983" tIns="0" rIns="96983" bIns="0" rtlCol="0" anchor="t">
            <a:spAutoFit/>
          </a:bodyPr>
          <a:lstStyle/>
          <a:p>
            <a:r>
              <a:rPr lang="zh-CN" altLang="en-US" sz="2800" baseline="-3000" dirty="0">
                <a:solidFill>
                  <a:schemeClr val="accent2"/>
                </a:solidFill>
                <a:latin typeface="微软雅黑" panose="020B0503020204020204" pitchFamily="34" charset="-122"/>
                <a:ea typeface="微软雅黑" panose="020B0503020204020204" pitchFamily="34" charset="-122"/>
              </a:rPr>
              <a:t>添加标题</a:t>
            </a:r>
            <a:endParaRPr lang="zh-CN" altLang="en-US" sz="2800" baseline="-3000" dirty="0">
              <a:solidFill>
                <a:schemeClr val="accent2"/>
              </a:solidFill>
              <a:latin typeface="微软雅黑" panose="020B0503020204020204" pitchFamily="34" charset="-122"/>
              <a:ea typeface="微软雅黑" panose="020B0503020204020204" pitchFamily="34" charset="-122"/>
            </a:endParaRPr>
          </a:p>
        </p:txBody>
      </p:sp>
      <p:sp>
        <p:nvSpPr>
          <p:cNvPr id="94" name="TextBox 93"/>
          <p:cNvSpPr txBox="1"/>
          <p:nvPr/>
        </p:nvSpPr>
        <p:spPr>
          <a:xfrm>
            <a:off x="6316296" y="5027428"/>
            <a:ext cx="2115897" cy="1383859"/>
          </a:xfrm>
          <a:prstGeom prst="rect">
            <a:avLst/>
          </a:prstGeom>
          <a:noFill/>
        </p:spPr>
        <p:txBody>
          <a:bodyPr wrap="square" lIns="96983" tIns="48491" rIns="96983" bIns="48491" rtlCol="0">
            <a:spAutoFit/>
          </a:bodyPr>
          <a:lstStyle/>
          <a:p>
            <a:pPr algn="just">
              <a:lnSpc>
                <a:spcPct val="114000"/>
              </a:lnSpc>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endPar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5" name="TextBox 94"/>
          <p:cNvSpPr txBox="1"/>
          <p:nvPr/>
        </p:nvSpPr>
        <p:spPr>
          <a:xfrm>
            <a:off x="6753947" y="4660879"/>
            <a:ext cx="1881393" cy="287130"/>
          </a:xfrm>
          <a:prstGeom prst="rect">
            <a:avLst/>
          </a:prstGeom>
          <a:noFill/>
        </p:spPr>
        <p:txBody>
          <a:bodyPr wrap="square" lIns="96983" tIns="0" rIns="96983" bIns="0" rtlCol="0" anchor="t">
            <a:spAutoFit/>
          </a:bodyPr>
          <a:lstStyle/>
          <a:p>
            <a:r>
              <a:rPr lang="zh-CN" altLang="en-US" sz="2800" baseline="-3000" dirty="0">
                <a:solidFill>
                  <a:schemeClr val="accent3"/>
                </a:solidFill>
                <a:latin typeface="微软雅黑" panose="020B0503020204020204" pitchFamily="34" charset="-122"/>
                <a:ea typeface="微软雅黑" panose="020B0503020204020204" pitchFamily="34" charset="-122"/>
              </a:rPr>
              <a:t>添加标题</a:t>
            </a:r>
            <a:endParaRPr lang="zh-CN" altLang="en-US" sz="2800" baseline="-3000" dirty="0">
              <a:solidFill>
                <a:schemeClr val="accent3"/>
              </a:solidFill>
              <a:latin typeface="微软雅黑" panose="020B0503020204020204" pitchFamily="34" charset="-122"/>
              <a:ea typeface="微软雅黑" panose="020B0503020204020204" pitchFamily="34" charset="-122"/>
            </a:endParaRPr>
          </a:p>
        </p:txBody>
      </p:sp>
      <p:sp>
        <p:nvSpPr>
          <p:cNvPr id="96" name="TextBox 95"/>
          <p:cNvSpPr txBox="1"/>
          <p:nvPr/>
        </p:nvSpPr>
        <p:spPr>
          <a:xfrm>
            <a:off x="8816086" y="5044890"/>
            <a:ext cx="2113355" cy="1383859"/>
          </a:xfrm>
          <a:prstGeom prst="rect">
            <a:avLst/>
          </a:prstGeom>
          <a:noFill/>
        </p:spPr>
        <p:txBody>
          <a:bodyPr wrap="square" lIns="96983" tIns="48491" rIns="96983" bIns="48491" rtlCol="0">
            <a:spAutoFit/>
          </a:bodyPr>
          <a:lstStyle/>
          <a:p>
            <a:pPr algn="just">
              <a:lnSpc>
                <a:spcPct val="114000"/>
              </a:lnSpc>
            </a:pP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轻点此处输入文字内容，</a:t>
            </a:r>
            <a:r>
              <a:rPr lang="en-US" altLang="zh-CN" sz="1465" dirty="0">
                <a:solidFill>
                  <a:schemeClr val="tx1">
                    <a:lumMod val="50000"/>
                    <a:lumOff val="50000"/>
                  </a:schemeClr>
                </a:solidFill>
                <a:latin typeface="微软雅黑" panose="020B0503020204020204" pitchFamily="34" charset="-122"/>
                <a:ea typeface="微软雅黑" panose="020B0503020204020204" pitchFamily="34" charset="-122"/>
              </a:rPr>
              <a:t>PPT</a:t>
            </a:r>
            <a:r>
              <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rPr>
              <a:t>模板所有文字图片都可编辑，数据图表都可以修改颜色大小形状轻点此处输入文字内容</a:t>
            </a:r>
            <a:endParaRPr lang="zh-CN" altLang="en-US" sz="1465"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7" name="TextBox 96"/>
          <p:cNvSpPr txBox="1"/>
          <p:nvPr/>
        </p:nvSpPr>
        <p:spPr>
          <a:xfrm>
            <a:off x="9293285" y="4660879"/>
            <a:ext cx="1881393" cy="287130"/>
          </a:xfrm>
          <a:prstGeom prst="rect">
            <a:avLst/>
          </a:prstGeom>
          <a:noFill/>
        </p:spPr>
        <p:txBody>
          <a:bodyPr wrap="square" lIns="96983" tIns="0" rIns="96983" bIns="0" rtlCol="0" anchor="t">
            <a:spAutoFit/>
          </a:bodyPr>
          <a:lstStyle/>
          <a:p>
            <a:r>
              <a:rPr lang="zh-CN" altLang="en-US" sz="2800" baseline="-3000" dirty="0">
                <a:solidFill>
                  <a:schemeClr val="accent4"/>
                </a:solidFill>
                <a:latin typeface="微软雅黑" panose="020B0503020204020204" pitchFamily="34" charset="-122"/>
                <a:ea typeface="微软雅黑" panose="020B0503020204020204" pitchFamily="34" charset="-122"/>
              </a:rPr>
              <a:t>添加标题</a:t>
            </a:r>
            <a:endParaRPr lang="zh-CN" altLang="en-US" sz="2800" baseline="-3000" dirty="0">
              <a:solidFill>
                <a:schemeClr val="accent4"/>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fade">
                                      <p:cBhvr>
                                        <p:cTn id="7" dur="500"/>
                                        <p:tgtEl>
                                          <p:spTgt spid="82"/>
                                        </p:tgtEl>
                                      </p:cBhvr>
                                    </p:animEffect>
                                    <p:anim calcmode="lin" valueType="num">
                                      <p:cBhvr>
                                        <p:cTn id="8" dur="500" fill="hold"/>
                                        <p:tgtEl>
                                          <p:spTgt spid="82"/>
                                        </p:tgtEl>
                                        <p:attrNameLst>
                                          <p:attrName>ppt_w</p:attrName>
                                        </p:attrNameLst>
                                      </p:cBhvr>
                                      <p:tavLst>
                                        <p:tav tm="0" fmla="#ppt_w*sin(2.5*pi*$)">
                                          <p:val>
                                            <p:fltVal val="0"/>
                                          </p:val>
                                        </p:tav>
                                        <p:tav tm="100000">
                                          <p:val>
                                            <p:fltVal val="1"/>
                                          </p:val>
                                        </p:tav>
                                      </p:tavLst>
                                    </p:anim>
                                    <p:anim calcmode="lin" valueType="num">
                                      <p:cBhvr>
                                        <p:cTn id="9" dur="500" fill="hold"/>
                                        <p:tgtEl>
                                          <p:spTgt spid="82"/>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83"/>
                                        </p:tgtEl>
                                        <p:attrNameLst>
                                          <p:attrName>style.visibility</p:attrName>
                                        </p:attrNameLst>
                                      </p:cBhvr>
                                      <p:to>
                                        <p:strVal val="visible"/>
                                      </p:to>
                                    </p:set>
                                    <p:animEffect transition="in" filter="fade">
                                      <p:cBhvr>
                                        <p:cTn id="12" dur="500"/>
                                        <p:tgtEl>
                                          <p:spTgt spid="83"/>
                                        </p:tgtEl>
                                      </p:cBhvr>
                                    </p:animEffect>
                                    <p:anim calcmode="lin" valueType="num">
                                      <p:cBhvr>
                                        <p:cTn id="13" dur="500" fill="hold"/>
                                        <p:tgtEl>
                                          <p:spTgt spid="83"/>
                                        </p:tgtEl>
                                        <p:attrNameLst>
                                          <p:attrName>ppt_w</p:attrName>
                                        </p:attrNameLst>
                                      </p:cBhvr>
                                      <p:tavLst>
                                        <p:tav tm="0" fmla="#ppt_w*sin(2.5*pi*$)">
                                          <p:val>
                                            <p:fltVal val="0"/>
                                          </p:val>
                                        </p:tav>
                                        <p:tav tm="100000">
                                          <p:val>
                                            <p:fltVal val="1"/>
                                          </p:val>
                                        </p:tav>
                                      </p:tavLst>
                                    </p:anim>
                                    <p:anim calcmode="lin" valueType="num">
                                      <p:cBhvr>
                                        <p:cTn id="14" dur="500" fill="hold"/>
                                        <p:tgtEl>
                                          <p:spTgt spid="83"/>
                                        </p:tgtEl>
                                        <p:attrNameLst>
                                          <p:attrName>ppt_h</p:attrName>
                                        </p:attrNameLst>
                                      </p:cBhvr>
                                      <p:tavLst>
                                        <p:tav tm="0">
                                          <p:val>
                                            <p:strVal val="#ppt_h"/>
                                          </p:val>
                                        </p:tav>
                                        <p:tav tm="100000">
                                          <p:val>
                                            <p:strVal val="#ppt_h"/>
                                          </p:val>
                                        </p:tav>
                                      </p:tavLst>
                                    </p:anim>
                                  </p:childTnLst>
                                </p:cTn>
                              </p:par>
                            </p:childTnLst>
                          </p:cTn>
                        </p:par>
                        <p:par>
                          <p:cTn id="15" fill="hold">
                            <p:stCondLst>
                              <p:cond delay="500"/>
                            </p:stCondLst>
                            <p:childTnLst>
                              <p:par>
                                <p:cTn id="16" presetID="47" presetClass="entr" presetSubtype="0" fill="hold" grpId="0" nodeType="afterEffect">
                                  <p:stCondLst>
                                    <p:cond delay="0"/>
                                  </p:stCondLst>
                                  <p:childTnLst>
                                    <p:set>
                                      <p:cBhvr>
                                        <p:cTn id="17" dur="1" fill="hold">
                                          <p:stCondLst>
                                            <p:cond delay="0"/>
                                          </p:stCondLst>
                                        </p:cTn>
                                        <p:tgtEl>
                                          <p:spTgt spid="91"/>
                                        </p:tgtEl>
                                        <p:attrNameLst>
                                          <p:attrName>style.visibility</p:attrName>
                                        </p:attrNameLst>
                                      </p:cBhvr>
                                      <p:to>
                                        <p:strVal val="visible"/>
                                      </p:to>
                                    </p:set>
                                    <p:animEffect transition="in" filter="fade">
                                      <p:cBhvr>
                                        <p:cTn id="18" dur="1000"/>
                                        <p:tgtEl>
                                          <p:spTgt spid="91"/>
                                        </p:tgtEl>
                                      </p:cBhvr>
                                    </p:animEffect>
                                    <p:anim calcmode="lin" valueType="num">
                                      <p:cBhvr>
                                        <p:cTn id="19" dur="1000" fill="hold"/>
                                        <p:tgtEl>
                                          <p:spTgt spid="91"/>
                                        </p:tgtEl>
                                        <p:attrNameLst>
                                          <p:attrName>ppt_x</p:attrName>
                                        </p:attrNameLst>
                                      </p:cBhvr>
                                      <p:tavLst>
                                        <p:tav tm="0">
                                          <p:val>
                                            <p:strVal val="#ppt_x"/>
                                          </p:val>
                                        </p:tav>
                                        <p:tav tm="100000">
                                          <p:val>
                                            <p:strVal val="#ppt_x"/>
                                          </p:val>
                                        </p:tav>
                                      </p:tavLst>
                                    </p:anim>
                                    <p:anim calcmode="lin" valueType="num">
                                      <p:cBhvr>
                                        <p:cTn id="20" dur="1000" fill="hold"/>
                                        <p:tgtEl>
                                          <p:spTgt spid="91"/>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90"/>
                                        </p:tgtEl>
                                        <p:attrNameLst>
                                          <p:attrName>style.visibility</p:attrName>
                                        </p:attrNameLst>
                                      </p:cBhvr>
                                      <p:to>
                                        <p:strVal val="visible"/>
                                      </p:to>
                                    </p:set>
                                    <p:animEffect transition="in" filter="fade">
                                      <p:cBhvr>
                                        <p:cTn id="23" dur="1000"/>
                                        <p:tgtEl>
                                          <p:spTgt spid="90"/>
                                        </p:tgtEl>
                                      </p:cBhvr>
                                    </p:animEffect>
                                    <p:anim calcmode="lin" valueType="num">
                                      <p:cBhvr>
                                        <p:cTn id="24" dur="1000" fill="hold"/>
                                        <p:tgtEl>
                                          <p:spTgt spid="90"/>
                                        </p:tgtEl>
                                        <p:attrNameLst>
                                          <p:attrName>ppt_x</p:attrName>
                                        </p:attrNameLst>
                                      </p:cBhvr>
                                      <p:tavLst>
                                        <p:tav tm="0">
                                          <p:val>
                                            <p:strVal val="#ppt_x"/>
                                          </p:val>
                                        </p:tav>
                                        <p:tav tm="100000">
                                          <p:val>
                                            <p:strVal val="#ppt_x"/>
                                          </p:val>
                                        </p:tav>
                                      </p:tavLst>
                                    </p:anim>
                                    <p:anim calcmode="lin" valueType="num">
                                      <p:cBhvr>
                                        <p:cTn id="25" dur="1000" fill="hold"/>
                                        <p:tgtEl>
                                          <p:spTgt spid="90"/>
                                        </p:tgtEl>
                                        <p:attrNameLst>
                                          <p:attrName>ppt_y</p:attrName>
                                        </p:attrNameLst>
                                      </p:cBhvr>
                                      <p:tavLst>
                                        <p:tav tm="0">
                                          <p:val>
                                            <p:strVal val="#ppt_y-.1"/>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wipe(down)">
                                      <p:cBhvr>
                                        <p:cTn id="28" dur="500"/>
                                        <p:tgtEl>
                                          <p:spTgt spid="28"/>
                                        </p:tgtEl>
                                      </p:cBhvr>
                                    </p:animEffect>
                                  </p:childTnLst>
                                </p:cTn>
                              </p:par>
                              <p:par>
                                <p:cTn id="29" presetID="22" presetClass="entr" presetSubtype="4" fill="hold" grpId="0" nodeType="withEffect">
                                  <p:stCondLst>
                                    <p:cond delay="200"/>
                                  </p:stCondLst>
                                  <p:childTnLst>
                                    <p:set>
                                      <p:cBhvr>
                                        <p:cTn id="30" dur="1" fill="hold">
                                          <p:stCondLst>
                                            <p:cond delay="0"/>
                                          </p:stCondLst>
                                        </p:cTn>
                                        <p:tgtEl>
                                          <p:spTgt spid="31"/>
                                        </p:tgtEl>
                                        <p:attrNameLst>
                                          <p:attrName>style.visibility</p:attrName>
                                        </p:attrNameLst>
                                      </p:cBhvr>
                                      <p:to>
                                        <p:strVal val="visible"/>
                                      </p:to>
                                    </p:set>
                                    <p:animEffect transition="in" filter="wipe(down)">
                                      <p:cBhvr>
                                        <p:cTn id="31" dur="500"/>
                                        <p:tgtEl>
                                          <p:spTgt spid="31"/>
                                        </p:tgtEl>
                                      </p:cBhvr>
                                    </p:animEffect>
                                  </p:childTnLst>
                                </p:cTn>
                              </p:par>
                              <p:par>
                                <p:cTn id="32" presetID="22" presetClass="entr" presetSubtype="4" fill="hold" grpId="0" nodeType="withEffect">
                                  <p:stCondLst>
                                    <p:cond delay="400"/>
                                  </p:stCondLst>
                                  <p:childTnLst>
                                    <p:set>
                                      <p:cBhvr>
                                        <p:cTn id="33" dur="1" fill="hold">
                                          <p:stCondLst>
                                            <p:cond delay="0"/>
                                          </p:stCondLst>
                                        </p:cTn>
                                        <p:tgtEl>
                                          <p:spTgt spid="32"/>
                                        </p:tgtEl>
                                        <p:attrNameLst>
                                          <p:attrName>style.visibility</p:attrName>
                                        </p:attrNameLst>
                                      </p:cBhvr>
                                      <p:to>
                                        <p:strVal val="visible"/>
                                      </p:to>
                                    </p:set>
                                    <p:animEffect transition="in" filter="wipe(down)">
                                      <p:cBhvr>
                                        <p:cTn id="34" dur="500"/>
                                        <p:tgtEl>
                                          <p:spTgt spid="32"/>
                                        </p:tgtEl>
                                      </p:cBhvr>
                                    </p:animEffect>
                                  </p:childTnLst>
                                </p:cTn>
                              </p:par>
                              <p:par>
                                <p:cTn id="35" presetID="22" presetClass="entr" presetSubtype="4" fill="hold" grpId="0" nodeType="withEffect">
                                  <p:stCondLst>
                                    <p:cond delay="60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500"/>
                                        <p:tgtEl>
                                          <p:spTgt spid="33"/>
                                        </p:tgtEl>
                                      </p:cBhvr>
                                    </p:animEffect>
                                  </p:childTnLst>
                                </p:cTn>
                              </p:par>
                            </p:childTnLst>
                          </p:cTn>
                        </p:par>
                        <p:par>
                          <p:cTn id="38" fill="hold">
                            <p:stCondLst>
                              <p:cond delay="1500"/>
                            </p:stCondLst>
                            <p:childTnLst>
                              <p:par>
                                <p:cTn id="39" presetID="22" presetClass="entr" presetSubtype="4"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down)">
                                      <p:cBhvr>
                                        <p:cTn id="41" dur="500"/>
                                        <p:tgtEl>
                                          <p:spTgt spid="30"/>
                                        </p:tgtEl>
                                      </p:cBhvr>
                                    </p:animEffect>
                                  </p:childTnLst>
                                </p:cTn>
                              </p:par>
                              <p:par>
                                <p:cTn id="42" presetID="22" presetClass="entr" presetSubtype="4" fill="hold" nodeType="withEffect">
                                  <p:stCondLst>
                                    <p:cond delay="0"/>
                                  </p:stCondLst>
                                  <p:childTnLst>
                                    <p:set>
                                      <p:cBhvr>
                                        <p:cTn id="43" dur="1" fill="hold">
                                          <p:stCondLst>
                                            <p:cond delay="0"/>
                                          </p:stCondLst>
                                        </p:cTn>
                                        <p:tgtEl>
                                          <p:spTgt spid="34"/>
                                        </p:tgtEl>
                                        <p:attrNameLst>
                                          <p:attrName>style.visibility</p:attrName>
                                        </p:attrNameLst>
                                      </p:cBhvr>
                                      <p:to>
                                        <p:strVal val="visible"/>
                                      </p:to>
                                    </p:set>
                                    <p:animEffect transition="in" filter="wipe(down)">
                                      <p:cBhvr>
                                        <p:cTn id="44" dur="500"/>
                                        <p:tgtEl>
                                          <p:spTgt spid="34"/>
                                        </p:tgtEl>
                                      </p:cBhvr>
                                    </p:animEffect>
                                  </p:childTnLst>
                                </p:cTn>
                              </p:par>
                              <p:par>
                                <p:cTn id="45" presetID="22" presetClass="entr" presetSubtype="4"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down)">
                                      <p:cBhvr>
                                        <p:cTn id="47" dur="500"/>
                                        <p:tgtEl>
                                          <p:spTgt spid="35"/>
                                        </p:tgtEl>
                                      </p:cBhvr>
                                    </p:animEffect>
                                  </p:childTnLst>
                                </p:cTn>
                              </p:par>
                              <p:par>
                                <p:cTn id="48" presetID="22" presetClass="entr" presetSubtype="4" fill="hold" nodeType="with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wipe(down)">
                                      <p:cBhvr>
                                        <p:cTn id="50" dur="500"/>
                                        <p:tgtEl>
                                          <p:spTgt spid="36"/>
                                        </p:tgtEl>
                                      </p:cBhvr>
                                    </p:animEffect>
                                  </p:childTnLst>
                                </p:cTn>
                              </p:par>
                            </p:childTnLst>
                          </p:cTn>
                        </p:par>
                        <p:par>
                          <p:cTn id="51" fill="hold">
                            <p:stCondLst>
                              <p:cond delay="2000"/>
                            </p:stCondLst>
                            <p:childTnLst>
                              <p:par>
                                <p:cTn id="52" presetID="45" presetClass="entr" presetSubtype="0" fill="hold" grpId="0"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fade">
                                      <p:cBhvr>
                                        <p:cTn id="54" dur="500"/>
                                        <p:tgtEl>
                                          <p:spTgt spid="84"/>
                                        </p:tgtEl>
                                      </p:cBhvr>
                                    </p:animEffect>
                                    <p:anim calcmode="lin" valueType="num">
                                      <p:cBhvr>
                                        <p:cTn id="55" dur="500" fill="hold"/>
                                        <p:tgtEl>
                                          <p:spTgt spid="84"/>
                                        </p:tgtEl>
                                        <p:attrNameLst>
                                          <p:attrName>ppt_w</p:attrName>
                                        </p:attrNameLst>
                                      </p:cBhvr>
                                      <p:tavLst>
                                        <p:tav tm="0" fmla="#ppt_w*sin(2.5*pi*$)">
                                          <p:val>
                                            <p:fltVal val="0"/>
                                          </p:val>
                                        </p:tav>
                                        <p:tav tm="100000">
                                          <p:val>
                                            <p:fltVal val="1"/>
                                          </p:val>
                                        </p:tav>
                                      </p:tavLst>
                                    </p:anim>
                                    <p:anim calcmode="lin" valueType="num">
                                      <p:cBhvr>
                                        <p:cTn id="56" dur="500" fill="hold"/>
                                        <p:tgtEl>
                                          <p:spTgt spid="84"/>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fade">
                                      <p:cBhvr>
                                        <p:cTn id="59" dur="500"/>
                                        <p:tgtEl>
                                          <p:spTgt spid="88"/>
                                        </p:tgtEl>
                                      </p:cBhvr>
                                    </p:animEffect>
                                    <p:anim calcmode="lin" valueType="num">
                                      <p:cBhvr>
                                        <p:cTn id="60" dur="500" fill="hold"/>
                                        <p:tgtEl>
                                          <p:spTgt spid="88"/>
                                        </p:tgtEl>
                                        <p:attrNameLst>
                                          <p:attrName>ppt_w</p:attrName>
                                        </p:attrNameLst>
                                      </p:cBhvr>
                                      <p:tavLst>
                                        <p:tav tm="0" fmla="#ppt_w*sin(2.5*pi*$)">
                                          <p:val>
                                            <p:fltVal val="0"/>
                                          </p:val>
                                        </p:tav>
                                        <p:tav tm="100000">
                                          <p:val>
                                            <p:fltVal val="1"/>
                                          </p:val>
                                        </p:tav>
                                      </p:tavLst>
                                    </p:anim>
                                    <p:anim calcmode="lin" valueType="num">
                                      <p:cBhvr>
                                        <p:cTn id="61" dur="500" fill="hold"/>
                                        <p:tgtEl>
                                          <p:spTgt spid="88"/>
                                        </p:tgtEl>
                                        <p:attrNameLst>
                                          <p:attrName>ppt_h</p:attrName>
                                        </p:attrNameLst>
                                      </p:cBhvr>
                                      <p:tavLst>
                                        <p:tav tm="0">
                                          <p:val>
                                            <p:strVal val="#ppt_h"/>
                                          </p:val>
                                        </p:tav>
                                        <p:tav tm="100000">
                                          <p:val>
                                            <p:strVal val="#ppt_h"/>
                                          </p:val>
                                        </p:tav>
                                      </p:tavLst>
                                    </p:anim>
                                  </p:childTnLst>
                                </p:cTn>
                              </p:par>
                            </p:childTnLst>
                          </p:cTn>
                        </p:par>
                        <p:par>
                          <p:cTn id="62" fill="hold">
                            <p:stCondLst>
                              <p:cond delay="2500"/>
                            </p:stCondLst>
                            <p:childTnLst>
                              <p:par>
                                <p:cTn id="63" presetID="47" presetClass="entr" presetSubtype="0" fill="hold" grpId="0" nodeType="afterEffect">
                                  <p:stCondLst>
                                    <p:cond delay="0"/>
                                  </p:stCondLst>
                                  <p:childTnLst>
                                    <p:set>
                                      <p:cBhvr>
                                        <p:cTn id="64" dur="1" fill="hold">
                                          <p:stCondLst>
                                            <p:cond delay="0"/>
                                          </p:stCondLst>
                                        </p:cTn>
                                        <p:tgtEl>
                                          <p:spTgt spid="93"/>
                                        </p:tgtEl>
                                        <p:attrNameLst>
                                          <p:attrName>style.visibility</p:attrName>
                                        </p:attrNameLst>
                                      </p:cBhvr>
                                      <p:to>
                                        <p:strVal val="visible"/>
                                      </p:to>
                                    </p:set>
                                    <p:animEffect transition="in" filter="fade">
                                      <p:cBhvr>
                                        <p:cTn id="65" dur="1000"/>
                                        <p:tgtEl>
                                          <p:spTgt spid="93"/>
                                        </p:tgtEl>
                                      </p:cBhvr>
                                    </p:animEffect>
                                    <p:anim calcmode="lin" valueType="num">
                                      <p:cBhvr>
                                        <p:cTn id="66" dur="1000" fill="hold"/>
                                        <p:tgtEl>
                                          <p:spTgt spid="93"/>
                                        </p:tgtEl>
                                        <p:attrNameLst>
                                          <p:attrName>ppt_x</p:attrName>
                                        </p:attrNameLst>
                                      </p:cBhvr>
                                      <p:tavLst>
                                        <p:tav tm="0">
                                          <p:val>
                                            <p:strVal val="#ppt_x"/>
                                          </p:val>
                                        </p:tav>
                                        <p:tav tm="100000">
                                          <p:val>
                                            <p:strVal val="#ppt_x"/>
                                          </p:val>
                                        </p:tav>
                                      </p:tavLst>
                                    </p:anim>
                                    <p:anim calcmode="lin" valueType="num">
                                      <p:cBhvr>
                                        <p:cTn id="67" dur="1000" fill="hold"/>
                                        <p:tgtEl>
                                          <p:spTgt spid="93"/>
                                        </p:tgtEl>
                                        <p:attrNameLst>
                                          <p:attrName>ppt_y</p:attrName>
                                        </p:attrNameLst>
                                      </p:cBhvr>
                                      <p:tavLst>
                                        <p:tav tm="0">
                                          <p:val>
                                            <p:strVal val="#ppt_y-.1"/>
                                          </p:val>
                                        </p:tav>
                                        <p:tav tm="100000">
                                          <p:val>
                                            <p:strVal val="#ppt_y"/>
                                          </p:val>
                                        </p:tav>
                                      </p:tavLst>
                                    </p:anim>
                                  </p:childTnLst>
                                </p:cTn>
                              </p:par>
                              <p:par>
                                <p:cTn id="68" presetID="47" presetClass="entr" presetSubtype="0" fill="hold" nodeType="withEffect">
                                  <p:stCondLst>
                                    <p:cond delay="0"/>
                                  </p:stCondLst>
                                  <p:childTnLst>
                                    <p:set>
                                      <p:cBhvr>
                                        <p:cTn id="69" dur="1" fill="hold">
                                          <p:stCondLst>
                                            <p:cond delay="0"/>
                                          </p:stCondLst>
                                        </p:cTn>
                                        <p:tgtEl>
                                          <p:spTgt spid="92"/>
                                        </p:tgtEl>
                                        <p:attrNameLst>
                                          <p:attrName>style.visibility</p:attrName>
                                        </p:attrNameLst>
                                      </p:cBhvr>
                                      <p:to>
                                        <p:strVal val="visible"/>
                                      </p:to>
                                    </p:set>
                                    <p:animEffect transition="in" filter="fade">
                                      <p:cBhvr>
                                        <p:cTn id="70" dur="1000"/>
                                        <p:tgtEl>
                                          <p:spTgt spid="92"/>
                                        </p:tgtEl>
                                      </p:cBhvr>
                                    </p:animEffect>
                                    <p:anim calcmode="lin" valueType="num">
                                      <p:cBhvr>
                                        <p:cTn id="71" dur="1000" fill="hold"/>
                                        <p:tgtEl>
                                          <p:spTgt spid="92"/>
                                        </p:tgtEl>
                                        <p:attrNameLst>
                                          <p:attrName>ppt_x</p:attrName>
                                        </p:attrNameLst>
                                      </p:cBhvr>
                                      <p:tavLst>
                                        <p:tav tm="0">
                                          <p:val>
                                            <p:strVal val="#ppt_x"/>
                                          </p:val>
                                        </p:tav>
                                        <p:tav tm="100000">
                                          <p:val>
                                            <p:strVal val="#ppt_x"/>
                                          </p:val>
                                        </p:tav>
                                      </p:tavLst>
                                    </p:anim>
                                    <p:anim calcmode="lin" valueType="num">
                                      <p:cBhvr>
                                        <p:cTn id="72" dur="1000" fill="hold"/>
                                        <p:tgtEl>
                                          <p:spTgt spid="92"/>
                                        </p:tgtEl>
                                        <p:attrNameLst>
                                          <p:attrName>ppt_y</p:attrName>
                                        </p:attrNameLst>
                                      </p:cBhvr>
                                      <p:tavLst>
                                        <p:tav tm="0">
                                          <p:val>
                                            <p:strVal val="#ppt_y-.1"/>
                                          </p:val>
                                        </p:tav>
                                        <p:tav tm="100000">
                                          <p:val>
                                            <p:strVal val="#ppt_y"/>
                                          </p:val>
                                        </p:tav>
                                      </p:tavLst>
                                    </p:anim>
                                  </p:childTnLst>
                                </p:cTn>
                              </p:par>
                              <p:par>
                                <p:cTn id="73" presetID="2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wipe(down)">
                                      <p:cBhvr>
                                        <p:cTn id="75" dur="500"/>
                                        <p:tgtEl>
                                          <p:spTgt spid="37"/>
                                        </p:tgtEl>
                                      </p:cBhvr>
                                    </p:animEffect>
                                  </p:childTnLst>
                                </p:cTn>
                              </p:par>
                              <p:par>
                                <p:cTn id="76" presetID="22" presetClass="entr" presetSubtype="4" fill="hold" grpId="0" nodeType="withEffect">
                                  <p:stCondLst>
                                    <p:cond delay="200"/>
                                  </p:stCondLst>
                                  <p:childTnLst>
                                    <p:set>
                                      <p:cBhvr>
                                        <p:cTn id="77" dur="1" fill="hold">
                                          <p:stCondLst>
                                            <p:cond delay="0"/>
                                          </p:stCondLst>
                                        </p:cTn>
                                        <p:tgtEl>
                                          <p:spTgt spid="38"/>
                                        </p:tgtEl>
                                        <p:attrNameLst>
                                          <p:attrName>style.visibility</p:attrName>
                                        </p:attrNameLst>
                                      </p:cBhvr>
                                      <p:to>
                                        <p:strVal val="visible"/>
                                      </p:to>
                                    </p:set>
                                    <p:animEffect transition="in" filter="wipe(down)">
                                      <p:cBhvr>
                                        <p:cTn id="78" dur="500"/>
                                        <p:tgtEl>
                                          <p:spTgt spid="38"/>
                                        </p:tgtEl>
                                      </p:cBhvr>
                                    </p:animEffect>
                                  </p:childTnLst>
                                </p:cTn>
                              </p:par>
                              <p:par>
                                <p:cTn id="79" presetID="22" presetClass="entr" presetSubtype="4" fill="hold" grpId="0" nodeType="withEffect">
                                  <p:stCondLst>
                                    <p:cond delay="400"/>
                                  </p:stCondLst>
                                  <p:childTnLst>
                                    <p:set>
                                      <p:cBhvr>
                                        <p:cTn id="80" dur="1" fill="hold">
                                          <p:stCondLst>
                                            <p:cond delay="0"/>
                                          </p:stCondLst>
                                        </p:cTn>
                                        <p:tgtEl>
                                          <p:spTgt spid="39"/>
                                        </p:tgtEl>
                                        <p:attrNameLst>
                                          <p:attrName>style.visibility</p:attrName>
                                        </p:attrNameLst>
                                      </p:cBhvr>
                                      <p:to>
                                        <p:strVal val="visible"/>
                                      </p:to>
                                    </p:set>
                                    <p:animEffect transition="in" filter="wipe(down)">
                                      <p:cBhvr>
                                        <p:cTn id="81" dur="500"/>
                                        <p:tgtEl>
                                          <p:spTgt spid="39"/>
                                        </p:tgtEl>
                                      </p:cBhvr>
                                    </p:animEffect>
                                  </p:childTnLst>
                                </p:cTn>
                              </p:par>
                              <p:par>
                                <p:cTn id="82" presetID="22" presetClass="entr" presetSubtype="4" fill="hold" grpId="0" nodeType="withEffect">
                                  <p:stCondLst>
                                    <p:cond delay="600"/>
                                  </p:stCondLst>
                                  <p:childTnLst>
                                    <p:set>
                                      <p:cBhvr>
                                        <p:cTn id="83" dur="1" fill="hold">
                                          <p:stCondLst>
                                            <p:cond delay="0"/>
                                          </p:stCondLst>
                                        </p:cTn>
                                        <p:tgtEl>
                                          <p:spTgt spid="40"/>
                                        </p:tgtEl>
                                        <p:attrNameLst>
                                          <p:attrName>style.visibility</p:attrName>
                                        </p:attrNameLst>
                                      </p:cBhvr>
                                      <p:to>
                                        <p:strVal val="visible"/>
                                      </p:to>
                                    </p:set>
                                    <p:animEffect transition="in" filter="wipe(down)">
                                      <p:cBhvr>
                                        <p:cTn id="84" dur="500"/>
                                        <p:tgtEl>
                                          <p:spTgt spid="40"/>
                                        </p:tgtEl>
                                      </p:cBhvr>
                                    </p:animEffect>
                                  </p:childTnLst>
                                </p:cTn>
                              </p:par>
                            </p:childTnLst>
                          </p:cTn>
                        </p:par>
                        <p:par>
                          <p:cTn id="85" fill="hold">
                            <p:stCondLst>
                              <p:cond delay="3500"/>
                            </p:stCondLst>
                            <p:childTnLst>
                              <p:par>
                                <p:cTn id="86" presetID="22" presetClass="entr" presetSubtype="4"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wipe(down)">
                                      <p:cBhvr>
                                        <p:cTn id="88" dur="500"/>
                                        <p:tgtEl>
                                          <p:spTgt spid="41"/>
                                        </p:tgtEl>
                                      </p:cBhvr>
                                    </p:animEffect>
                                  </p:childTnLst>
                                </p:cTn>
                              </p:par>
                              <p:par>
                                <p:cTn id="89" presetID="22" presetClass="entr" presetSubtype="4" fill="hold" nodeType="withEffect">
                                  <p:stCondLst>
                                    <p:cond delay="0"/>
                                  </p:stCondLst>
                                  <p:childTnLst>
                                    <p:set>
                                      <p:cBhvr>
                                        <p:cTn id="90" dur="1" fill="hold">
                                          <p:stCondLst>
                                            <p:cond delay="0"/>
                                          </p:stCondLst>
                                        </p:cTn>
                                        <p:tgtEl>
                                          <p:spTgt spid="42"/>
                                        </p:tgtEl>
                                        <p:attrNameLst>
                                          <p:attrName>style.visibility</p:attrName>
                                        </p:attrNameLst>
                                      </p:cBhvr>
                                      <p:to>
                                        <p:strVal val="visible"/>
                                      </p:to>
                                    </p:set>
                                    <p:animEffect transition="in" filter="wipe(down)">
                                      <p:cBhvr>
                                        <p:cTn id="91" dur="500"/>
                                        <p:tgtEl>
                                          <p:spTgt spid="42"/>
                                        </p:tgtEl>
                                      </p:cBhvr>
                                    </p:animEffect>
                                  </p:childTnLst>
                                </p:cTn>
                              </p:par>
                              <p:par>
                                <p:cTn id="92" presetID="22" presetClass="entr" presetSubtype="4" fill="hold" nodeType="withEffect">
                                  <p:stCondLst>
                                    <p:cond delay="0"/>
                                  </p:stCondLst>
                                  <p:childTnLst>
                                    <p:set>
                                      <p:cBhvr>
                                        <p:cTn id="93" dur="1" fill="hold">
                                          <p:stCondLst>
                                            <p:cond delay="0"/>
                                          </p:stCondLst>
                                        </p:cTn>
                                        <p:tgtEl>
                                          <p:spTgt spid="43"/>
                                        </p:tgtEl>
                                        <p:attrNameLst>
                                          <p:attrName>style.visibility</p:attrName>
                                        </p:attrNameLst>
                                      </p:cBhvr>
                                      <p:to>
                                        <p:strVal val="visible"/>
                                      </p:to>
                                    </p:set>
                                    <p:animEffect transition="in" filter="wipe(down)">
                                      <p:cBhvr>
                                        <p:cTn id="94" dur="500"/>
                                        <p:tgtEl>
                                          <p:spTgt spid="43"/>
                                        </p:tgtEl>
                                      </p:cBhvr>
                                    </p:animEffect>
                                  </p:childTnLst>
                                </p:cTn>
                              </p:par>
                              <p:par>
                                <p:cTn id="95" presetID="22" presetClass="entr" presetSubtype="4" fill="hold" nodeType="withEffect">
                                  <p:stCondLst>
                                    <p:cond delay="0"/>
                                  </p:stCondLst>
                                  <p:childTnLst>
                                    <p:set>
                                      <p:cBhvr>
                                        <p:cTn id="96" dur="1" fill="hold">
                                          <p:stCondLst>
                                            <p:cond delay="0"/>
                                          </p:stCondLst>
                                        </p:cTn>
                                        <p:tgtEl>
                                          <p:spTgt spid="44"/>
                                        </p:tgtEl>
                                        <p:attrNameLst>
                                          <p:attrName>style.visibility</p:attrName>
                                        </p:attrNameLst>
                                      </p:cBhvr>
                                      <p:to>
                                        <p:strVal val="visible"/>
                                      </p:to>
                                    </p:set>
                                    <p:animEffect transition="in" filter="wipe(down)">
                                      <p:cBhvr>
                                        <p:cTn id="97" dur="500"/>
                                        <p:tgtEl>
                                          <p:spTgt spid="44"/>
                                        </p:tgtEl>
                                      </p:cBhvr>
                                    </p:animEffect>
                                  </p:childTnLst>
                                </p:cTn>
                              </p:par>
                            </p:childTnLst>
                          </p:cTn>
                        </p:par>
                        <p:par>
                          <p:cTn id="98" fill="hold">
                            <p:stCondLst>
                              <p:cond delay="4000"/>
                            </p:stCondLst>
                            <p:childTnLst>
                              <p:par>
                                <p:cTn id="99" presetID="45" presetClass="entr" presetSubtype="0"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Effect transition="in" filter="fade">
                                      <p:cBhvr>
                                        <p:cTn id="101" dur="500"/>
                                        <p:tgtEl>
                                          <p:spTgt spid="85"/>
                                        </p:tgtEl>
                                      </p:cBhvr>
                                    </p:animEffect>
                                    <p:anim calcmode="lin" valueType="num">
                                      <p:cBhvr>
                                        <p:cTn id="102" dur="500" fill="hold"/>
                                        <p:tgtEl>
                                          <p:spTgt spid="85"/>
                                        </p:tgtEl>
                                        <p:attrNameLst>
                                          <p:attrName>ppt_w</p:attrName>
                                        </p:attrNameLst>
                                      </p:cBhvr>
                                      <p:tavLst>
                                        <p:tav tm="0" fmla="#ppt_w*sin(2.5*pi*$)">
                                          <p:val>
                                            <p:fltVal val="0"/>
                                          </p:val>
                                        </p:tav>
                                        <p:tav tm="100000">
                                          <p:val>
                                            <p:fltVal val="1"/>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par>
                                <p:cTn id="104" presetID="45" presetClass="entr" presetSubtype="0" fill="hold" nodeType="withEffect">
                                  <p:stCondLst>
                                    <p:cond delay="0"/>
                                  </p:stCondLst>
                                  <p:childTnLst>
                                    <p:set>
                                      <p:cBhvr>
                                        <p:cTn id="105" dur="1" fill="hold">
                                          <p:stCondLst>
                                            <p:cond delay="0"/>
                                          </p:stCondLst>
                                        </p:cTn>
                                        <p:tgtEl>
                                          <p:spTgt spid="87"/>
                                        </p:tgtEl>
                                        <p:attrNameLst>
                                          <p:attrName>style.visibility</p:attrName>
                                        </p:attrNameLst>
                                      </p:cBhvr>
                                      <p:to>
                                        <p:strVal val="visible"/>
                                      </p:to>
                                    </p:set>
                                    <p:animEffect transition="in" filter="fade">
                                      <p:cBhvr>
                                        <p:cTn id="106" dur="500"/>
                                        <p:tgtEl>
                                          <p:spTgt spid="87"/>
                                        </p:tgtEl>
                                      </p:cBhvr>
                                    </p:animEffect>
                                    <p:anim calcmode="lin" valueType="num">
                                      <p:cBhvr>
                                        <p:cTn id="107" dur="500" fill="hold"/>
                                        <p:tgtEl>
                                          <p:spTgt spid="87"/>
                                        </p:tgtEl>
                                        <p:attrNameLst>
                                          <p:attrName>ppt_w</p:attrName>
                                        </p:attrNameLst>
                                      </p:cBhvr>
                                      <p:tavLst>
                                        <p:tav tm="0" fmla="#ppt_w*sin(2.5*pi*$)">
                                          <p:val>
                                            <p:fltVal val="0"/>
                                          </p:val>
                                        </p:tav>
                                        <p:tav tm="100000">
                                          <p:val>
                                            <p:fltVal val="1"/>
                                          </p:val>
                                        </p:tav>
                                      </p:tavLst>
                                    </p:anim>
                                    <p:anim calcmode="lin" valueType="num">
                                      <p:cBhvr>
                                        <p:cTn id="108" dur="500" fill="hold"/>
                                        <p:tgtEl>
                                          <p:spTgt spid="87"/>
                                        </p:tgtEl>
                                        <p:attrNameLst>
                                          <p:attrName>ppt_h</p:attrName>
                                        </p:attrNameLst>
                                      </p:cBhvr>
                                      <p:tavLst>
                                        <p:tav tm="0">
                                          <p:val>
                                            <p:strVal val="#ppt_h"/>
                                          </p:val>
                                        </p:tav>
                                        <p:tav tm="100000">
                                          <p:val>
                                            <p:strVal val="#ppt_h"/>
                                          </p:val>
                                        </p:tav>
                                      </p:tavLst>
                                    </p:anim>
                                  </p:childTnLst>
                                </p:cTn>
                              </p:par>
                            </p:childTnLst>
                          </p:cTn>
                        </p:par>
                        <p:par>
                          <p:cTn id="109" fill="hold">
                            <p:stCondLst>
                              <p:cond delay="4500"/>
                            </p:stCondLst>
                            <p:childTnLst>
                              <p:par>
                                <p:cTn id="110" presetID="47" presetClass="entr" presetSubtype="0" fill="hold" grpId="0" nodeType="afterEffect">
                                  <p:stCondLst>
                                    <p:cond delay="0"/>
                                  </p:stCondLst>
                                  <p:childTnLst>
                                    <p:set>
                                      <p:cBhvr>
                                        <p:cTn id="111" dur="1" fill="hold">
                                          <p:stCondLst>
                                            <p:cond delay="0"/>
                                          </p:stCondLst>
                                        </p:cTn>
                                        <p:tgtEl>
                                          <p:spTgt spid="95"/>
                                        </p:tgtEl>
                                        <p:attrNameLst>
                                          <p:attrName>style.visibility</p:attrName>
                                        </p:attrNameLst>
                                      </p:cBhvr>
                                      <p:to>
                                        <p:strVal val="visible"/>
                                      </p:to>
                                    </p:set>
                                    <p:animEffect transition="in" filter="fade">
                                      <p:cBhvr>
                                        <p:cTn id="112" dur="1000"/>
                                        <p:tgtEl>
                                          <p:spTgt spid="95"/>
                                        </p:tgtEl>
                                      </p:cBhvr>
                                    </p:animEffect>
                                    <p:anim calcmode="lin" valueType="num">
                                      <p:cBhvr>
                                        <p:cTn id="113" dur="1000" fill="hold"/>
                                        <p:tgtEl>
                                          <p:spTgt spid="95"/>
                                        </p:tgtEl>
                                        <p:attrNameLst>
                                          <p:attrName>ppt_x</p:attrName>
                                        </p:attrNameLst>
                                      </p:cBhvr>
                                      <p:tavLst>
                                        <p:tav tm="0">
                                          <p:val>
                                            <p:strVal val="#ppt_x"/>
                                          </p:val>
                                        </p:tav>
                                        <p:tav tm="100000">
                                          <p:val>
                                            <p:strVal val="#ppt_x"/>
                                          </p:val>
                                        </p:tav>
                                      </p:tavLst>
                                    </p:anim>
                                    <p:anim calcmode="lin" valueType="num">
                                      <p:cBhvr>
                                        <p:cTn id="114" dur="1000" fill="hold"/>
                                        <p:tgtEl>
                                          <p:spTgt spid="95"/>
                                        </p:tgtEl>
                                        <p:attrNameLst>
                                          <p:attrName>ppt_y</p:attrName>
                                        </p:attrNameLst>
                                      </p:cBhvr>
                                      <p:tavLst>
                                        <p:tav tm="0">
                                          <p:val>
                                            <p:strVal val="#ppt_y-.1"/>
                                          </p:val>
                                        </p:tav>
                                        <p:tav tm="100000">
                                          <p:val>
                                            <p:strVal val="#ppt_y"/>
                                          </p:val>
                                        </p:tav>
                                      </p:tavLst>
                                    </p:anim>
                                  </p:childTnLst>
                                </p:cTn>
                              </p:par>
                              <p:par>
                                <p:cTn id="115" presetID="47" presetClass="entr" presetSubtype="0" fill="hold" nodeType="withEffect">
                                  <p:stCondLst>
                                    <p:cond delay="0"/>
                                  </p:stCondLst>
                                  <p:childTnLst>
                                    <p:set>
                                      <p:cBhvr>
                                        <p:cTn id="116" dur="1" fill="hold">
                                          <p:stCondLst>
                                            <p:cond delay="0"/>
                                          </p:stCondLst>
                                        </p:cTn>
                                        <p:tgtEl>
                                          <p:spTgt spid="94"/>
                                        </p:tgtEl>
                                        <p:attrNameLst>
                                          <p:attrName>style.visibility</p:attrName>
                                        </p:attrNameLst>
                                      </p:cBhvr>
                                      <p:to>
                                        <p:strVal val="visible"/>
                                      </p:to>
                                    </p:set>
                                    <p:animEffect transition="in" filter="fade">
                                      <p:cBhvr>
                                        <p:cTn id="117" dur="1000"/>
                                        <p:tgtEl>
                                          <p:spTgt spid="94"/>
                                        </p:tgtEl>
                                      </p:cBhvr>
                                    </p:animEffect>
                                    <p:anim calcmode="lin" valueType="num">
                                      <p:cBhvr>
                                        <p:cTn id="118" dur="1000" fill="hold"/>
                                        <p:tgtEl>
                                          <p:spTgt spid="94"/>
                                        </p:tgtEl>
                                        <p:attrNameLst>
                                          <p:attrName>ppt_x</p:attrName>
                                        </p:attrNameLst>
                                      </p:cBhvr>
                                      <p:tavLst>
                                        <p:tav tm="0">
                                          <p:val>
                                            <p:strVal val="#ppt_x"/>
                                          </p:val>
                                        </p:tav>
                                        <p:tav tm="100000">
                                          <p:val>
                                            <p:strVal val="#ppt_x"/>
                                          </p:val>
                                        </p:tav>
                                      </p:tavLst>
                                    </p:anim>
                                    <p:anim calcmode="lin" valueType="num">
                                      <p:cBhvr>
                                        <p:cTn id="119" dur="1000" fill="hold"/>
                                        <p:tgtEl>
                                          <p:spTgt spid="94"/>
                                        </p:tgtEl>
                                        <p:attrNameLst>
                                          <p:attrName>ppt_y</p:attrName>
                                        </p:attrNameLst>
                                      </p:cBhvr>
                                      <p:tavLst>
                                        <p:tav tm="0">
                                          <p:val>
                                            <p:strVal val="#ppt_y-.1"/>
                                          </p:val>
                                        </p:tav>
                                        <p:tav tm="100000">
                                          <p:val>
                                            <p:strVal val="#ppt_y"/>
                                          </p:val>
                                        </p:tav>
                                      </p:tavLst>
                                    </p:anim>
                                  </p:childTnLst>
                                </p:cTn>
                              </p:par>
                              <p:par>
                                <p:cTn id="120" presetID="22" presetClass="entr" presetSubtype="4" fill="hold" grpId="0" nodeType="withEffect">
                                  <p:stCondLst>
                                    <p:cond delay="0"/>
                                  </p:stCondLst>
                                  <p:childTnLst>
                                    <p:set>
                                      <p:cBhvr>
                                        <p:cTn id="121" dur="1" fill="hold">
                                          <p:stCondLst>
                                            <p:cond delay="0"/>
                                          </p:stCondLst>
                                        </p:cTn>
                                        <p:tgtEl>
                                          <p:spTgt spid="45"/>
                                        </p:tgtEl>
                                        <p:attrNameLst>
                                          <p:attrName>style.visibility</p:attrName>
                                        </p:attrNameLst>
                                      </p:cBhvr>
                                      <p:to>
                                        <p:strVal val="visible"/>
                                      </p:to>
                                    </p:set>
                                    <p:animEffect transition="in" filter="wipe(down)">
                                      <p:cBhvr>
                                        <p:cTn id="122" dur="500"/>
                                        <p:tgtEl>
                                          <p:spTgt spid="45"/>
                                        </p:tgtEl>
                                      </p:cBhvr>
                                    </p:animEffect>
                                  </p:childTnLst>
                                </p:cTn>
                              </p:par>
                              <p:par>
                                <p:cTn id="123" presetID="22" presetClass="entr" presetSubtype="4" fill="hold" grpId="0" nodeType="withEffect">
                                  <p:stCondLst>
                                    <p:cond delay="200"/>
                                  </p:stCondLst>
                                  <p:childTnLst>
                                    <p:set>
                                      <p:cBhvr>
                                        <p:cTn id="124" dur="1" fill="hold">
                                          <p:stCondLst>
                                            <p:cond delay="0"/>
                                          </p:stCondLst>
                                        </p:cTn>
                                        <p:tgtEl>
                                          <p:spTgt spid="48"/>
                                        </p:tgtEl>
                                        <p:attrNameLst>
                                          <p:attrName>style.visibility</p:attrName>
                                        </p:attrNameLst>
                                      </p:cBhvr>
                                      <p:to>
                                        <p:strVal val="visible"/>
                                      </p:to>
                                    </p:set>
                                    <p:animEffect transition="in" filter="wipe(down)">
                                      <p:cBhvr>
                                        <p:cTn id="125" dur="500"/>
                                        <p:tgtEl>
                                          <p:spTgt spid="48"/>
                                        </p:tgtEl>
                                      </p:cBhvr>
                                    </p:animEffect>
                                  </p:childTnLst>
                                </p:cTn>
                              </p:par>
                              <p:par>
                                <p:cTn id="126" presetID="22" presetClass="entr" presetSubtype="4" fill="hold" grpId="0" nodeType="withEffect">
                                  <p:stCondLst>
                                    <p:cond delay="400"/>
                                  </p:stCondLst>
                                  <p:childTnLst>
                                    <p:set>
                                      <p:cBhvr>
                                        <p:cTn id="127" dur="1" fill="hold">
                                          <p:stCondLst>
                                            <p:cond delay="0"/>
                                          </p:stCondLst>
                                        </p:cTn>
                                        <p:tgtEl>
                                          <p:spTgt spid="54"/>
                                        </p:tgtEl>
                                        <p:attrNameLst>
                                          <p:attrName>style.visibility</p:attrName>
                                        </p:attrNameLst>
                                      </p:cBhvr>
                                      <p:to>
                                        <p:strVal val="visible"/>
                                      </p:to>
                                    </p:set>
                                    <p:animEffect transition="in" filter="wipe(down)">
                                      <p:cBhvr>
                                        <p:cTn id="128" dur="500"/>
                                        <p:tgtEl>
                                          <p:spTgt spid="54"/>
                                        </p:tgtEl>
                                      </p:cBhvr>
                                    </p:animEffect>
                                  </p:childTnLst>
                                </p:cTn>
                              </p:par>
                              <p:par>
                                <p:cTn id="129" presetID="22" presetClass="entr" presetSubtype="4" fill="hold" grpId="0" nodeType="withEffect">
                                  <p:stCondLst>
                                    <p:cond delay="600"/>
                                  </p:stCondLst>
                                  <p:childTnLst>
                                    <p:set>
                                      <p:cBhvr>
                                        <p:cTn id="130" dur="1" fill="hold">
                                          <p:stCondLst>
                                            <p:cond delay="0"/>
                                          </p:stCondLst>
                                        </p:cTn>
                                        <p:tgtEl>
                                          <p:spTgt spid="57"/>
                                        </p:tgtEl>
                                        <p:attrNameLst>
                                          <p:attrName>style.visibility</p:attrName>
                                        </p:attrNameLst>
                                      </p:cBhvr>
                                      <p:to>
                                        <p:strVal val="visible"/>
                                      </p:to>
                                    </p:set>
                                    <p:animEffect transition="in" filter="wipe(down)">
                                      <p:cBhvr>
                                        <p:cTn id="131" dur="500"/>
                                        <p:tgtEl>
                                          <p:spTgt spid="57"/>
                                        </p:tgtEl>
                                      </p:cBhvr>
                                    </p:animEffect>
                                  </p:childTnLst>
                                </p:cTn>
                              </p:par>
                            </p:childTnLst>
                          </p:cTn>
                        </p:par>
                        <p:par>
                          <p:cTn id="132" fill="hold">
                            <p:stCondLst>
                              <p:cond delay="5500"/>
                            </p:stCondLst>
                            <p:childTnLst>
                              <p:par>
                                <p:cTn id="133" presetID="22" presetClass="entr" presetSubtype="4" fill="hold" grpId="0" nodeType="afterEffect">
                                  <p:stCondLst>
                                    <p:cond delay="0"/>
                                  </p:stCondLst>
                                  <p:childTnLst>
                                    <p:set>
                                      <p:cBhvr>
                                        <p:cTn id="134" dur="1" fill="hold">
                                          <p:stCondLst>
                                            <p:cond delay="0"/>
                                          </p:stCondLst>
                                        </p:cTn>
                                        <p:tgtEl>
                                          <p:spTgt spid="73"/>
                                        </p:tgtEl>
                                        <p:attrNameLst>
                                          <p:attrName>style.visibility</p:attrName>
                                        </p:attrNameLst>
                                      </p:cBhvr>
                                      <p:to>
                                        <p:strVal val="visible"/>
                                      </p:to>
                                    </p:set>
                                    <p:animEffect transition="in" filter="wipe(down)">
                                      <p:cBhvr>
                                        <p:cTn id="135" dur="500"/>
                                        <p:tgtEl>
                                          <p:spTgt spid="73"/>
                                        </p:tgtEl>
                                      </p:cBhvr>
                                    </p:animEffect>
                                  </p:childTnLst>
                                </p:cTn>
                              </p:par>
                              <p:par>
                                <p:cTn id="136" presetID="22" presetClass="entr" presetSubtype="4" fill="hold" grpId="0" nodeType="withEffect">
                                  <p:stCondLst>
                                    <p:cond delay="0"/>
                                  </p:stCondLst>
                                  <p:childTnLst>
                                    <p:set>
                                      <p:cBhvr>
                                        <p:cTn id="137" dur="1" fill="hold">
                                          <p:stCondLst>
                                            <p:cond delay="0"/>
                                          </p:stCondLst>
                                        </p:cTn>
                                        <p:tgtEl>
                                          <p:spTgt spid="72"/>
                                        </p:tgtEl>
                                        <p:attrNameLst>
                                          <p:attrName>style.visibility</p:attrName>
                                        </p:attrNameLst>
                                      </p:cBhvr>
                                      <p:to>
                                        <p:strVal val="visible"/>
                                      </p:to>
                                    </p:set>
                                    <p:animEffect transition="in" filter="wipe(down)">
                                      <p:cBhvr>
                                        <p:cTn id="138" dur="500"/>
                                        <p:tgtEl>
                                          <p:spTgt spid="72"/>
                                        </p:tgtEl>
                                      </p:cBhvr>
                                    </p:animEffect>
                                  </p:childTnLst>
                                </p:cTn>
                              </p:par>
                              <p:par>
                                <p:cTn id="139" presetID="22" presetClass="entr" presetSubtype="4" fill="hold" grpId="0" nodeType="withEffect">
                                  <p:stCondLst>
                                    <p:cond delay="0"/>
                                  </p:stCondLst>
                                  <p:childTnLst>
                                    <p:set>
                                      <p:cBhvr>
                                        <p:cTn id="140" dur="1" fill="hold">
                                          <p:stCondLst>
                                            <p:cond delay="0"/>
                                          </p:stCondLst>
                                        </p:cTn>
                                        <p:tgtEl>
                                          <p:spTgt spid="71"/>
                                        </p:tgtEl>
                                        <p:attrNameLst>
                                          <p:attrName>style.visibility</p:attrName>
                                        </p:attrNameLst>
                                      </p:cBhvr>
                                      <p:to>
                                        <p:strVal val="visible"/>
                                      </p:to>
                                    </p:set>
                                    <p:animEffect transition="in" filter="wipe(down)">
                                      <p:cBhvr>
                                        <p:cTn id="141" dur="500"/>
                                        <p:tgtEl>
                                          <p:spTgt spid="71"/>
                                        </p:tgtEl>
                                      </p:cBhvr>
                                    </p:animEffect>
                                  </p:childTnLst>
                                </p:cTn>
                              </p:par>
                              <p:par>
                                <p:cTn id="142" presetID="22" presetClass="entr" presetSubtype="4" fill="hold" grpId="0" nodeType="withEffect">
                                  <p:stCondLst>
                                    <p:cond delay="0"/>
                                  </p:stCondLst>
                                  <p:childTnLst>
                                    <p:set>
                                      <p:cBhvr>
                                        <p:cTn id="143" dur="1" fill="hold">
                                          <p:stCondLst>
                                            <p:cond delay="0"/>
                                          </p:stCondLst>
                                        </p:cTn>
                                        <p:tgtEl>
                                          <p:spTgt spid="64"/>
                                        </p:tgtEl>
                                        <p:attrNameLst>
                                          <p:attrName>style.visibility</p:attrName>
                                        </p:attrNameLst>
                                      </p:cBhvr>
                                      <p:to>
                                        <p:strVal val="visible"/>
                                      </p:to>
                                    </p:set>
                                    <p:animEffect transition="in" filter="wipe(down)">
                                      <p:cBhvr>
                                        <p:cTn id="144" dur="500"/>
                                        <p:tgtEl>
                                          <p:spTgt spid="64"/>
                                        </p:tgtEl>
                                      </p:cBhvr>
                                    </p:animEffect>
                                  </p:childTnLst>
                                </p:cTn>
                              </p:par>
                            </p:childTnLst>
                          </p:cTn>
                        </p:par>
                        <p:par>
                          <p:cTn id="145" fill="hold">
                            <p:stCondLst>
                              <p:cond delay="6000"/>
                            </p:stCondLst>
                            <p:childTnLst>
                              <p:par>
                                <p:cTn id="146" presetID="45" presetClass="entr" presetSubtype="0" fill="hold" grpId="0" nodeType="afterEffect">
                                  <p:stCondLst>
                                    <p:cond delay="0"/>
                                  </p:stCondLst>
                                  <p:childTnLst>
                                    <p:set>
                                      <p:cBhvr>
                                        <p:cTn id="147" dur="1" fill="hold">
                                          <p:stCondLst>
                                            <p:cond delay="0"/>
                                          </p:stCondLst>
                                        </p:cTn>
                                        <p:tgtEl>
                                          <p:spTgt spid="86"/>
                                        </p:tgtEl>
                                        <p:attrNameLst>
                                          <p:attrName>style.visibility</p:attrName>
                                        </p:attrNameLst>
                                      </p:cBhvr>
                                      <p:to>
                                        <p:strVal val="visible"/>
                                      </p:to>
                                    </p:set>
                                    <p:animEffect transition="in" filter="fade">
                                      <p:cBhvr>
                                        <p:cTn id="148" dur="500"/>
                                        <p:tgtEl>
                                          <p:spTgt spid="86"/>
                                        </p:tgtEl>
                                      </p:cBhvr>
                                    </p:animEffect>
                                    <p:anim calcmode="lin" valueType="num">
                                      <p:cBhvr>
                                        <p:cTn id="149" dur="500" fill="hold"/>
                                        <p:tgtEl>
                                          <p:spTgt spid="86"/>
                                        </p:tgtEl>
                                        <p:attrNameLst>
                                          <p:attrName>ppt_w</p:attrName>
                                        </p:attrNameLst>
                                      </p:cBhvr>
                                      <p:tavLst>
                                        <p:tav tm="0" fmla="#ppt_w*sin(2.5*pi*$)">
                                          <p:val>
                                            <p:fltVal val="0"/>
                                          </p:val>
                                        </p:tav>
                                        <p:tav tm="100000">
                                          <p:val>
                                            <p:fltVal val="1"/>
                                          </p:val>
                                        </p:tav>
                                      </p:tavLst>
                                    </p:anim>
                                    <p:anim calcmode="lin" valueType="num">
                                      <p:cBhvr>
                                        <p:cTn id="150" dur="500" fill="hold"/>
                                        <p:tgtEl>
                                          <p:spTgt spid="86"/>
                                        </p:tgtEl>
                                        <p:attrNameLst>
                                          <p:attrName>ppt_h</p:attrName>
                                        </p:attrNameLst>
                                      </p:cBhvr>
                                      <p:tavLst>
                                        <p:tav tm="0">
                                          <p:val>
                                            <p:strVal val="#ppt_h"/>
                                          </p:val>
                                        </p:tav>
                                        <p:tav tm="100000">
                                          <p:val>
                                            <p:strVal val="#ppt_h"/>
                                          </p:val>
                                        </p:tav>
                                      </p:tavLst>
                                    </p:anim>
                                  </p:childTnLst>
                                </p:cTn>
                              </p:par>
                              <p:par>
                                <p:cTn id="151" presetID="45" presetClass="entr" presetSubtype="0" fill="hold" nodeType="withEffect">
                                  <p:stCondLst>
                                    <p:cond delay="0"/>
                                  </p:stCondLst>
                                  <p:childTnLst>
                                    <p:set>
                                      <p:cBhvr>
                                        <p:cTn id="152" dur="1" fill="hold">
                                          <p:stCondLst>
                                            <p:cond delay="0"/>
                                          </p:stCondLst>
                                        </p:cTn>
                                        <p:tgtEl>
                                          <p:spTgt spid="89"/>
                                        </p:tgtEl>
                                        <p:attrNameLst>
                                          <p:attrName>style.visibility</p:attrName>
                                        </p:attrNameLst>
                                      </p:cBhvr>
                                      <p:to>
                                        <p:strVal val="visible"/>
                                      </p:to>
                                    </p:set>
                                    <p:animEffect transition="in" filter="fade">
                                      <p:cBhvr>
                                        <p:cTn id="153" dur="500"/>
                                        <p:tgtEl>
                                          <p:spTgt spid="89"/>
                                        </p:tgtEl>
                                      </p:cBhvr>
                                    </p:animEffect>
                                    <p:anim calcmode="lin" valueType="num">
                                      <p:cBhvr>
                                        <p:cTn id="154" dur="500" fill="hold"/>
                                        <p:tgtEl>
                                          <p:spTgt spid="89"/>
                                        </p:tgtEl>
                                        <p:attrNameLst>
                                          <p:attrName>ppt_w</p:attrName>
                                        </p:attrNameLst>
                                      </p:cBhvr>
                                      <p:tavLst>
                                        <p:tav tm="0" fmla="#ppt_w*sin(2.5*pi*$)">
                                          <p:val>
                                            <p:fltVal val="0"/>
                                          </p:val>
                                        </p:tav>
                                        <p:tav tm="100000">
                                          <p:val>
                                            <p:fltVal val="1"/>
                                          </p:val>
                                        </p:tav>
                                      </p:tavLst>
                                    </p:anim>
                                    <p:anim calcmode="lin" valueType="num">
                                      <p:cBhvr>
                                        <p:cTn id="155" dur="500" fill="hold"/>
                                        <p:tgtEl>
                                          <p:spTgt spid="89"/>
                                        </p:tgtEl>
                                        <p:attrNameLst>
                                          <p:attrName>ppt_h</p:attrName>
                                        </p:attrNameLst>
                                      </p:cBhvr>
                                      <p:tavLst>
                                        <p:tav tm="0">
                                          <p:val>
                                            <p:strVal val="#ppt_h"/>
                                          </p:val>
                                        </p:tav>
                                        <p:tav tm="100000">
                                          <p:val>
                                            <p:strVal val="#ppt_h"/>
                                          </p:val>
                                        </p:tav>
                                      </p:tavLst>
                                    </p:anim>
                                  </p:childTnLst>
                                </p:cTn>
                              </p:par>
                            </p:childTnLst>
                          </p:cTn>
                        </p:par>
                        <p:par>
                          <p:cTn id="156" fill="hold">
                            <p:stCondLst>
                              <p:cond delay="6500"/>
                            </p:stCondLst>
                            <p:childTnLst>
                              <p:par>
                                <p:cTn id="157" presetID="47" presetClass="entr" presetSubtype="0" fill="hold" grpId="0" nodeType="afterEffect">
                                  <p:stCondLst>
                                    <p:cond delay="0"/>
                                  </p:stCondLst>
                                  <p:childTnLst>
                                    <p:set>
                                      <p:cBhvr>
                                        <p:cTn id="158" dur="1" fill="hold">
                                          <p:stCondLst>
                                            <p:cond delay="0"/>
                                          </p:stCondLst>
                                        </p:cTn>
                                        <p:tgtEl>
                                          <p:spTgt spid="97"/>
                                        </p:tgtEl>
                                        <p:attrNameLst>
                                          <p:attrName>style.visibility</p:attrName>
                                        </p:attrNameLst>
                                      </p:cBhvr>
                                      <p:to>
                                        <p:strVal val="visible"/>
                                      </p:to>
                                    </p:set>
                                    <p:animEffect transition="in" filter="fade">
                                      <p:cBhvr>
                                        <p:cTn id="159" dur="1000"/>
                                        <p:tgtEl>
                                          <p:spTgt spid="97"/>
                                        </p:tgtEl>
                                      </p:cBhvr>
                                    </p:animEffect>
                                    <p:anim calcmode="lin" valueType="num">
                                      <p:cBhvr>
                                        <p:cTn id="160" dur="1000" fill="hold"/>
                                        <p:tgtEl>
                                          <p:spTgt spid="97"/>
                                        </p:tgtEl>
                                        <p:attrNameLst>
                                          <p:attrName>ppt_x</p:attrName>
                                        </p:attrNameLst>
                                      </p:cBhvr>
                                      <p:tavLst>
                                        <p:tav tm="0">
                                          <p:val>
                                            <p:strVal val="#ppt_x"/>
                                          </p:val>
                                        </p:tav>
                                        <p:tav tm="100000">
                                          <p:val>
                                            <p:strVal val="#ppt_x"/>
                                          </p:val>
                                        </p:tav>
                                      </p:tavLst>
                                    </p:anim>
                                    <p:anim calcmode="lin" valueType="num">
                                      <p:cBhvr>
                                        <p:cTn id="161" dur="1000" fill="hold"/>
                                        <p:tgtEl>
                                          <p:spTgt spid="97"/>
                                        </p:tgtEl>
                                        <p:attrNameLst>
                                          <p:attrName>ppt_y</p:attrName>
                                        </p:attrNameLst>
                                      </p:cBhvr>
                                      <p:tavLst>
                                        <p:tav tm="0">
                                          <p:val>
                                            <p:strVal val="#ppt_y-.1"/>
                                          </p:val>
                                        </p:tav>
                                        <p:tav tm="100000">
                                          <p:val>
                                            <p:strVal val="#ppt_y"/>
                                          </p:val>
                                        </p:tav>
                                      </p:tavLst>
                                    </p:anim>
                                  </p:childTnLst>
                                </p:cTn>
                              </p:par>
                              <p:par>
                                <p:cTn id="162" presetID="47" presetClass="entr" presetSubtype="0" fill="hold" nodeType="withEffect">
                                  <p:stCondLst>
                                    <p:cond delay="0"/>
                                  </p:stCondLst>
                                  <p:childTnLst>
                                    <p:set>
                                      <p:cBhvr>
                                        <p:cTn id="163" dur="1" fill="hold">
                                          <p:stCondLst>
                                            <p:cond delay="0"/>
                                          </p:stCondLst>
                                        </p:cTn>
                                        <p:tgtEl>
                                          <p:spTgt spid="96"/>
                                        </p:tgtEl>
                                        <p:attrNameLst>
                                          <p:attrName>style.visibility</p:attrName>
                                        </p:attrNameLst>
                                      </p:cBhvr>
                                      <p:to>
                                        <p:strVal val="visible"/>
                                      </p:to>
                                    </p:set>
                                    <p:animEffect transition="in" filter="fade">
                                      <p:cBhvr>
                                        <p:cTn id="164" dur="1000"/>
                                        <p:tgtEl>
                                          <p:spTgt spid="96"/>
                                        </p:tgtEl>
                                      </p:cBhvr>
                                    </p:animEffect>
                                    <p:anim calcmode="lin" valueType="num">
                                      <p:cBhvr>
                                        <p:cTn id="165" dur="1000" fill="hold"/>
                                        <p:tgtEl>
                                          <p:spTgt spid="96"/>
                                        </p:tgtEl>
                                        <p:attrNameLst>
                                          <p:attrName>ppt_x</p:attrName>
                                        </p:attrNameLst>
                                      </p:cBhvr>
                                      <p:tavLst>
                                        <p:tav tm="0">
                                          <p:val>
                                            <p:strVal val="#ppt_x"/>
                                          </p:val>
                                        </p:tav>
                                        <p:tav tm="100000">
                                          <p:val>
                                            <p:strVal val="#ppt_x"/>
                                          </p:val>
                                        </p:tav>
                                      </p:tavLst>
                                    </p:anim>
                                    <p:anim calcmode="lin" valueType="num">
                                      <p:cBhvr>
                                        <p:cTn id="166" dur="1000" fill="hold"/>
                                        <p:tgtEl>
                                          <p:spTgt spid="96"/>
                                        </p:tgtEl>
                                        <p:attrNameLst>
                                          <p:attrName>ppt_y</p:attrName>
                                        </p:attrNameLst>
                                      </p:cBhvr>
                                      <p:tavLst>
                                        <p:tav tm="0">
                                          <p:val>
                                            <p:strVal val="#ppt_y-.1"/>
                                          </p:val>
                                        </p:tav>
                                        <p:tav tm="100000">
                                          <p:val>
                                            <p:strVal val="#ppt_y"/>
                                          </p:val>
                                        </p:tav>
                                      </p:tavLst>
                                    </p:anim>
                                  </p:childTnLst>
                                </p:cTn>
                              </p:par>
                              <p:par>
                                <p:cTn id="167" presetID="22" presetClass="entr" presetSubtype="4" fill="hold" grpId="0" nodeType="withEffect">
                                  <p:stCondLst>
                                    <p:cond delay="0"/>
                                  </p:stCondLst>
                                  <p:childTnLst>
                                    <p:set>
                                      <p:cBhvr>
                                        <p:cTn id="168" dur="1" fill="hold">
                                          <p:stCondLst>
                                            <p:cond delay="0"/>
                                          </p:stCondLst>
                                        </p:cTn>
                                        <p:tgtEl>
                                          <p:spTgt spid="74"/>
                                        </p:tgtEl>
                                        <p:attrNameLst>
                                          <p:attrName>style.visibility</p:attrName>
                                        </p:attrNameLst>
                                      </p:cBhvr>
                                      <p:to>
                                        <p:strVal val="visible"/>
                                      </p:to>
                                    </p:set>
                                    <p:animEffect transition="in" filter="wipe(down)">
                                      <p:cBhvr>
                                        <p:cTn id="169" dur="500"/>
                                        <p:tgtEl>
                                          <p:spTgt spid="74"/>
                                        </p:tgtEl>
                                      </p:cBhvr>
                                    </p:animEffect>
                                  </p:childTnLst>
                                </p:cTn>
                              </p:par>
                              <p:par>
                                <p:cTn id="170" presetID="22" presetClass="entr" presetSubtype="4" fill="hold" grpId="0" nodeType="withEffect">
                                  <p:stCondLst>
                                    <p:cond delay="200"/>
                                  </p:stCondLst>
                                  <p:childTnLst>
                                    <p:set>
                                      <p:cBhvr>
                                        <p:cTn id="171" dur="1" fill="hold">
                                          <p:stCondLst>
                                            <p:cond delay="0"/>
                                          </p:stCondLst>
                                        </p:cTn>
                                        <p:tgtEl>
                                          <p:spTgt spid="75"/>
                                        </p:tgtEl>
                                        <p:attrNameLst>
                                          <p:attrName>style.visibility</p:attrName>
                                        </p:attrNameLst>
                                      </p:cBhvr>
                                      <p:to>
                                        <p:strVal val="visible"/>
                                      </p:to>
                                    </p:set>
                                    <p:animEffect transition="in" filter="wipe(down)">
                                      <p:cBhvr>
                                        <p:cTn id="172" dur="500"/>
                                        <p:tgtEl>
                                          <p:spTgt spid="75"/>
                                        </p:tgtEl>
                                      </p:cBhvr>
                                    </p:animEffect>
                                  </p:childTnLst>
                                </p:cTn>
                              </p:par>
                              <p:par>
                                <p:cTn id="173" presetID="22" presetClass="entr" presetSubtype="4" fill="hold" grpId="0" nodeType="withEffect">
                                  <p:stCondLst>
                                    <p:cond delay="400"/>
                                  </p:stCondLst>
                                  <p:childTnLst>
                                    <p:set>
                                      <p:cBhvr>
                                        <p:cTn id="174" dur="1" fill="hold">
                                          <p:stCondLst>
                                            <p:cond delay="0"/>
                                          </p:stCondLst>
                                        </p:cTn>
                                        <p:tgtEl>
                                          <p:spTgt spid="76"/>
                                        </p:tgtEl>
                                        <p:attrNameLst>
                                          <p:attrName>style.visibility</p:attrName>
                                        </p:attrNameLst>
                                      </p:cBhvr>
                                      <p:to>
                                        <p:strVal val="visible"/>
                                      </p:to>
                                    </p:set>
                                    <p:animEffect transition="in" filter="wipe(down)">
                                      <p:cBhvr>
                                        <p:cTn id="175" dur="500"/>
                                        <p:tgtEl>
                                          <p:spTgt spid="76"/>
                                        </p:tgtEl>
                                      </p:cBhvr>
                                    </p:animEffect>
                                  </p:childTnLst>
                                </p:cTn>
                              </p:par>
                              <p:par>
                                <p:cTn id="176" presetID="22" presetClass="entr" presetSubtype="4" fill="hold" grpId="0" nodeType="withEffect">
                                  <p:stCondLst>
                                    <p:cond delay="600"/>
                                  </p:stCondLst>
                                  <p:childTnLst>
                                    <p:set>
                                      <p:cBhvr>
                                        <p:cTn id="177" dur="1" fill="hold">
                                          <p:stCondLst>
                                            <p:cond delay="0"/>
                                          </p:stCondLst>
                                        </p:cTn>
                                        <p:tgtEl>
                                          <p:spTgt spid="77"/>
                                        </p:tgtEl>
                                        <p:attrNameLst>
                                          <p:attrName>style.visibility</p:attrName>
                                        </p:attrNameLst>
                                      </p:cBhvr>
                                      <p:to>
                                        <p:strVal val="visible"/>
                                      </p:to>
                                    </p:set>
                                    <p:animEffect transition="in" filter="wipe(down)">
                                      <p:cBhvr>
                                        <p:cTn id="178" dur="500"/>
                                        <p:tgtEl>
                                          <p:spTgt spid="77"/>
                                        </p:tgtEl>
                                      </p:cBhvr>
                                    </p:animEffect>
                                  </p:childTnLst>
                                </p:cTn>
                              </p:par>
                            </p:childTnLst>
                          </p:cTn>
                        </p:par>
                        <p:par>
                          <p:cTn id="179" fill="hold">
                            <p:stCondLst>
                              <p:cond delay="7500"/>
                            </p:stCondLst>
                            <p:childTnLst>
                              <p:par>
                                <p:cTn id="180" presetID="22" presetClass="entr" presetSubtype="4" fill="hold" grpId="0" nodeType="afterEffect">
                                  <p:stCondLst>
                                    <p:cond delay="0"/>
                                  </p:stCondLst>
                                  <p:childTnLst>
                                    <p:set>
                                      <p:cBhvr>
                                        <p:cTn id="181" dur="1" fill="hold">
                                          <p:stCondLst>
                                            <p:cond delay="0"/>
                                          </p:stCondLst>
                                        </p:cTn>
                                        <p:tgtEl>
                                          <p:spTgt spid="81"/>
                                        </p:tgtEl>
                                        <p:attrNameLst>
                                          <p:attrName>style.visibility</p:attrName>
                                        </p:attrNameLst>
                                      </p:cBhvr>
                                      <p:to>
                                        <p:strVal val="visible"/>
                                      </p:to>
                                    </p:set>
                                    <p:animEffect transition="in" filter="wipe(down)">
                                      <p:cBhvr>
                                        <p:cTn id="182" dur="500"/>
                                        <p:tgtEl>
                                          <p:spTgt spid="81"/>
                                        </p:tgtEl>
                                      </p:cBhvr>
                                    </p:animEffect>
                                  </p:childTnLst>
                                </p:cTn>
                              </p:par>
                              <p:par>
                                <p:cTn id="183" presetID="22" presetClass="entr" presetSubtype="4" fill="hold" grpId="0" nodeType="withEffect">
                                  <p:stCondLst>
                                    <p:cond delay="0"/>
                                  </p:stCondLst>
                                  <p:childTnLst>
                                    <p:set>
                                      <p:cBhvr>
                                        <p:cTn id="184" dur="1" fill="hold">
                                          <p:stCondLst>
                                            <p:cond delay="0"/>
                                          </p:stCondLst>
                                        </p:cTn>
                                        <p:tgtEl>
                                          <p:spTgt spid="80"/>
                                        </p:tgtEl>
                                        <p:attrNameLst>
                                          <p:attrName>style.visibility</p:attrName>
                                        </p:attrNameLst>
                                      </p:cBhvr>
                                      <p:to>
                                        <p:strVal val="visible"/>
                                      </p:to>
                                    </p:set>
                                    <p:animEffect transition="in" filter="wipe(down)">
                                      <p:cBhvr>
                                        <p:cTn id="185" dur="500"/>
                                        <p:tgtEl>
                                          <p:spTgt spid="80"/>
                                        </p:tgtEl>
                                      </p:cBhvr>
                                    </p:animEffect>
                                  </p:childTnLst>
                                </p:cTn>
                              </p:par>
                              <p:par>
                                <p:cTn id="186" presetID="22" presetClass="entr" presetSubtype="4" fill="hold" grpId="0" nodeType="withEffect">
                                  <p:stCondLst>
                                    <p:cond delay="0"/>
                                  </p:stCondLst>
                                  <p:childTnLst>
                                    <p:set>
                                      <p:cBhvr>
                                        <p:cTn id="187" dur="1" fill="hold">
                                          <p:stCondLst>
                                            <p:cond delay="0"/>
                                          </p:stCondLst>
                                        </p:cTn>
                                        <p:tgtEl>
                                          <p:spTgt spid="79"/>
                                        </p:tgtEl>
                                        <p:attrNameLst>
                                          <p:attrName>style.visibility</p:attrName>
                                        </p:attrNameLst>
                                      </p:cBhvr>
                                      <p:to>
                                        <p:strVal val="visible"/>
                                      </p:to>
                                    </p:set>
                                    <p:animEffect transition="in" filter="wipe(down)">
                                      <p:cBhvr>
                                        <p:cTn id="188" dur="500"/>
                                        <p:tgtEl>
                                          <p:spTgt spid="79"/>
                                        </p:tgtEl>
                                      </p:cBhvr>
                                    </p:animEffect>
                                  </p:childTnLst>
                                </p:cTn>
                              </p:par>
                              <p:par>
                                <p:cTn id="189" presetID="22" presetClass="entr" presetSubtype="4" fill="hold" grpId="0" nodeType="withEffect">
                                  <p:stCondLst>
                                    <p:cond delay="0"/>
                                  </p:stCondLst>
                                  <p:childTnLst>
                                    <p:set>
                                      <p:cBhvr>
                                        <p:cTn id="190" dur="1" fill="hold">
                                          <p:stCondLst>
                                            <p:cond delay="0"/>
                                          </p:stCondLst>
                                        </p:cTn>
                                        <p:tgtEl>
                                          <p:spTgt spid="78"/>
                                        </p:tgtEl>
                                        <p:attrNameLst>
                                          <p:attrName>style.visibility</p:attrName>
                                        </p:attrNameLst>
                                      </p:cBhvr>
                                      <p:to>
                                        <p:strVal val="visible"/>
                                      </p:to>
                                    </p:set>
                                    <p:animEffect transition="in" filter="wipe(down)">
                                      <p:cBhvr>
                                        <p:cTn id="191"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0" grpId="0" animBg="1"/>
      <p:bldP spid="31" grpId="0" animBg="1"/>
      <p:bldP spid="32" grpId="0" animBg="1"/>
      <p:bldP spid="33" grpId="0" animBg="1"/>
      <p:bldP spid="37" grpId="0" animBg="1"/>
      <p:bldP spid="38" grpId="0" animBg="1"/>
      <p:bldP spid="39" grpId="0" animBg="1"/>
      <p:bldP spid="40" grpId="0" animBg="1"/>
      <p:bldP spid="41" grpId="0" animBg="1"/>
      <p:bldP spid="45" grpId="0" animBg="1"/>
      <p:bldP spid="48" grpId="0" animBg="1"/>
      <p:bldP spid="54" grpId="0" animBg="1"/>
      <p:bldP spid="57" grpId="0" animBg="1"/>
      <p:bldP spid="64"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4" grpId="0" animBg="1"/>
      <p:bldP spid="85" grpId="0" animBg="1"/>
      <p:bldP spid="86" grpId="0" animBg="1"/>
      <p:bldP spid="91" grpId="0"/>
      <p:bldP spid="93" grpId="0"/>
      <p:bldP spid="95" grpId="0"/>
      <p:bldP spid="9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燕尾形 7"/>
          <p:cNvSpPr/>
          <p:nvPr/>
        </p:nvSpPr>
        <p:spPr>
          <a:xfrm rot="5400000">
            <a:off x="7225417" y="3788908"/>
            <a:ext cx="334922" cy="383943"/>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endParaRPr>
          </a:p>
        </p:txBody>
      </p:sp>
      <p:sp>
        <p:nvSpPr>
          <p:cNvPr id="9" name="燕尾形 8"/>
          <p:cNvSpPr/>
          <p:nvPr/>
        </p:nvSpPr>
        <p:spPr>
          <a:xfrm>
            <a:off x="5904032" y="2421151"/>
            <a:ext cx="334922" cy="383943"/>
          </a:xfrm>
          <a:prstGeom prst="chevron">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endParaRPr>
          </a:p>
        </p:txBody>
      </p:sp>
      <p:sp>
        <p:nvSpPr>
          <p:cNvPr id="10" name="燕尾形 9"/>
          <p:cNvSpPr/>
          <p:nvPr/>
        </p:nvSpPr>
        <p:spPr>
          <a:xfrm rot="16200000">
            <a:off x="4631629" y="3860384"/>
            <a:ext cx="334922" cy="383943"/>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endParaRPr>
          </a:p>
        </p:txBody>
      </p:sp>
      <p:sp>
        <p:nvSpPr>
          <p:cNvPr id="11" name="燕尾形 10"/>
          <p:cNvSpPr/>
          <p:nvPr/>
        </p:nvSpPr>
        <p:spPr>
          <a:xfrm rot="10800000">
            <a:off x="5953053" y="5156704"/>
            <a:ext cx="334922" cy="383943"/>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solidFill>
            </a:endParaRPr>
          </a:p>
        </p:txBody>
      </p:sp>
      <p:grpSp>
        <p:nvGrpSpPr>
          <p:cNvPr id="12" name="组合 11"/>
          <p:cNvGrpSpPr/>
          <p:nvPr/>
        </p:nvGrpSpPr>
        <p:grpSpPr>
          <a:xfrm>
            <a:off x="4079194" y="1893230"/>
            <a:ext cx="1439785" cy="1439785"/>
            <a:chOff x="3059001" y="1005605"/>
            <a:chExt cx="1080120" cy="1080120"/>
          </a:xfrm>
        </p:grpSpPr>
        <p:sp>
          <p:nvSpPr>
            <p:cNvPr id="13" name="矩形 12"/>
            <p:cNvSpPr/>
            <p:nvPr/>
          </p:nvSpPr>
          <p:spPr>
            <a:xfrm>
              <a:off x="3059001" y="1005605"/>
              <a:ext cx="1080120" cy="108012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4" name="矩形 13"/>
            <p:cNvSpPr/>
            <p:nvPr/>
          </p:nvSpPr>
          <p:spPr>
            <a:xfrm>
              <a:off x="3059001" y="1253277"/>
              <a:ext cx="1044116" cy="561743"/>
            </a:xfrm>
            <a:prstGeom prst="rect">
              <a:avLst/>
            </a:prstGeom>
          </p:spPr>
          <p:txBody>
            <a:bodyPr wrap="square">
              <a:spAutoFit/>
            </a:bodyPr>
            <a:lstStyle/>
            <a:p>
              <a:pPr lvl="0" algn="ctr"/>
              <a:r>
                <a:rPr lang="zh-CN" altLang="en-US" sz="2135" dirty="0">
                  <a:solidFill>
                    <a:schemeClr val="bg1"/>
                  </a:solidFill>
                  <a:latin typeface="微软雅黑" panose="020B0503020204020204" pitchFamily="34" charset="-122"/>
                  <a:ea typeface="微软雅黑" panose="020B0503020204020204" pitchFamily="34" charset="-122"/>
                </a:rPr>
                <a:t>添加文本标题</a:t>
              </a:r>
              <a:endParaRPr lang="zh-CN" altLang="en-US" sz="2135" dirty="0">
                <a:solidFill>
                  <a:schemeClr val="bg1"/>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6672983" y="1893230"/>
            <a:ext cx="1439785" cy="1439785"/>
            <a:chOff x="5004849" y="1005605"/>
            <a:chExt cx="1080120" cy="1080120"/>
          </a:xfrm>
        </p:grpSpPr>
        <p:sp>
          <p:nvSpPr>
            <p:cNvPr id="16" name="矩形 15"/>
            <p:cNvSpPr/>
            <p:nvPr/>
          </p:nvSpPr>
          <p:spPr>
            <a:xfrm>
              <a:off x="5004849" y="1005605"/>
              <a:ext cx="1080120" cy="10801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17" name="矩形 16"/>
            <p:cNvSpPr/>
            <p:nvPr/>
          </p:nvSpPr>
          <p:spPr>
            <a:xfrm>
              <a:off x="5022851" y="1261954"/>
              <a:ext cx="1044116" cy="561743"/>
            </a:xfrm>
            <a:prstGeom prst="rect">
              <a:avLst/>
            </a:prstGeom>
          </p:spPr>
          <p:txBody>
            <a:bodyPr wrap="square">
              <a:spAutoFit/>
            </a:bodyPr>
            <a:lstStyle/>
            <a:p>
              <a:pPr lvl="0" algn="ctr"/>
              <a:r>
                <a:rPr lang="zh-CN" altLang="en-US" sz="2135" dirty="0">
                  <a:solidFill>
                    <a:schemeClr val="bg1"/>
                  </a:solidFill>
                  <a:latin typeface="微软雅黑" panose="020B0503020204020204" pitchFamily="34" charset="-122"/>
                  <a:ea typeface="微软雅黑" panose="020B0503020204020204" pitchFamily="34" charset="-122"/>
                </a:rPr>
                <a:t>添加文本标题</a:t>
              </a:r>
              <a:endParaRPr lang="zh-CN" altLang="en-US" sz="2135" dirty="0">
                <a:solidFill>
                  <a:schemeClr val="bg1"/>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4079194" y="4628783"/>
            <a:ext cx="1439785" cy="1439785"/>
            <a:chOff x="3059001" y="3057804"/>
            <a:chExt cx="1080120" cy="1080120"/>
          </a:xfrm>
        </p:grpSpPr>
        <p:sp>
          <p:nvSpPr>
            <p:cNvPr id="19" name="矩形 18"/>
            <p:cNvSpPr/>
            <p:nvPr/>
          </p:nvSpPr>
          <p:spPr>
            <a:xfrm>
              <a:off x="3059001" y="3057804"/>
              <a:ext cx="1080120" cy="10801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0" name="矩形 19"/>
            <p:cNvSpPr/>
            <p:nvPr/>
          </p:nvSpPr>
          <p:spPr>
            <a:xfrm>
              <a:off x="3059001" y="3305476"/>
              <a:ext cx="1044116" cy="561743"/>
            </a:xfrm>
            <a:prstGeom prst="rect">
              <a:avLst/>
            </a:prstGeom>
          </p:spPr>
          <p:txBody>
            <a:bodyPr wrap="square">
              <a:spAutoFit/>
            </a:bodyPr>
            <a:lstStyle/>
            <a:p>
              <a:pPr lvl="0" algn="ctr"/>
              <a:r>
                <a:rPr lang="zh-CN" altLang="en-US" sz="2135" dirty="0">
                  <a:solidFill>
                    <a:schemeClr val="bg1"/>
                  </a:solidFill>
                  <a:latin typeface="微软雅黑" panose="020B0503020204020204" pitchFamily="34" charset="-122"/>
                  <a:ea typeface="微软雅黑" panose="020B0503020204020204" pitchFamily="34" charset="-122"/>
                </a:rPr>
                <a:t>添加文本标题</a:t>
              </a:r>
              <a:endParaRPr lang="zh-CN" altLang="en-US" sz="2135" dirty="0">
                <a:solidFill>
                  <a:schemeClr val="bg1"/>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6672983" y="4628783"/>
            <a:ext cx="1439785" cy="1439785"/>
            <a:chOff x="5004849" y="3057804"/>
            <a:chExt cx="1080120" cy="1080120"/>
          </a:xfrm>
        </p:grpSpPr>
        <p:sp>
          <p:nvSpPr>
            <p:cNvPr id="22" name="矩形 21"/>
            <p:cNvSpPr/>
            <p:nvPr/>
          </p:nvSpPr>
          <p:spPr>
            <a:xfrm>
              <a:off x="5004849" y="3057804"/>
              <a:ext cx="1080120" cy="10801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p>
          </p:txBody>
        </p:sp>
        <p:sp>
          <p:nvSpPr>
            <p:cNvPr id="23" name="矩形 22"/>
            <p:cNvSpPr/>
            <p:nvPr/>
          </p:nvSpPr>
          <p:spPr>
            <a:xfrm>
              <a:off x="5022851" y="3314153"/>
              <a:ext cx="1044116" cy="561743"/>
            </a:xfrm>
            <a:prstGeom prst="rect">
              <a:avLst/>
            </a:prstGeom>
          </p:spPr>
          <p:txBody>
            <a:bodyPr wrap="square">
              <a:spAutoFit/>
            </a:bodyPr>
            <a:lstStyle/>
            <a:p>
              <a:pPr lvl="0" algn="ctr"/>
              <a:r>
                <a:rPr lang="zh-CN" altLang="en-US" sz="2135" dirty="0">
                  <a:solidFill>
                    <a:schemeClr val="bg1"/>
                  </a:solidFill>
                  <a:latin typeface="微软雅黑" panose="020B0503020204020204" pitchFamily="34" charset="-122"/>
                  <a:ea typeface="微软雅黑" panose="020B0503020204020204" pitchFamily="34" charset="-122"/>
                </a:rPr>
                <a:t>添加文本标题</a:t>
              </a:r>
              <a:endParaRPr lang="zh-CN" altLang="en-US" sz="2135" dirty="0">
                <a:solidFill>
                  <a:schemeClr val="bg1"/>
                </a:solidFill>
                <a:latin typeface="微软雅黑" panose="020B0503020204020204" pitchFamily="34" charset="-122"/>
                <a:ea typeface="微软雅黑" panose="020B0503020204020204" pitchFamily="34" charset="-122"/>
              </a:endParaRPr>
            </a:p>
          </p:txBody>
        </p:sp>
      </p:grpSp>
      <p:sp>
        <p:nvSpPr>
          <p:cNvPr id="24" name="文本框 7"/>
          <p:cNvSpPr txBox="1">
            <a:spLocks noChangeArrowheads="1"/>
          </p:cNvSpPr>
          <p:nvPr/>
        </p:nvSpPr>
        <p:spPr bwMode="auto">
          <a:xfrm>
            <a:off x="8134325" y="2076543"/>
            <a:ext cx="3647455" cy="109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506020202030204" pitchFamily="34" charset="0"/>
                <a:ea typeface="微软雅黑" panose="020B0503020204020204" pitchFamily="34" charset="-122"/>
              </a:defRPr>
            </a:lvl1pPr>
            <a:lvl2pPr>
              <a:defRPr sz="2800">
                <a:solidFill>
                  <a:schemeClr val="tx1"/>
                </a:solidFill>
                <a:latin typeface="Arial Narrow" panose="020B0506020202030204" pitchFamily="34" charset="0"/>
                <a:ea typeface="微软雅黑" panose="020B0503020204020204" pitchFamily="34" charset="-122"/>
              </a:defRPr>
            </a:lvl2pPr>
            <a:lvl3pPr>
              <a:defRPr sz="2400">
                <a:solidFill>
                  <a:schemeClr val="tx1"/>
                </a:solidFill>
                <a:latin typeface="Arial Narrow" panose="020B0506020202030204" pitchFamily="34" charset="0"/>
                <a:ea typeface="微软雅黑" panose="020B0503020204020204" pitchFamily="34" charset="-122"/>
              </a:defRPr>
            </a:lvl3pPr>
            <a:lvl4pPr>
              <a:defRPr sz="2000">
                <a:solidFill>
                  <a:schemeClr val="tx1"/>
                </a:solidFill>
                <a:latin typeface="Arial Narrow" panose="020B0506020202030204" pitchFamily="34" charset="0"/>
                <a:ea typeface="微软雅黑" panose="020B0503020204020204" pitchFamily="34" charset="-122"/>
              </a:defRPr>
            </a:lvl4pPr>
            <a:lvl5pPr>
              <a:defRPr sz="2000">
                <a:solidFill>
                  <a:schemeClr val="tx1"/>
                </a:solidFill>
                <a:latin typeface="Arial Narrow" panose="020B05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eaLnBrk="1" hangingPunct="1"/>
            <a:r>
              <a:rPr lang="zh-CN" altLang="en-US" sz="1865" b="1" dirty="0">
                <a:solidFill>
                  <a:schemeClr val="tx1">
                    <a:lumMod val="50000"/>
                    <a:lumOff val="50000"/>
                  </a:schemeClr>
                </a:solidFill>
                <a:latin typeface="微软雅黑" panose="020B0503020204020204" pitchFamily="34" charset="-122"/>
              </a:rPr>
              <a:t>添加文本信息</a:t>
            </a:r>
            <a:endParaRPr lang="en-US" altLang="zh-CN" sz="1865" b="1" dirty="0">
              <a:solidFill>
                <a:schemeClr val="tx1">
                  <a:lumMod val="50000"/>
                  <a:lumOff val="50000"/>
                </a:schemeClr>
              </a:solidFill>
              <a:latin typeface="微软雅黑" panose="020B0503020204020204" pitchFamily="34" charset="-122"/>
            </a:endParaRPr>
          </a:p>
          <a:p>
            <a:pPr>
              <a:lnSpc>
                <a:spcPct val="150000"/>
              </a:lnSpc>
              <a:spcBef>
                <a:spcPts val="400"/>
              </a:spcBef>
            </a:pPr>
            <a:r>
              <a:rPr lang="zh-CN" altLang="en-US" sz="1600" dirty="0">
                <a:solidFill>
                  <a:schemeClr val="tx1">
                    <a:lumMod val="50000"/>
                    <a:lumOff val="50000"/>
                  </a:schemeClr>
                </a:solidFill>
                <a:latin typeface="微软雅黑" panose="020B0503020204020204" pitchFamily="34" charset="-122"/>
              </a:rPr>
              <a:t>此处添加说明文字添加说明文字添加说明文字此处添加说明文字</a:t>
            </a:r>
            <a:endParaRPr lang="zh-CN" altLang="en-US" sz="1600" dirty="0">
              <a:solidFill>
                <a:schemeClr val="tx1">
                  <a:lumMod val="50000"/>
                  <a:lumOff val="50000"/>
                </a:schemeClr>
              </a:solidFill>
              <a:latin typeface="微软雅黑" panose="020B0503020204020204" pitchFamily="34" charset="-122"/>
            </a:endParaRPr>
          </a:p>
        </p:txBody>
      </p:sp>
      <p:sp>
        <p:nvSpPr>
          <p:cNvPr id="25" name="文本框 7"/>
          <p:cNvSpPr txBox="1">
            <a:spLocks noChangeArrowheads="1"/>
          </p:cNvSpPr>
          <p:nvPr/>
        </p:nvSpPr>
        <p:spPr bwMode="auto">
          <a:xfrm>
            <a:off x="336861" y="2105941"/>
            <a:ext cx="3647455" cy="1066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506020202030204" pitchFamily="34" charset="0"/>
                <a:ea typeface="微软雅黑" panose="020B0503020204020204" pitchFamily="34" charset="-122"/>
              </a:defRPr>
            </a:lvl1pPr>
            <a:lvl2pPr>
              <a:defRPr sz="2800">
                <a:solidFill>
                  <a:schemeClr val="tx1"/>
                </a:solidFill>
                <a:latin typeface="Arial Narrow" panose="020B0506020202030204" pitchFamily="34" charset="0"/>
                <a:ea typeface="微软雅黑" panose="020B0503020204020204" pitchFamily="34" charset="-122"/>
              </a:defRPr>
            </a:lvl2pPr>
            <a:lvl3pPr>
              <a:defRPr sz="2400">
                <a:solidFill>
                  <a:schemeClr val="tx1"/>
                </a:solidFill>
                <a:latin typeface="Arial Narrow" panose="020B0506020202030204" pitchFamily="34" charset="0"/>
                <a:ea typeface="微软雅黑" panose="020B0503020204020204" pitchFamily="34" charset="-122"/>
              </a:defRPr>
            </a:lvl3pPr>
            <a:lvl4pPr>
              <a:defRPr sz="2000">
                <a:solidFill>
                  <a:schemeClr val="tx1"/>
                </a:solidFill>
                <a:latin typeface="Arial Narrow" panose="020B0506020202030204" pitchFamily="34" charset="0"/>
                <a:ea typeface="微软雅黑" panose="020B0503020204020204" pitchFamily="34" charset="-122"/>
              </a:defRPr>
            </a:lvl4pPr>
            <a:lvl5pPr>
              <a:defRPr sz="2000">
                <a:solidFill>
                  <a:schemeClr val="tx1"/>
                </a:solidFill>
                <a:latin typeface="Arial Narrow" panose="020B05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algn="r" eaLnBrk="1" hangingPunct="1"/>
            <a:r>
              <a:rPr lang="zh-CN" altLang="en-US" sz="1865" b="1" dirty="0">
                <a:solidFill>
                  <a:schemeClr val="tx1">
                    <a:lumMod val="50000"/>
                    <a:lumOff val="50000"/>
                  </a:schemeClr>
                </a:solidFill>
                <a:latin typeface="微软雅黑" panose="020B0503020204020204" pitchFamily="34" charset="-122"/>
              </a:rPr>
              <a:t>添加文本信息</a:t>
            </a:r>
            <a:endParaRPr lang="en-US" altLang="zh-CN" sz="1865" b="1" dirty="0">
              <a:solidFill>
                <a:schemeClr val="tx1">
                  <a:lumMod val="50000"/>
                  <a:lumOff val="50000"/>
                </a:schemeClr>
              </a:solidFill>
              <a:latin typeface="微软雅黑" panose="020B0503020204020204" pitchFamily="34" charset="-122"/>
            </a:endParaRPr>
          </a:p>
          <a:p>
            <a:pPr algn="r">
              <a:lnSpc>
                <a:spcPct val="150000"/>
              </a:lnSpc>
              <a:spcBef>
                <a:spcPts val="400"/>
              </a:spcBef>
            </a:pPr>
            <a:r>
              <a:rPr lang="zh-CN" altLang="en-US" sz="1600" dirty="0">
                <a:solidFill>
                  <a:schemeClr val="tx1">
                    <a:lumMod val="50000"/>
                    <a:lumOff val="50000"/>
                  </a:schemeClr>
                </a:solidFill>
                <a:latin typeface="微软雅黑" panose="020B0503020204020204" pitchFamily="34" charset="-122"/>
              </a:rPr>
              <a:t>此处添加说明文字添加说明文字添加说明文字此处添加说明文字</a:t>
            </a:r>
            <a:endParaRPr lang="zh-CN" altLang="en-US" sz="1600" dirty="0">
              <a:solidFill>
                <a:schemeClr val="tx1">
                  <a:lumMod val="50000"/>
                  <a:lumOff val="50000"/>
                </a:schemeClr>
              </a:solidFill>
              <a:latin typeface="微软雅黑" panose="020B0503020204020204" pitchFamily="34" charset="-122"/>
            </a:endParaRPr>
          </a:p>
        </p:txBody>
      </p:sp>
      <p:sp>
        <p:nvSpPr>
          <p:cNvPr id="26" name="文本框 7"/>
          <p:cNvSpPr txBox="1">
            <a:spLocks noChangeArrowheads="1"/>
          </p:cNvSpPr>
          <p:nvPr/>
        </p:nvSpPr>
        <p:spPr bwMode="auto">
          <a:xfrm>
            <a:off x="8134325" y="4812095"/>
            <a:ext cx="3647455" cy="10962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506020202030204" pitchFamily="34" charset="0"/>
                <a:ea typeface="微软雅黑" panose="020B0503020204020204" pitchFamily="34" charset="-122"/>
              </a:defRPr>
            </a:lvl1pPr>
            <a:lvl2pPr>
              <a:defRPr sz="2800">
                <a:solidFill>
                  <a:schemeClr val="tx1"/>
                </a:solidFill>
                <a:latin typeface="Arial Narrow" panose="020B0506020202030204" pitchFamily="34" charset="0"/>
                <a:ea typeface="微软雅黑" panose="020B0503020204020204" pitchFamily="34" charset="-122"/>
              </a:defRPr>
            </a:lvl2pPr>
            <a:lvl3pPr>
              <a:defRPr sz="2400">
                <a:solidFill>
                  <a:schemeClr val="tx1"/>
                </a:solidFill>
                <a:latin typeface="Arial Narrow" panose="020B0506020202030204" pitchFamily="34" charset="0"/>
                <a:ea typeface="微软雅黑" panose="020B0503020204020204" pitchFamily="34" charset="-122"/>
              </a:defRPr>
            </a:lvl3pPr>
            <a:lvl4pPr>
              <a:defRPr sz="2000">
                <a:solidFill>
                  <a:schemeClr val="tx1"/>
                </a:solidFill>
                <a:latin typeface="Arial Narrow" panose="020B0506020202030204" pitchFamily="34" charset="0"/>
                <a:ea typeface="微软雅黑" panose="020B0503020204020204" pitchFamily="34" charset="-122"/>
              </a:defRPr>
            </a:lvl4pPr>
            <a:lvl5pPr>
              <a:defRPr sz="2000">
                <a:solidFill>
                  <a:schemeClr val="tx1"/>
                </a:solidFill>
                <a:latin typeface="Arial Narrow" panose="020B05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eaLnBrk="1" hangingPunct="1"/>
            <a:r>
              <a:rPr lang="zh-CN" altLang="en-US" sz="1865" b="1" dirty="0">
                <a:solidFill>
                  <a:schemeClr val="tx1">
                    <a:lumMod val="50000"/>
                    <a:lumOff val="50000"/>
                  </a:schemeClr>
                </a:solidFill>
                <a:latin typeface="微软雅黑" panose="020B0503020204020204" pitchFamily="34" charset="-122"/>
              </a:rPr>
              <a:t>添加文本信息</a:t>
            </a:r>
            <a:endParaRPr lang="en-US" altLang="zh-CN" sz="1865" b="1" dirty="0">
              <a:solidFill>
                <a:schemeClr val="tx1">
                  <a:lumMod val="50000"/>
                  <a:lumOff val="50000"/>
                </a:schemeClr>
              </a:solidFill>
              <a:latin typeface="微软雅黑" panose="020B0503020204020204" pitchFamily="34" charset="-122"/>
            </a:endParaRPr>
          </a:p>
          <a:p>
            <a:pPr>
              <a:lnSpc>
                <a:spcPct val="150000"/>
              </a:lnSpc>
              <a:spcBef>
                <a:spcPts val="400"/>
              </a:spcBef>
            </a:pPr>
            <a:r>
              <a:rPr lang="zh-CN" altLang="en-US" sz="1600" dirty="0">
                <a:solidFill>
                  <a:schemeClr val="tx1">
                    <a:lumMod val="50000"/>
                    <a:lumOff val="50000"/>
                  </a:schemeClr>
                </a:solidFill>
                <a:latin typeface="微软雅黑" panose="020B0503020204020204" pitchFamily="34" charset="-122"/>
              </a:rPr>
              <a:t>此处添加说明文字添加说明文字添加说明文字此处添加说明文字</a:t>
            </a:r>
            <a:endParaRPr lang="zh-CN" altLang="en-US" sz="1600" dirty="0">
              <a:solidFill>
                <a:schemeClr val="tx1">
                  <a:lumMod val="50000"/>
                  <a:lumOff val="50000"/>
                </a:schemeClr>
              </a:solidFill>
              <a:latin typeface="微软雅黑" panose="020B0503020204020204" pitchFamily="34" charset="-122"/>
            </a:endParaRPr>
          </a:p>
        </p:txBody>
      </p:sp>
      <p:sp>
        <p:nvSpPr>
          <p:cNvPr id="27" name="文本框 7"/>
          <p:cNvSpPr txBox="1">
            <a:spLocks noChangeArrowheads="1"/>
          </p:cNvSpPr>
          <p:nvPr/>
        </p:nvSpPr>
        <p:spPr bwMode="auto">
          <a:xfrm>
            <a:off x="336861" y="4826795"/>
            <a:ext cx="3647455" cy="1066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Arial Narrow" panose="020B0506020202030204" pitchFamily="34" charset="0"/>
                <a:ea typeface="微软雅黑" panose="020B0503020204020204" pitchFamily="34" charset="-122"/>
              </a:defRPr>
            </a:lvl1pPr>
            <a:lvl2pPr>
              <a:defRPr sz="2800">
                <a:solidFill>
                  <a:schemeClr val="tx1"/>
                </a:solidFill>
                <a:latin typeface="Arial Narrow" panose="020B0506020202030204" pitchFamily="34" charset="0"/>
                <a:ea typeface="微软雅黑" panose="020B0503020204020204" pitchFamily="34" charset="-122"/>
              </a:defRPr>
            </a:lvl2pPr>
            <a:lvl3pPr>
              <a:defRPr sz="2400">
                <a:solidFill>
                  <a:schemeClr val="tx1"/>
                </a:solidFill>
                <a:latin typeface="Arial Narrow" panose="020B0506020202030204" pitchFamily="34" charset="0"/>
                <a:ea typeface="微软雅黑" panose="020B0503020204020204" pitchFamily="34" charset="-122"/>
              </a:defRPr>
            </a:lvl3pPr>
            <a:lvl4pPr>
              <a:defRPr sz="2000">
                <a:solidFill>
                  <a:schemeClr val="tx1"/>
                </a:solidFill>
                <a:latin typeface="Arial Narrow" panose="020B0506020202030204" pitchFamily="34" charset="0"/>
                <a:ea typeface="微软雅黑" panose="020B0503020204020204" pitchFamily="34" charset="-122"/>
              </a:defRPr>
            </a:lvl4pPr>
            <a:lvl5pPr>
              <a:defRPr sz="2000">
                <a:solidFill>
                  <a:schemeClr val="tx1"/>
                </a:solidFill>
                <a:latin typeface="Arial Narrow" panose="020B0506020202030204" pitchFamily="34" charset="0"/>
                <a:ea typeface="微软雅黑" panose="020B0503020204020204" pitchFamily="34" charset="-122"/>
              </a:defRPr>
            </a:lvl5pPr>
            <a:lvl6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6pPr>
            <a:lvl7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7pPr>
            <a:lvl8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8pPr>
            <a:lvl9pPr eaLnBrk="0" fontAlgn="base" hangingPunct="0">
              <a:spcAft>
                <a:spcPct val="0"/>
              </a:spcAft>
              <a:buFont typeface="Arial" panose="020B0604020202020204" pitchFamily="34" charset="0"/>
              <a:buChar char="»"/>
              <a:defRPr sz="2000">
                <a:solidFill>
                  <a:schemeClr val="tx1"/>
                </a:solidFill>
                <a:latin typeface="Arial Narrow" panose="020B0506020202030204" pitchFamily="34" charset="0"/>
                <a:ea typeface="微软雅黑" panose="020B0503020204020204" pitchFamily="34" charset="-122"/>
              </a:defRPr>
            </a:lvl9pPr>
          </a:lstStyle>
          <a:p>
            <a:pPr algn="r" eaLnBrk="1" hangingPunct="1"/>
            <a:r>
              <a:rPr lang="zh-CN" altLang="en-US" sz="1865" b="1" dirty="0">
                <a:solidFill>
                  <a:schemeClr val="tx1">
                    <a:lumMod val="50000"/>
                    <a:lumOff val="50000"/>
                  </a:schemeClr>
                </a:solidFill>
                <a:latin typeface="微软雅黑" panose="020B0503020204020204" pitchFamily="34" charset="-122"/>
              </a:rPr>
              <a:t>添加文本信息</a:t>
            </a:r>
            <a:endParaRPr lang="en-US" altLang="zh-CN" sz="1865" b="1" dirty="0">
              <a:solidFill>
                <a:schemeClr val="tx1">
                  <a:lumMod val="50000"/>
                  <a:lumOff val="50000"/>
                </a:schemeClr>
              </a:solidFill>
              <a:latin typeface="微软雅黑" panose="020B0503020204020204" pitchFamily="34" charset="-122"/>
            </a:endParaRPr>
          </a:p>
          <a:p>
            <a:pPr algn="r">
              <a:lnSpc>
                <a:spcPct val="150000"/>
              </a:lnSpc>
              <a:spcBef>
                <a:spcPts val="400"/>
              </a:spcBef>
            </a:pPr>
            <a:r>
              <a:rPr lang="zh-CN" altLang="en-US" sz="1600" dirty="0">
                <a:solidFill>
                  <a:schemeClr val="tx1">
                    <a:lumMod val="50000"/>
                    <a:lumOff val="50000"/>
                  </a:schemeClr>
                </a:solidFill>
                <a:latin typeface="微软雅黑" panose="020B0503020204020204" pitchFamily="34" charset="-122"/>
              </a:rPr>
              <a:t>此处添加说明文字添加说明文字添加说明文字此处添加说明文字</a:t>
            </a:r>
            <a:endParaRPr lang="zh-CN" altLang="en-US" sz="1600" dirty="0">
              <a:solidFill>
                <a:schemeClr val="tx1">
                  <a:lumMod val="50000"/>
                  <a:lumOff val="50000"/>
                </a:schemeClr>
              </a:solidFill>
              <a:latin typeface="微软雅黑" panose="020B0503020204020204" pitchFamily="34" charset="-122"/>
            </a:endParaRPr>
          </a:p>
        </p:txBody>
      </p:sp>
      <p:sp>
        <p:nvSpPr>
          <p:cNvPr id="28" name="标题 27"/>
          <p:cNvSpPr>
            <a:spLocks noGrp="1"/>
          </p:cNvSpPr>
          <p:nvPr>
            <p:ph type="title"/>
          </p:nvPr>
        </p:nvSpPr>
        <p:spPr/>
        <p:txBody>
          <a:bodyPr>
            <a:normAutofit/>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right)">
                                      <p:cBhvr>
                                        <p:cTn id="10" dur="500"/>
                                        <p:tgtEl>
                                          <p:spTgt spid="25"/>
                                        </p:tgtEl>
                                      </p:cBhvr>
                                    </p:animEffect>
                                  </p:childTnLst>
                                </p:cTn>
                              </p:par>
                            </p:childTnLst>
                          </p:cTn>
                        </p:par>
                        <p:par>
                          <p:cTn id="11" fill="hold">
                            <p:stCondLst>
                              <p:cond delay="500"/>
                            </p:stCondLst>
                            <p:childTnLst>
                              <p:par>
                                <p:cTn id="12" presetID="2" presetClass="entr" presetSubtype="2" fill="hold" grpId="0"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additive="base">
                                        <p:cTn id="14" dur="500" fill="hold"/>
                                        <p:tgtEl>
                                          <p:spTgt spid="9"/>
                                        </p:tgtEl>
                                        <p:attrNameLst>
                                          <p:attrName>ppt_x</p:attrName>
                                        </p:attrNameLst>
                                      </p:cBhvr>
                                      <p:tavLst>
                                        <p:tav tm="0">
                                          <p:val>
                                            <p:strVal val="1+#ppt_w/2"/>
                                          </p:val>
                                        </p:tav>
                                        <p:tav tm="100000">
                                          <p:val>
                                            <p:strVal val="#ppt_x"/>
                                          </p:val>
                                        </p:tav>
                                      </p:tavLst>
                                    </p:anim>
                                    <p:anim calcmode="lin" valueType="num">
                                      <p:cBhvr additive="base">
                                        <p:cTn id="15" dur="500" fill="hold"/>
                                        <p:tgtEl>
                                          <p:spTgt spid="9"/>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left)">
                                      <p:cBhvr>
                                        <p:cTn id="22" dur="500"/>
                                        <p:tgtEl>
                                          <p:spTgt spid="24"/>
                                        </p:tgtEl>
                                      </p:cBhvr>
                                    </p:animEffect>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500" fill="hold"/>
                                        <p:tgtEl>
                                          <p:spTgt spid="8"/>
                                        </p:tgtEl>
                                        <p:attrNameLst>
                                          <p:attrName>ppt_x</p:attrName>
                                        </p:attrNameLst>
                                      </p:cBhvr>
                                      <p:tavLst>
                                        <p:tav tm="0">
                                          <p:val>
                                            <p:strVal val="#ppt_x"/>
                                          </p:val>
                                        </p:tav>
                                        <p:tav tm="100000">
                                          <p:val>
                                            <p:strVal val="#ppt_x"/>
                                          </p:val>
                                        </p:tav>
                                      </p:tavLst>
                                    </p:anim>
                                    <p:anim calcmode="lin" valueType="num">
                                      <p:cBhvr additive="base">
                                        <p:cTn id="27" dur="500" fill="hold"/>
                                        <p:tgtEl>
                                          <p:spTgt spid="8"/>
                                        </p:tgtEl>
                                        <p:attrNameLst>
                                          <p:attrName>ppt_y</p:attrName>
                                        </p:attrNameLst>
                                      </p:cBhvr>
                                      <p:tavLst>
                                        <p:tav tm="0">
                                          <p:val>
                                            <p:strVal val="1+#ppt_h/2"/>
                                          </p:val>
                                        </p:tav>
                                        <p:tav tm="100000">
                                          <p:val>
                                            <p:strVal val="#ppt_y"/>
                                          </p:val>
                                        </p:tav>
                                      </p:tavLst>
                                    </p:anim>
                                  </p:childTnLst>
                                </p:cTn>
                              </p:par>
                            </p:childTnLst>
                          </p:cTn>
                        </p:par>
                        <p:par>
                          <p:cTn id="28" fill="hold">
                            <p:stCondLst>
                              <p:cond delay="2000"/>
                            </p:stCondLst>
                            <p:childTnLst>
                              <p:par>
                                <p:cTn id="29" presetID="22" presetClass="entr" presetSubtype="1"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up)">
                                      <p:cBhvr>
                                        <p:cTn id="31" dur="500"/>
                                        <p:tgtEl>
                                          <p:spTgt spid="21"/>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6"/>
                                        </p:tgtEl>
                                        <p:attrNameLst>
                                          <p:attrName>style.visibility</p:attrName>
                                        </p:attrNameLst>
                                      </p:cBhvr>
                                      <p:to>
                                        <p:strVal val="visible"/>
                                      </p:to>
                                    </p:set>
                                    <p:animEffect transition="in" filter="wipe(left)">
                                      <p:cBhvr>
                                        <p:cTn id="34" dur="500"/>
                                        <p:tgtEl>
                                          <p:spTgt spid="26"/>
                                        </p:tgtEl>
                                      </p:cBhvr>
                                    </p:animEffect>
                                  </p:childTnLst>
                                </p:cTn>
                              </p:par>
                            </p:childTnLst>
                          </p:cTn>
                        </p:par>
                        <p:par>
                          <p:cTn id="35" fill="hold">
                            <p:stCondLst>
                              <p:cond delay="2500"/>
                            </p:stCondLst>
                            <p:childTnLst>
                              <p:par>
                                <p:cTn id="36" presetID="2" presetClass="entr" presetSubtype="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additive="base">
                                        <p:cTn id="38" dur="500" fill="hold"/>
                                        <p:tgtEl>
                                          <p:spTgt spid="11"/>
                                        </p:tgtEl>
                                        <p:attrNameLst>
                                          <p:attrName>ppt_x</p:attrName>
                                        </p:attrNameLst>
                                      </p:cBhvr>
                                      <p:tavLst>
                                        <p:tav tm="0">
                                          <p:val>
                                            <p:strVal val="0-#ppt_w/2"/>
                                          </p:val>
                                        </p:tav>
                                        <p:tav tm="100000">
                                          <p:val>
                                            <p:strVal val="#ppt_x"/>
                                          </p:val>
                                        </p:tav>
                                      </p:tavLst>
                                    </p:anim>
                                    <p:anim calcmode="lin" valueType="num">
                                      <p:cBhvr additive="base">
                                        <p:cTn id="39" dur="500" fill="hold"/>
                                        <p:tgtEl>
                                          <p:spTgt spid="11"/>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22" presetClass="entr" presetSubtype="2"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right)">
                                      <p:cBhvr>
                                        <p:cTn id="43" dur="500"/>
                                        <p:tgtEl>
                                          <p:spTgt spid="18"/>
                                        </p:tgtEl>
                                      </p:cBhvr>
                                    </p:animEffect>
                                  </p:childTnLst>
                                </p:cTn>
                              </p:par>
                              <p:par>
                                <p:cTn id="44" presetID="22" presetClass="entr" presetSubtype="2"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wipe(right)">
                                      <p:cBhvr>
                                        <p:cTn id="46" dur="500"/>
                                        <p:tgtEl>
                                          <p:spTgt spid="27"/>
                                        </p:tgtEl>
                                      </p:cBhvr>
                                    </p:animEffect>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additive="base">
                                        <p:cTn id="50" dur="500" fill="hold"/>
                                        <p:tgtEl>
                                          <p:spTgt spid="10"/>
                                        </p:tgtEl>
                                        <p:attrNameLst>
                                          <p:attrName>ppt_x</p:attrName>
                                        </p:attrNameLst>
                                      </p:cBhvr>
                                      <p:tavLst>
                                        <p:tav tm="0">
                                          <p:val>
                                            <p:strVal val="#ppt_x"/>
                                          </p:val>
                                        </p:tav>
                                        <p:tav tm="100000">
                                          <p:val>
                                            <p:strVal val="#ppt_x"/>
                                          </p:val>
                                        </p:tav>
                                      </p:tavLst>
                                    </p:anim>
                                    <p:anim calcmode="lin" valueType="num">
                                      <p:cBhvr additive="base">
                                        <p:cTn id="5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24" grpId="0"/>
      <p:bldP spid="25" grpId="0"/>
      <p:bldP spid="26" grpId="0"/>
      <p:bldP spid="27" grpId="0"/>
    </p:bldLst>
  </p:timing>
</p:sld>
</file>

<file path=ppt/tags/tag1.xml><?xml version="1.0" encoding="utf-8"?>
<p:tagLst xmlns:p="http://schemas.openxmlformats.org/presentationml/2006/main">
  <p:tag name="PA" val="v3.0.1"/>
</p:tagLst>
</file>

<file path=ppt/tags/tag2.xml><?xml version="1.0" encoding="utf-8"?>
<p:tagLst xmlns:p="http://schemas.openxmlformats.org/presentationml/2006/main">
  <p:tag name="PA" val="v3.0.1"/>
</p:tagLst>
</file>

<file path=ppt/tags/tag3.xml><?xml version="1.0" encoding="utf-8"?>
<p:tagLst xmlns:p="http://schemas.openxmlformats.org/presentationml/2006/main">
  <p:tag name="PA" val="v3.0.1"/>
</p:tagLst>
</file>

<file path=ppt/tags/tag4.xml><?xml version="1.0" encoding="utf-8"?>
<p:tagLst xmlns:p="http://schemas.openxmlformats.org/presentationml/2006/main">
  <p:tag name="PA" val="v3.0.1"/>
</p:tagLst>
</file>

<file path=ppt/tags/tag5.xml><?xml version="1.0" encoding="utf-8"?>
<p:tagLst xmlns:p="http://schemas.openxmlformats.org/presentationml/2006/main">
  <p:tag name="PA" val="v3.0.1"/>
</p:tagLst>
</file>

<file path=ppt/theme/theme1.xml><?xml version="1.0" encoding="utf-8"?>
<a:theme xmlns:a="http://schemas.openxmlformats.org/drawingml/2006/main" name="Office 主题">
  <a:themeElements>
    <a:clrScheme name="自定义 1975">
      <a:dk1>
        <a:sysClr val="windowText" lastClr="000000"/>
      </a:dk1>
      <a:lt1>
        <a:sysClr val="window" lastClr="FFFFFF"/>
      </a:lt1>
      <a:dk2>
        <a:srgbClr val="262626"/>
      </a:dk2>
      <a:lt2>
        <a:srgbClr val="595959"/>
      </a:lt2>
      <a:accent1>
        <a:srgbClr val="595959"/>
      </a:accent1>
      <a:accent2>
        <a:srgbClr val="262626"/>
      </a:accent2>
      <a:accent3>
        <a:srgbClr val="595959"/>
      </a:accent3>
      <a:accent4>
        <a:srgbClr val="262626"/>
      </a:accent4>
      <a:accent5>
        <a:srgbClr val="595959"/>
      </a:accent5>
      <a:accent6>
        <a:srgbClr val="262626"/>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自定义 30">
      <a:dk1>
        <a:sysClr val="windowText" lastClr="000000"/>
      </a:dk1>
      <a:lt1>
        <a:sysClr val="window" lastClr="FFFFFF"/>
      </a:lt1>
      <a:dk2>
        <a:srgbClr val="44546A"/>
      </a:dk2>
      <a:lt2>
        <a:srgbClr val="E7E6E6"/>
      </a:lt2>
      <a:accent1>
        <a:srgbClr val="394754"/>
      </a:accent1>
      <a:accent2>
        <a:srgbClr val="00939F"/>
      </a:accent2>
      <a:accent3>
        <a:srgbClr val="F6AA26"/>
      </a:accent3>
      <a:accent4>
        <a:srgbClr val="EA552B"/>
      </a:accent4>
      <a:accent5>
        <a:srgbClr val="956134"/>
      </a:accent5>
      <a:accent6>
        <a:srgbClr val="394754"/>
      </a:accent6>
      <a:hlink>
        <a:srgbClr val="00939F"/>
      </a:hlink>
      <a:folHlink>
        <a:srgbClr val="F6AA26"/>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6070</Words>
  <Application>WPS 演示</Application>
  <PresentationFormat>宽屏</PresentationFormat>
  <Paragraphs>816</Paragraphs>
  <Slides>38</Slides>
  <Notes>29</Notes>
  <HiddenSlides>0</HiddenSlides>
  <MMClips>1</MMClips>
  <ScaleCrop>false</ScaleCrop>
  <HeadingPairs>
    <vt:vector size="6" baseType="variant">
      <vt:variant>
        <vt:lpstr>已用的字体</vt:lpstr>
      </vt:variant>
      <vt:variant>
        <vt:i4>24</vt:i4>
      </vt:variant>
      <vt:variant>
        <vt:lpstr>主题</vt:lpstr>
      </vt:variant>
      <vt:variant>
        <vt:i4>2</vt:i4>
      </vt:variant>
      <vt:variant>
        <vt:lpstr>幻灯片标题</vt:lpstr>
      </vt:variant>
      <vt:variant>
        <vt:i4>38</vt:i4>
      </vt:variant>
    </vt:vector>
  </HeadingPairs>
  <TitlesOfParts>
    <vt:vector size="64" baseType="lpstr">
      <vt:lpstr>Arial</vt:lpstr>
      <vt:lpstr>宋体</vt:lpstr>
      <vt:lpstr>Wingdings</vt:lpstr>
      <vt:lpstr>微软雅黑</vt:lpstr>
      <vt:lpstr>Calibri</vt:lpstr>
      <vt:lpstr>Impact</vt:lpstr>
      <vt:lpstr>Agency FB</vt:lpstr>
      <vt:lpstr>华文细黑</vt:lpstr>
      <vt:lpstr>Arial Narrow</vt:lpstr>
      <vt:lpstr>Aharoni</vt:lpstr>
      <vt:lpstr>Arial Unicode MS</vt:lpstr>
      <vt:lpstr>Arial Black</vt:lpstr>
      <vt:lpstr>Open Sans</vt:lpstr>
      <vt:lpstr>MS PGothic</vt:lpstr>
      <vt:lpstr>Corbel</vt:lpstr>
      <vt:lpstr>Batang</vt:lpstr>
      <vt:lpstr>Tahoma</vt:lpstr>
      <vt:lpstr>方正中等线简体</vt:lpstr>
      <vt:lpstr>LiHei Pro</vt:lpstr>
      <vt:lpstr>Calibri</vt:lpstr>
      <vt:lpstr>Verdana</vt:lpstr>
      <vt:lpstr>微软雅黑 Light</vt:lpstr>
      <vt:lpstr>Microsoft YaHei UI</vt:lpstr>
      <vt:lpstr>黑体</vt:lpstr>
      <vt:lpstr>Office 主题</vt:lpstr>
      <vt:lpstr>自定义设计方案</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cp:lastModifiedBy>Administrator</cp:lastModifiedBy>
  <cp:revision>17</cp:revision>
  <dcterms:created xsi:type="dcterms:W3CDTF">2015-05-05T08:02:00Z</dcterms:created>
  <dcterms:modified xsi:type="dcterms:W3CDTF">2017-09-10T14:50:10Z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