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96" r:id="rId4"/>
    <p:sldId id="286" r:id="rId5"/>
    <p:sldId id="287" r:id="rId6"/>
    <p:sldId id="288" r:id="rId7"/>
    <p:sldId id="289" r:id="rId8"/>
    <p:sldId id="290" r:id="rId9"/>
    <p:sldId id="291" r:id="rId10"/>
    <p:sldId id="297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98" r:id="rId19"/>
    <p:sldId id="300" r:id="rId20"/>
    <p:sldId id="301" r:id="rId21"/>
    <p:sldId id="302" r:id="rId22"/>
    <p:sldId id="303" r:id="rId23"/>
    <p:sldId id="269" r:id="rId24"/>
    <p:sldId id="271" r:id="rId25"/>
    <p:sldId id="272" r:id="rId26"/>
    <p:sldId id="299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3" r:id="rId36"/>
    <p:sldId id="281" r:id="rId37"/>
    <p:sldId id="285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4C2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00977-5FC9-4AE6-AF7E-9EAE9675C148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73728-1EA9-45B6-815E-51239EED60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4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2617717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135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8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789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883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840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703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341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173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015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39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33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432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234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699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403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03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724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410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074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78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29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65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449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28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361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7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16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3B318-D3D6-49F4-8AB8-209578373F1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41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8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7011C-2DC1-4962-B848-FC004C9E2A3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2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 userDrawn="1"/>
        </p:nvGrpSpPr>
        <p:grpSpPr bwMode="auto">
          <a:xfrm>
            <a:off x="-1955800" y="577852"/>
            <a:ext cx="16078200" cy="7283443"/>
            <a:chOff x="2557463" y="1112958"/>
            <a:chExt cx="2801938" cy="1469904"/>
          </a:xfrm>
        </p:grpSpPr>
        <p:sp>
          <p:nvSpPr>
            <p:cNvPr id="6" name="Freeform 64"/>
            <p:cNvSpPr>
              <a:spLocks noChangeArrowheads="1"/>
            </p:cNvSpPr>
            <p:nvPr/>
          </p:nvSpPr>
          <p:spPr bwMode="auto">
            <a:xfrm>
              <a:off x="2557463" y="2387600"/>
              <a:ext cx="2801938" cy="19526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76 h 162"/>
                <a:gd name="T4" fmla="*/ 113 w 2329"/>
                <a:gd name="T5" fmla="*/ 162 h 162"/>
                <a:gd name="T6" fmla="*/ 2216 w 2329"/>
                <a:gd name="T7" fmla="*/ 162 h 162"/>
                <a:gd name="T8" fmla="*/ 2329 w 2329"/>
                <a:gd name="T9" fmla="*/ 76 h 162"/>
                <a:gd name="T10" fmla="*/ 2329 w 2329"/>
                <a:gd name="T11" fmla="*/ 0 h 162"/>
                <a:gd name="T12" fmla="*/ 0 w 2329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7" name="Freeform 65"/>
            <p:cNvSpPr>
              <a:spLocks noChangeArrowheads="1"/>
            </p:cNvSpPr>
            <p:nvPr/>
          </p:nvSpPr>
          <p:spPr bwMode="auto">
            <a:xfrm>
              <a:off x="2560638" y="2501900"/>
              <a:ext cx="2795588" cy="80962"/>
            </a:xfrm>
            <a:custGeom>
              <a:avLst/>
              <a:gdLst>
                <a:gd name="T0" fmla="*/ 0 w 2323"/>
                <a:gd name="T1" fmla="*/ 0 h 67"/>
                <a:gd name="T2" fmla="*/ 110 w 2323"/>
                <a:gd name="T3" fmla="*/ 67 h 67"/>
                <a:gd name="T4" fmla="*/ 2213 w 2323"/>
                <a:gd name="T5" fmla="*/ 67 h 67"/>
                <a:gd name="T6" fmla="*/ 2323 w 2323"/>
                <a:gd name="T7" fmla="*/ 0 h 67"/>
                <a:gd name="T8" fmla="*/ 0 w 2323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9" name="Rectangle 67"/>
            <p:cNvSpPr>
              <a:spLocks noChangeArrowheads="1"/>
            </p:cNvSpPr>
            <p:nvPr/>
          </p:nvSpPr>
          <p:spPr bwMode="auto">
            <a:xfrm>
              <a:off x="3002044" y="1112958"/>
              <a:ext cx="1914436" cy="1196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0" name="Freeform 69"/>
            <p:cNvSpPr>
              <a:spLocks noChangeArrowheads="1"/>
            </p:cNvSpPr>
            <p:nvPr/>
          </p:nvSpPr>
          <p:spPr bwMode="auto">
            <a:xfrm>
              <a:off x="3001963" y="1144588"/>
              <a:ext cx="1914525" cy="1165225"/>
            </a:xfrm>
            <a:custGeom>
              <a:avLst/>
              <a:gdLst>
                <a:gd name="T0" fmla="*/ 1206 w 1206"/>
                <a:gd name="T1" fmla="*/ 734 h 734"/>
                <a:gd name="T2" fmla="*/ 0 w 1206"/>
                <a:gd name="T3" fmla="*/ 734 h 734"/>
                <a:gd name="T4" fmla="*/ 16 w 1206"/>
                <a:gd name="T5" fmla="*/ 0 h 734"/>
                <a:gd name="T6" fmla="*/ 1189 w 1206"/>
                <a:gd name="T7" fmla="*/ 0 h 734"/>
                <a:gd name="T8" fmla="*/ 1206 w 1206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Freeform 76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4" name="Freeform 77"/>
            <p:cNvSpPr>
              <a:spLocks noEditPoints="1" noChangeArrowheads="1"/>
            </p:cNvSpPr>
            <p:nvPr/>
          </p:nvSpPr>
          <p:spPr bwMode="auto">
            <a:xfrm>
              <a:off x="3467100" y="2387600"/>
              <a:ext cx="982663" cy="61912"/>
            </a:xfrm>
            <a:custGeom>
              <a:avLst/>
              <a:gdLst>
                <a:gd name="T0" fmla="*/ 615 w 619"/>
                <a:gd name="T1" fmla="*/ 4 h 39"/>
                <a:gd name="T2" fmla="*/ 615 w 619"/>
                <a:gd name="T3" fmla="*/ 35 h 39"/>
                <a:gd name="T4" fmla="*/ 4 w 619"/>
                <a:gd name="T5" fmla="*/ 35 h 39"/>
                <a:gd name="T6" fmla="*/ 4 w 619"/>
                <a:gd name="T7" fmla="*/ 4 h 39"/>
                <a:gd name="T8" fmla="*/ 615 w 619"/>
                <a:gd name="T9" fmla="*/ 4 h 39"/>
                <a:gd name="T10" fmla="*/ 619 w 619"/>
                <a:gd name="T11" fmla="*/ 0 h 39"/>
                <a:gd name="T12" fmla="*/ 0 w 619"/>
                <a:gd name="T13" fmla="*/ 0 h 39"/>
                <a:gd name="T14" fmla="*/ 0 w 619"/>
                <a:gd name="T15" fmla="*/ 39 h 39"/>
                <a:gd name="T16" fmla="*/ 619 w 619"/>
                <a:gd name="T17" fmla="*/ 39 h 39"/>
                <a:gd name="T18" fmla="*/ 619 w 619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5" name="Oval 78"/>
            <p:cNvSpPr>
              <a:spLocks noChangeArrowheads="1"/>
            </p:cNvSpPr>
            <p:nvPr/>
          </p:nvSpPr>
          <p:spPr bwMode="auto">
            <a:xfrm>
              <a:off x="2621093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6" name="Oval 79"/>
            <p:cNvSpPr>
              <a:spLocks noChangeArrowheads="1"/>
            </p:cNvSpPr>
            <p:nvPr/>
          </p:nvSpPr>
          <p:spPr bwMode="auto">
            <a:xfrm>
              <a:off x="2625796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7" name="Oval 80"/>
            <p:cNvSpPr>
              <a:spLocks noChangeArrowheads="1"/>
            </p:cNvSpPr>
            <p:nvPr/>
          </p:nvSpPr>
          <p:spPr bwMode="auto">
            <a:xfrm>
              <a:off x="2686106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8" name="Oval 81"/>
            <p:cNvSpPr>
              <a:spLocks noChangeArrowheads="1"/>
            </p:cNvSpPr>
            <p:nvPr/>
          </p:nvSpPr>
          <p:spPr bwMode="auto">
            <a:xfrm>
              <a:off x="2690810" y="2428760"/>
              <a:ext cx="3181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19" name="Oval 82"/>
            <p:cNvSpPr>
              <a:spLocks noChangeArrowheads="1"/>
            </p:cNvSpPr>
            <p:nvPr/>
          </p:nvSpPr>
          <p:spPr bwMode="auto">
            <a:xfrm>
              <a:off x="2751120" y="2423954"/>
              <a:ext cx="41221" cy="39727"/>
            </a:xfrm>
            <a:prstGeom prst="ellipse">
              <a:avLst/>
            </a:pr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  <p:sp>
          <p:nvSpPr>
            <p:cNvPr id="20" name="Oval 83"/>
            <p:cNvSpPr>
              <a:spLocks noChangeArrowheads="1"/>
            </p:cNvSpPr>
            <p:nvPr/>
          </p:nvSpPr>
          <p:spPr bwMode="auto">
            <a:xfrm>
              <a:off x="2757483" y="2428760"/>
              <a:ext cx="30155" cy="30436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 smtClean="0"/>
            </a:p>
          </p:txBody>
        </p:sp>
      </p:grpSp>
      <p:sp>
        <p:nvSpPr>
          <p:cNvPr id="21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29EB-D256-4FB7-A998-91D7DB4EFF3A}" type="datetimeFigureOut">
              <a:rPr lang="zh-CN" altLang="en-US"/>
              <a:t>2017/9/10</a:t>
            </a:fld>
            <a:endParaRPr lang="zh-CN" altLang="en-US"/>
          </a:p>
        </p:txBody>
      </p:sp>
      <p:sp>
        <p:nvSpPr>
          <p:cNvPr id="22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21D4C-3180-4E36-B58B-BE87DFDE4C3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747FE-49BC-4616-8289-C293BEAABE0B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4D4F-BA25-40E0-937D-1D90A316A8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3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32522"/>
            <a:ext cx="12192000" cy="699052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811920" y="3599189"/>
            <a:ext cx="3967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  类  的  食  物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99948" y="2491953"/>
            <a:ext cx="47916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latin typeface="Impact" panose="020B0806030902050204" pitchFamily="34" charset="0"/>
                <a:cs typeface="Segoe UI Light" panose="020B0502040204020203" pitchFamily="34" charset="0"/>
              </a:rPr>
              <a:t>Human </a:t>
            </a:r>
            <a:r>
              <a:rPr lang="en-US" altLang="zh-CN" sz="7200" dirty="0" smtClean="0">
                <a:solidFill>
                  <a:schemeClr val="bg1"/>
                </a:solidFill>
                <a:latin typeface="Impact" panose="020B0806030902050204" pitchFamily="34" charset="0"/>
                <a:cs typeface="Segoe UI Light" panose="020B0502040204020203" pitchFamily="34" charset="0"/>
              </a:rPr>
              <a:t>F</a:t>
            </a:r>
            <a:r>
              <a:rPr lang="zh-CN" altLang="en-US" sz="7200" dirty="0" smtClean="0">
                <a:solidFill>
                  <a:schemeClr val="bg1"/>
                </a:solidFill>
                <a:latin typeface="Impact" panose="020B0806030902050204" pitchFamily="34" charset="0"/>
                <a:cs typeface="Segoe UI Light" panose="020B0502040204020203" pitchFamily="34" charset="0"/>
              </a:rPr>
              <a:t>ood</a:t>
            </a:r>
            <a:endParaRPr lang="zh-CN" altLang="en-US" sz="7200" dirty="0">
              <a:solidFill>
                <a:schemeClr val="bg1"/>
              </a:solidFill>
              <a:latin typeface="Impact" panose="020B0806030902050204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  <p:pic>
        <p:nvPicPr>
          <p:cNvPr id="8" name="03 Super Junior-for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7359316"/>
            <a:ext cx="609600" cy="609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39409" y="4572000"/>
            <a:ext cx="451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商务培训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教学辅导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人文自然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少年科普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53008" y="2541157"/>
            <a:ext cx="9462052" cy="4356599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-1" fmla="*/ 0 w 6096000"/>
              <a:gd name="connsiteY0-2" fmla="*/ 0 h 3429000"/>
              <a:gd name="connsiteX1-3" fmla="*/ 6096000 w 6096000"/>
              <a:gd name="connsiteY1-4" fmla="*/ 3429000 h 3429000"/>
              <a:gd name="connsiteX2-5" fmla="*/ 0 w 6096000"/>
              <a:gd name="connsiteY2-6" fmla="*/ 3429000 h 3429000"/>
              <a:gd name="connsiteX3-7" fmla="*/ 0 w 6096000"/>
              <a:gd name="connsiteY3-8" fmla="*/ 0 h 3429000"/>
              <a:gd name="connsiteX0-9" fmla="*/ 0 w 6096000"/>
              <a:gd name="connsiteY0-10" fmla="*/ 173 h 3429173"/>
              <a:gd name="connsiteX1-11" fmla="*/ 6096000 w 6096000"/>
              <a:gd name="connsiteY1-12" fmla="*/ 3429173 h 3429173"/>
              <a:gd name="connsiteX2-13" fmla="*/ 0 w 6096000"/>
              <a:gd name="connsiteY2-14" fmla="*/ 3429173 h 3429173"/>
              <a:gd name="connsiteX3-15" fmla="*/ 0 w 6096000"/>
              <a:gd name="connsiteY3-16" fmla="*/ 173 h 3429173"/>
              <a:gd name="connsiteX0-17" fmla="*/ 0 w 6096000"/>
              <a:gd name="connsiteY0-18" fmla="*/ 144 h 3429144"/>
              <a:gd name="connsiteX1-19" fmla="*/ 6096000 w 6096000"/>
              <a:gd name="connsiteY1-20" fmla="*/ 3429144 h 3429144"/>
              <a:gd name="connsiteX2-21" fmla="*/ 0 w 6096000"/>
              <a:gd name="connsiteY2-22" fmla="*/ 3429144 h 3429144"/>
              <a:gd name="connsiteX3-23" fmla="*/ 0 w 6096000"/>
              <a:gd name="connsiteY3-24" fmla="*/ 144 h 34291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96000" h="3429144">
                <a:moveTo>
                  <a:pt x="0" y="144"/>
                </a:moveTo>
                <a:cubicBezTo>
                  <a:pt x="3383722" y="-23047"/>
                  <a:pt x="4020612" y="2763222"/>
                  <a:pt x="6096000" y="3429144"/>
                </a:cubicBezTo>
                <a:lnTo>
                  <a:pt x="0" y="3429144"/>
                </a:lnTo>
                <a:lnTo>
                  <a:pt x="0" y="14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17704" y="-53009"/>
            <a:ext cx="6414052" cy="2663687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-1" fmla="*/ 0 w 6096000"/>
              <a:gd name="connsiteY0-2" fmla="*/ 0 h 3429000"/>
              <a:gd name="connsiteX1-3" fmla="*/ 6096000 w 6096000"/>
              <a:gd name="connsiteY1-4" fmla="*/ 0 h 3429000"/>
              <a:gd name="connsiteX2-5" fmla="*/ 6096000 w 6096000"/>
              <a:gd name="connsiteY2-6" fmla="*/ 3429000 h 3429000"/>
              <a:gd name="connsiteX3-7" fmla="*/ 0 w 6096000"/>
              <a:gd name="connsiteY3-8" fmla="*/ 0 h 3429000"/>
              <a:gd name="connsiteX0-9" fmla="*/ 0 w 6096000"/>
              <a:gd name="connsiteY0-10" fmla="*/ 0 h 3441329"/>
              <a:gd name="connsiteX1-11" fmla="*/ 6096000 w 6096000"/>
              <a:gd name="connsiteY1-12" fmla="*/ 0 h 3441329"/>
              <a:gd name="connsiteX2-13" fmla="*/ 6096000 w 6096000"/>
              <a:gd name="connsiteY2-14" fmla="*/ 3429000 h 3441329"/>
              <a:gd name="connsiteX3-15" fmla="*/ 0 w 6096000"/>
              <a:gd name="connsiteY3-16" fmla="*/ 0 h 3441329"/>
              <a:gd name="connsiteX0-17" fmla="*/ 0 w 6096000"/>
              <a:gd name="connsiteY0-18" fmla="*/ 0 h 3439475"/>
              <a:gd name="connsiteX1-19" fmla="*/ 6096000 w 6096000"/>
              <a:gd name="connsiteY1-20" fmla="*/ 0 h 3439475"/>
              <a:gd name="connsiteX2-21" fmla="*/ 6096000 w 6096000"/>
              <a:gd name="connsiteY2-22" fmla="*/ 3429000 h 3439475"/>
              <a:gd name="connsiteX3-23" fmla="*/ 0 w 6096000"/>
              <a:gd name="connsiteY3-24" fmla="*/ 0 h 34394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96000" h="3439475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cubicBezTo>
                  <a:pt x="3308626" y="3637722"/>
                  <a:pt x="2042809" y="665922"/>
                  <a:pt x="0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34000" y="2923760"/>
            <a:ext cx="6003235" cy="1010479"/>
          </a:xfrm>
          <a:prstGeom prst="roundRect">
            <a:avLst>
              <a:gd name="adj" fmla="val 50000"/>
            </a:avLst>
          </a:prstGeom>
          <a:solidFill>
            <a:srgbClr val="A04C27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教学策略与教学建议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902764" y="791816"/>
            <a:ext cx="1570384" cy="1570386"/>
            <a:chOff x="5738191" y="1683026"/>
            <a:chExt cx="715617" cy="715618"/>
          </a:xfrm>
        </p:grpSpPr>
        <p:sp>
          <p:nvSpPr>
            <p:cNvPr id="11" name="同心圆 10"/>
            <p:cNvSpPr/>
            <p:nvPr/>
          </p:nvSpPr>
          <p:spPr>
            <a:xfrm>
              <a:off x="5738191" y="1683026"/>
              <a:ext cx="715617" cy="715618"/>
            </a:xfrm>
            <a:prstGeom prst="donut">
              <a:avLst>
                <a:gd name="adj" fmla="val 3289"/>
              </a:avLst>
            </a:prstGeom>
            <a:solidFill>
              <a:srgbClr val="A04C27"/>
            </a:solidFill>
            <a:ln>
              <a:solidFill>
                <a:srgbClr val="A04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36970" y="1767405"/>
              <a:ext cx="518057" cy="546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A04C27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02</a:t>
              </a:r>
              <a:endParaRPr lang="zh-CN" altLang="en-US" sz="7200" dirty="0">
                <a:solidFill>
                  <a:srgbClr val="A04C27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2281238" y="3267648"/>
            <a:ext cx="1120775" cy="1119188"/>
          </a:xfrm>
          <a:prstGeom prst="ellipse">
            <a:avLst/>
          </a:pr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908425" y="3267648"/>
            <a:ext cx="1120775" cy="111918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561013" y="3267648"/>
            <a:ext cx="1120775" cy="11191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215188" y="3267648"/>
            <a:ext cx="1119187" cy="11191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900782" y="3267648"/>
            <a:ext cx="1119187" cy="11191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222" name="文本框 23"/>
          <p:cNvSpPr txBox="1">
            <a:spLocks noChangeArrowheads="1"/>
          </p:cNvSpPr>
          <p:nvPr/>
        </p:nvSpPr>
        <p:spPr bwMode="auto">
          <a:xfrm>
            <a:off x="8692674" y="4413823"/>
            <a:ext cx="159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9223" name="文本框 24"/>
          <p:cNvSpPr txBox="1">
            <a:spLocks noChangeArrowheads="1"/>
          </p:cNvSpPr>
          <p:nvPr/>
        </p:nvSpPr>
        <p:spPr bwMode="auto">
          <a:xfrm>
            <a:off x="6962299" y="2712023"/>
            <a:ext cx="159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29" name="空心弧 28"/>
          <p:cNvSpPr/>
          <p:nvPr/>
        </p:nvSpPr>
        <p:spPr>
          <a:xfrm>
            <a:off x="1873250" y="2858073"/>
            <a:ext cx="1928813" cy="1990725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空心弧 29"/>
          <p:cNvSpPr/>
          <p:nvPr/>
        </p:nvSpPr>
        <p:spPr>
          <a:xfrm>
            <a:off x="5175250" y="2858073"/>
            <a:ext cx="1928813" cy="1990725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空心弧 30"/>
          <p:cNvSpPr/>
          <p:nvPr/>
        </p:nvSpPr>
        <p:spPr>
          <a:xfrm>
            <a:off x="8501063" y="2858073"/>
            <a:ext cx="1928812" cy="1990725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空心弧 31"/>
          <p:cNvSpPr/>
          <p:nvPr/>
        </p:nvSpPr>
        <p:spPr>
          <a:xfrm flipV="1">
            <a:off x="6823075" y="2813623"/>
            <a:ext cx="1928813" cy="1990725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空心弧 32"/>
          <p:cNvSpPr/>
          <p:nvPr/>
        </p:nvSpPr>
        <p:spPr>
          <a:xfrm flipV="1">
            <a:off x="3525838" y="2813623"/>
            <a:ext cx="1928812" cy="1990725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chemeClr val="accent4">
              <a:lumMod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9" name="Freeform 14"/>
          <p:cNvSpPr>
            <a:spLocks noEditPoints="1" noChangeArrowheads="1"/>
          </p:cNvSpPr>
          <p:nvPr/>
        </p:nvSpPr>
        <p:spPr bwMode="auto">
          <a:xfrm>
            <a:off x="4229100" y="3470848"/>
            <a:ext cx="498475" cy="692150"/>
          </a:xfrm>
          <a:custGeom>
            <a:avLst/>
            <a:gdLst>
              <a:gd name="T0" fmla="*/ 112 w 124"/>
              <a:gd name="T1" fmla="*/ 76 h 172"/>
              <a:gd name="T2" fmla="*/ 92 w 124"/>
              <a:gd name="T3" fmla="*/ 39 h 172"/>
              <a:gd name="T4" fmla="*/ 92 w 124"/>
              <a:gd name="T5" fmla="*/ 6 h 172"/>
              <a:gd name="T6" fmla="*/ 59 w 124"/>
              <a:gd name="T7" fmla="*/ 6 h 172"/>
              <a:gd name="T8" fmla="*/ 7 w 124"/>
              <a:gd name="T9" fmla="*/ 58 h 172"/>
              <a:gd name="T10" fmla="*/ 7 w 124"/>
              <a:gd name="T11" fmla="*/ 91 h 172"/>
              <a:gd name="T12" fmla="*/ 32 w 124"/>
              <a:gd name="T13" fmla="*/ 133 h 172"/>
              <a:gd name="T14" fmla="*/ 32 w 124"/>
              <a:gd name="T15" fmla="*/ 166 h 172"/>
              <a:gd name="T16" fmla="*/ 49 w 124"/>
              <a:gd name="T17" fmla="*/ 172 h 172"/>
              <a:gd name="T18" fmla="*/ 65 w 124"/>
              <a:gd name="T19" fmla="*/ 166 h 172"/>
              <a:gd name="T20" fmla="*/ 124 w 124"/>
              <a:gd name="T21" fmla="*/ 97 h 172"/>
              <a:gd name="T22" fmla="*/ 67 w 124"/>
              <a:gd name="T23" fmla="*/ 14 h 172"/>
              <a:gd name="T24" fmla="*/ 84 w 124"/>
              <a:gd name="T25" fmla="*/ 14 h 172"/>
              <a:gd name="T26" fmla="*/ 84 w 124"/>
              <a:gd name="T27" fmla="*/ 31 h 172"/>
              <a:gd name="T28" fmla="*/ 46 w 124"/>
              <a:gd name="T29" fmla="*/ 69 h 172"/>
              <a:gd name="T30" fmla="*/ 29 w 124"/>
              <a:gd name="T31" fmla="*/ 52 h 172"/>
              <a:gd name="T32" fmla="*/ 57 w 124"/>
              <a:gd name="T33" fmla="*/ 158 h 172"/>
              <a:gd name="T34" fmla="*/ 40 w 124"/>
              <a:gd name="T35" fmla="*/ 158 h 172"/>
              <a:gd name="T36" fmla="*/ 40 w 124"/>
              <a:gd name="T37" fmla="*/ 141 h 172"/>
              <a:gd name="T38" fmla="*/ 52 w 124"/>
              <a:gd name="T39" fmla="*/ 136 h 172"/>
              <a:gd name="T40" fmla="*/ 60 w 124"/>
              <a:gd name="T41" fmla="*/ 149 h 172"/>
              <a:gd name="T42" fmla="*/ 109 w 124"/>
              <a:gd name="T43" fmla="*/ 106 h 172"/>
              <a:gd name="T44" fmla="*/ 65 w 124"/>
              <a:gd name="T45" fmla="*/ 133 h 172"/>
              <a:gd name="T46" fmla="*/ 15 w 124"/>
              <a:gd name="T47" fmla="*/ 83 h 172"/>
              <a:gd name="T48" fmla="*/ 15 w 124"/>
              <a:gd name="T49" fmla="*/ 66 h 172"/>
              <a:gd name="T50" fmla="*/ 32 w 124"/>
              <a:gd name="T51" fmla="*/ 66 h 172"/>
              <a:gd name="T52" fmla="*/ 32 w 124"/>
              <a:gd name="T53" fmla="*/ 83 h 172"/>
              <a:gd name="T54" fmla="*/ 75 w 124"/>
              <a:gd name="T55" fmla="*/ 55 h 172"/>
              <a:gd name="T56" fmla="*/ 109 w 124"/>
              <a:gd name="T57" fmla="*/ 89 h 172"/>
              <a:gd name="T58" fmla="*/ 109 w 124"/>
              <a:gd name="T59" fmla="*/ 106 h 172"/>
              <a:gd name="T60" fmla="*/ 43 w 124"/>
              <a:gd name="T61" fmla="*/ 95 h 172"/>
              <a:gd name="T62" fmla="*/ 81 w 124"/>
              <a:gd name="T63" fmla="*/ 73 h 172"/>
              <a:gd name="T64" fmla="*/ 85 w 124"/>
              <a:gd name="T65" fmla="*/ 77 h 172"/>
              <a:gd name="T66" fmla="*/ 63 w 124"/>
              <a:gd name="T67" fmla="*/ 115 h 172"/>
              <a:gd name="T68" fmla="*/ 85 w 124"/>
              <a:gd name="T69" fmla="*/ 77 h 172"/>
              <a:gd name="T70" fmla="*/ 75 w 124"/>
              <a:gd name="T71" fmla="*/ 126 h 172"/>
              <a:gd name="T72" fmla="*/ 96 w 124"/>
              <a:gd name="T73" fmla="*/ 8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4" h="172">
                <a:moveTo>
                  <a:pt x="117" y="81"/>
                </a:moveTo>
                <a:cubicBezTo>
                  <a:pt x="112" y="76"/>
                  <a:pt x="112" y="76"/>
                  <a:pt x="112" y="76"/>
                </a:cubicBezTo>
                <a:cubicBezTo>
                  <a:pt x="83" y="47"/>
                  <a:pt x="83" y="47"/>
                  <a:pt x="83" y="47"/>
                </a:cubicBezTo>
                <a:cubicBezTo>
                  <a:pt x="92" y="39"/>
                  <a:pt x="92" y="39"/>
                  <a:pt x="92" y="39"/>
                </a:cubicBezTo>
                <a:cubicBezTo>
                  <a:pt x="96" y="34"/>
                  <a:pt x="98" y="28"/>
                  <a:pt x="98" y="23"/>
                </a:cubicBezTo>
                <a:cubicBezTo>
                  <a:pt x="98" y="17"/>
                  <a:pt x="96" y="11"/>
                  <a:pt x="92" y="6"/>
                </a:cubicBezTo>
                <a:cubicBezTo>
                  <a:pt x="87" y="2"/>
                  <a:pt x="81" y="0"/>
                  <a:pt x="75" y="0"/>
                </a:cubicBezTo>
                <a:cubicBezTo>
                  <a:pt x="69" y="0"/>
                  <a:pt x="64" y="2"/>
                  <a:pt x="59" y="6"/>
                </a:cubicBezTo>
                <a:cubicBezTo>
                  <a:pt x="9" y="57"/>
                  <a:pt x="9" y="57"/>
                  <a:pt x="9" y="57"/>
                </a:cubicBezTo>
                <a:cubicBezTo>
                  <a:pt x="8" y="57"/>
                  <a:pt x="8" y="58"/>
                  <a:pt x="7" y="58"/>
                </a:cubicBezTo>
                <a:cubicBezTo>
                  <a:pt x="3" y="63"/>
                  <a:pt x="0" y="69"/>
                  <a:pt x="0" y="75"/>
                </a:cubicBezTo>
                <a:cubicBezTo>
                  <a:pt x="0" y="81"/>
                  <a:pt x="3" y="86"/>
                  <a:pt x="7" y="91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32" y="133"/>
                  <a:pt x="32" y="133"/>
                  <a:pt x="32" y="133"/>
                </a:cubicBezTo>
                <a:cubicBezTo>
                  <a:pt x="28" y="138"/>
                  <a:pt x="26" y="144"/>
                  <a:pt x="26" y="149"/>
                </a:cubicBezTo>
                <a:cubicBezTo>
                  <a:pt x="26" y="155"/>
                  <a:pt x="28" y="161"/>
                  <a:pt x="32" y="166"/>
                </a:cubicBezTo>
                <a:cubicBezTo>
                  <a:pt x="37" y="170"/>
                  <a:pt x="43" y="172"/>
                  <a:pt x="49" y="172"/>
                </a:cubicBezTo>
                <a:cubicBezTo>
                  <a:pt x="49" y="172"/>
                  <a:pt x="49" y="172"/>
                  <a:pt x="49" y="172"/>
                </a:cubicBezTo>
                <a:cubicBezTo>
                  <a:pt x="55" y="172"/>
                  <a:pt x="60" y="170"/>
                  <a:pt x="65" y="166"/>
                </a:cubicBezTo>
                <a:cubicBezTo>
                  <a:pt x="65" y="166"/>
                  <a:pt x="65" y="166"/>
                  <a:pt x="65" y="166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21" y="109"/>
                  <a:pt x="124" y="103"/>
                  <a:pt x="124" y="97"/>
                </a:cubicBezTo>
                <a:cubicBezTo>
                  <a:pt x="124" y="91"/>
                  <a:pt x="121" y="85"/>
                  <a:pt x="117" y="81"/>
                </a:cubicBezTo>
                <a:close/>
                <a:moveTo>
                  <a:pt x="67" y="14"/>
                </a:moveTo>
                <a:cubicBezTo>
                  <a:pt x="69" y="12"/>
                  <a:pt x="72" y="11"/>
                  <a:pt x="75" y="11"/>
                </a:cubicBezTo>
                <a:cubicBezTo>
                  <a:pt x="78" y="11"/>
                  <a:pt x="81" y="12"/>
                  <a:pt x="84" y="14"/>
                </a:cubicBezTo>
                <a:cubicBezTo>
                  <a:pt x="86" y="17"/>
                  <a:pt x="87" y="20"/>
                  <a:pt x="87" y="23"/>
                </a:cubicBezTo>
                <a:cubicBezTo>
                  <a:pt x="87" y="26"/>
                  <a:pt x="86" y="29"/>
                  <a:pt x="84" y="31"/>
                </a:cubicBezTo>
                <a:cubicBezTo>
                  <a:pt x="80" y="34"/>
                  <a:pt x="80" y="34"/>
                  <a:pt x="80" y="34"/>
                </a:cubicBezTo>
                <a:cubicBezTo>
                  <a:pt x="46" y="69"/>
                  <a:pt x="46" y="69"/>
                  <a:pt x="46" y="69"/>
                </a:cubicBezTo>
                <a:cubicBezTo>
                  <a:pt x="45" y="65"/>
                  <a:pt x="43" y="62"/>
                  <a:pt x="39" y="58"/>
                </a:cubicBezTo>
                <a:cubicBezTo>
                  <a:pt x="36" y="55"/>
                  <a:pt x="33" y="53"/>
                  <a:pt x="29" y="52"/>
                </a:cubicBezTo>
                <a:lnTo>
                  <a:pt x="67" y="14"/>
                </a:lnTo>
                <a:close/>
                <a:moveTo>
                  <a:pt x="57" y="158"/>
                </a:moveTo>
                <a:cubicBezTo>
                  <a:pt x="55" y="160"/>
                  <a:pt x="52" y="161"/>
                  <a:pt x="49" y="161"/>
                </a:cubicBezTo>
                <a:cubicBezTo>
                  <a:pt x="46" y="161"/>
                  <a:pt x="43" y="160"/>
                  <a:pt x="40" y="158"/>
                </a:cubicBezTo>
                <a:cubicBezTo>
                  <a:pt x="38" y="155"/>
                  <a:pt x="37" y="152"/>
                  <a:pt x="37" y="149"/>
                </a:cubicBezTo>
                <a:cubicBezTo>
                  <a:pt x="37" y="146"/>
                  <a:pt x="38" y="143"/>
                  <a:pt x="40" y="141"/>
                </a:cubicBezTo>
                <a:cubicBezTo>
                  <a:pt x="49" y="133"/>
                  <a:pt x="49" y="133"/>
                  <a:pt x="49" y="133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7" y="141"/>
                  <a:pt x="57" y="141"/>
                  <a:pt x="57" y="141"/>
                </a:cubicBezTo>
                <a:cubicBezTo>
                  <a:pt x="59" y="143"/>
                  <a:pt x="60" y="146"/>
                  <a:pt x="60" y="149"/>
                </a:cubicBezTo>
                <a:cubicBezTo>
                  <a:pt x="60" y="152"/>
                  <a:pt x="59" y="155"/>
                  <a:pt x="57" y="158"/>
                </a:cubicBezTo>
                <a:close/>
                <a:moveTo>
                  <a:pt x="109" y="106"/>
                </a:moveTo>
                <a:cubicBezTo>
                  <a:pt x="71" y="144"/>
                  <a:pt x="71" y="144"/>
                  <a:pt x="71" y="144"/>
                </a:cubicBezTo>
                <a:cubicBezTo>
                  <a:pt x="70" y="140"/>
                  <a:pt x="68" y="136"/>
                  <a:pt x="65" y="133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15" y="83"/>
                  <a:pt x="15" y="83"/>
                  <a:pt x="15" y="83"/>
                </a:cubicBezTo>
                <a:cubicBezTo>
                  <a:pt x="13" y="81"/>
                  <a:pt x="11" y="78"/>
                  <a:pt x="11" y="75"/>
                </a:cubicBezTo>
                <a:cubicBezTo>
                  <a:pt x="11" y="72"/>
                  <a:pt x="13" y="69"/>
                  <a:pt x="15" y="66"/>
                </a:cubicBezTo>
                <a:cubicBezTo>
                  <a:pt x="17" y="64"/>
                  <a:pt x="20" y="63"/>
                  <a:pt x="23" y="63"/>
                </a:cubicBezTo>
                <a:cubicBezTo>
                  <a:pt x="26" y="63"/>
                  <a:pt x="29" y="64"/>
                  <a:pt x="32" y="66"/>
                </a:cubicBezTo>
                <a:cubicBezTo>
                  <a:pt x="34" y="69"/>
                  <a:pt x="35" y="72"/>
                  <a:pt x="35" y="75"/>
                </a:cubicBezTo>
                <a:cubicBezTo>
                  <a:pt x="35" y="78"/>
                  <a:pt x="34" y="81"/>
                  <a:pt x="32" y="83"/>
                </a:cubicBezTo>
                <a:cubicBezTo>
                  <a:pt x="39" y="91"/>
                  <a:pt x="39" y="91"/>
                  <a:pt x="39" y="91"/>
                </a:cubicBezTo>
                <a:cubicBezTo>
                  <a:pt x="75" y="55"/>
                  <a:pt x="75" y="55"/>
                  <a:pt x="75" y="55"/>
                </a:cubicBezTo>
                <a:cubicBezTo>
                  <a:pt x="104" y="84"/>
                  <a:pt x="104" y="84"/>
                  <a:pt x="104" y="84"/>
                </a:cubicBezTo>
                <a:cubicBezTo>
                  <a:pt x="109" y="89"/>
                  <a:pt x="109" y="89"/>
                  <a:pt x="109" y="89"/>
                </a:cubicBezTo>
                <a:cubicBezTo>
                  <a:pt x="111" y="91"/>
                  <a:pt x="113" y="94"/>
                  <a:pt x="113" y="97"/>
                </a:cubicBezTo>
                <a:cubicBezTo>
                  <a:pt x="113" y="100"/>
                  <a:pt x="111" y="103"/>
                  <a:pt x="109" y="106"/>
                </a:cubicBezTo>
                <a:close/>
                <a:moveTo>
                  <a:pt x="73" y="65"/>
                </a:moveTo>
                <a:cubicBezTo>
                  <a:pt x="43" y="95"/>
                  <a:pt x="43" y="95"/>
                  <a:pt x="43" y="95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81" y="73"/>
                  <a:pt x="81" y="73"/>
                  <a:pt x="81" y="73"/>
                </a:cubicBezTo>
                <a:lnTo>
                  <a:pt x="73" y="65"/>
                </a:lnTo>
                <a:close/>
                <a:moveTo>
                  <a:pt x="85" y="77"/>
                </a:moveTo>
                <a:cubicBezTo>
                  <a:pt x="55" y="107"/>
                  <a:pt x="55" y="107"/>
                  <a:pt x="55" y="107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92" y="85"/>
                  <a:pt x="92" y="85"/>
                  <a:pt x="92" y="85"/>
                </a:cubicBezTo>
                <a:lnTo>
                  <a:pt x="85" y="77"/>
                </a:lnTo>
                <a:close/>
                <a:moveTo>
                  <a:pt x="67" y="119"/>
                </a:moveTo>
                <a:cubicBezTo>
                  <a:pt x="75" y="126"/>
                  <a:pt x="75" y="126"/>
                  <a:pt x="75" y="126"/>
                </a:cubicBezTo>
                <a:cubicBezTo>
                  <a:pt x="104" y="97"/>
                  <a:pt x="104" y="97"/>
                  <a:pt x="104" y="97"/>
                </a:cubicBezTo>
                <a:cubicBezTo>
                  <a:pt x="96" y="89"/>
                  <a:pt x="96" y="89"/>
                  <a:pt x="96" y="89"/>
                </a:cubicBezTo>
                <a:lnTo>
                  <a:pt x="67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9230" name="Freeform 17"/>
          <p:cNvSpPr>
            <a:spLocks noEditPoints="1" noChangeArrowheads="1"/>
          </p:cNvSpPr>
          <p:nvPr/>
        </p:nvSpPr>
        <p:spPr bwMode="auto">
          <a:xfrm>
            <a:off x="7516813" y="3561336"/>
            <a:ext cx="512762" cy="517525"/>
          </a:xfrm>
          <a:custGeom>
            <a:avLst/>
            <a:gdLst>
              <a:gd name="T0" fmla="*/ 90 w 174"/>
              <a:gd name="T1" fmla="*/ 14 h 176"/>
              <a:gd name="T2" fmla="*/ 90 w 174"/>
              <a:gd name="T3" fmla="*/ 0 h 176"/>
              <a:gd name="T4" fmla="*/ 80 w 174"/>
              <a:gd name="T5" fmla="*/ 0 h 176"/>
              <a:gd name="T6" fmla="*/ 80 w 174"/>
              <a:gd name="T7" fmla="*/ 14 h 176"/>
              <a:gd name="T8" fmla="*/ 0 w 174"/>
              <a:gd name="T9" fmla="*/ 14 h 176"/>
              <a:gd name="T10" fmla="*/ 0 w 174"/>
              <a:gd name="T11" fmla="*/ 40 h 176"/>
              <a:gd name="T12" fmla="*/ 9 w 174"/>
              <a:gd name="T13" fmla="*/ 40 h 176"/>
              <a:gd name="T14" fmla="*/ 9 w 174"/>
              <a:gd name="T15" fmla="*/ 138 h 176"/>
              <a:gd name="T16" fmla="*/ 70 w 174"/>
              <a:gd name="T17" fmla="*/ 138 h 176"/>
              <a:gd name="T18" fmla="*/ 33 w 174"/>
              <a:gd name="T19" fmla="*/ 168 h 176"/>
              <a:gd name="T20" fmla="*/ 39 w 174"/>
              <a:gd name="T21" fmla="*/ 176 h 176"/>
              <a:gd name="T22" fmla="*/ 86 w 174"/>
              <a:gd name="T23" fmla="*/ 138 h 176"/>
              <a:gd name="T24" fmla="*/ 86 w 174"/>
              <a:gd name="T25" fmla="*/ 138 h 176"/>
              <a:gd name="T26" fmla="*/ 133 w 174"/>
              <a:gd name="T27" fmla="*/ 176 h 176"/>
              <a:gd name="T28" fmla="*/ 140 w 174"/>
              <a:gd name="T29" fmla="*/ 168 h 176"/>
              <a:gd name="T30" fmla="*/ 102 w 174"/>
              <a:gd name="T31" fmla="*/ 138 h 176"/>
              <a:gd name="T32" fmla="*/ 164 w 174"/>
              <a:gd name="T33" fmla="*/ 138 h 176"/>
              <a:gd name="T34" fmla="*/ 164 w 174"/>
              <a:gd name="T35" fmla="*/ 40 h 176"/>
              <a:gd name="T36" fmla="*/ 174 w 174"/>
              <a:gd name="T37" fmla="*/ 40 h 176"/>
              <a:gd name="T38" fmla="*/ 174 w 174"/>
              <a:gd name="T39" fmla="*/ 14 h 176"/>
              <a:gd name="T40" fmla="*/ 90 w 174"/>
              <a:gd name="T41" fmla="*/ 14 h 176"/>
              <a:gd name="T42" fmla="*/ 154 w 174"/>
              <a:gd name="T43" fmla="*/ 128 h 176"/>
              <a:gd name="T44" fmla="*/ 19 w 174"/>
              <a:gd name="T45" fmla="*/ 128 h 176"/>
              <a:gd name="T46" fmla="*/ 19 w 174"/>
              <a:gd name="T47" fmla="*/ 40 h 176"/>
              <a:gd name="T48" fmla="*/ 154 w 174"/>
              <a:gd name="T49" fmla="*/ 40 h 176"/>
              <a:gd name="T50" fmla="*/ 154 w 174"/>
              <a:gd name="T51" fmla="*/ 128 h 176"/>
              <a:gd name="T52" fmla="*/ 51 w 174"/>
              <a:gd name="T53" fmla="*/ 105 h 176"/>
              <a:gd name="T54" fmla="*/ 51 w 174"/>
              <a:gd name="T55" fmla="*/ 79 h 176"/>
              <a:gd name="T56" fmla="*/ 77 w 174"/>
              <a:gd name="T57" fmla="*/ 79 h 176"/>
              <a:gd name="T58" fmla="*/ 51 w 174"/>
              <a:gd name="T59" fmla="*/ 53 h 176"/>
              <a:gd name="T60" fmla="*/ 25 w 174"/>
              <a:gd name="T61" fmla="*/ 79 h 176"/>
              <a:gd name="T62" fmla="*/ 51 w 174"/>
              <a:gd name="T63" fmla="*/ 105 h 176"/>
              <a:gd name="T64" fmla="*/ 59 w 174"/>
              <a:gd name="T65" fmla="*/ 112 h 176"/>
              <a:gd name="T66" fmla="*/ 85 w 174"/>
              <a:gd name="T67" fmla="*/ 86 h 176"/>
              <a:gd name="T68" fmla="*/ 59 w 174"/>
              <a:gd name="T69" fmla="*/ 86 h 176"/>
              <a:gd name="T70" fmla="*/ 59 w 174"/>
              <a:gd name="T71" fmla="*/ 112 h 176"/>
              <a:gd name="T72" fmla="*/ 138 w 174"/>
              <a:gd name="T73" fmla="*/ 59 h 176"/>
              <a:gd name="T74" fmla="*/ 105 w 174"/>
              <a:gd name="T75" fmla="*/ 59 h 176"/>
              <a:gd name="T76" fmla="*/ 105 w 174"/>
              <a:gd name="T77" fmla="*/ 69 h 176"/>
              <a:gd name="T78" fmla="*/ 138 w 174"/>
              <a:gd name="T79" fmla="*/ 69 h 176"/>
              <a:gd name="T80" fmla="*/ 138 w 174"/>
              <a:gd name="T81" fmla="*/ 59 h 176"/>
              <a:gd name="T82" fmla="*/ 138 w 174"/>
              <a:gd name="T83" fmla="*/ 77 h 176"/>
              <a:gd name="T84" fmla="*/ 105 w 174"/>
              <a:gd name="T85" fmla="*/ 77 h 176"/>
              <a:gd name="T86" fmla="*/ 105 w 174"/>
              <a:gd name="T87" fmla="*/ 87 h 176"/>
              <a:gd name="T88" fmla="*/ 138 w 174"/>
              <a:gd name="T89" fmla="*/ 87 h 176"/>
              <a:gd name="T90" fmla="*/ 138 w 174"/>
              <a:gd name="T91" fmla="*/ 77 h 176"/>
              <a:gd name="T92" fmla="*/ 138 w 174"/>
              <a:gd name="T93" fmla="*/ 96 h 176"/>
              <a:gd name="T94" fmla="*/ 105 w 174"/>
              <a:gd name="T95" fmla="*/ 96 h 176"/>
              <a:gd name="T96" fmla="*/ 105 w 174"/>
              <a:gd name="T97" fmla="*/ 106 h 176"/>
              <a:gd name="T98" fmla="*/ 138 w 174"/>
              <a:gd name="T99" fmla="*/ 106 h 176"/>
              <a:gd name="T100" fmla="*/ 138 w 174"/>
              <a:gd name="T101" fmla="*/ 9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4" h="176">
                <a:moveTo>
                  <a:pt x="90" y="14"/>
                </a:moveTo>
                <a:cubicBezTo>
                  <a:pt x="90" y="0"/>
                  <a:pt x="90" y="0"/>
                  <a:pt x="9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14"/>
                  <a:pt x="80" y="14"/>
                  <a:pt x="8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40"/>
                  <a:pt x="0" y="40"/>
                  <a:pt x="0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138"/>
                  <a:pt x="9" y="138"/>
                  <a:pt x="9" y="138"/>
                </a:cubicBezTo>
                <a:cubicBezTo>
                  <a:pt x="70" y="138"/>
                  <a:pt x="70" y="138"/>
                  <a:pt x="70" y="138"/>
                </a:cubicBezTo>
                <a:cubicBezTo>
                  <a:pt x="33" y="168"/>
                  <a:pt x="33" y="168"/>
                  <a:pt x="33" y="168"/>
                </a:cubicBezTo>
                <a:cubicBezTo>
                  <a:pt x="39" y="176"/>
                  <a:pt x="39" y="176"/>
                  <a:pt x="39" y="176"/>
                </a:cubicBezTo>
                <a:cubicBezTo>
                  <a:pt x="86" y="138"/>
                  <a:pt x="86" y="138"/>
                  <a:pt x="86" y="138"/>
                </a:cubicBezTo>
                <a:cubicBezTo>
                  <a:pt x="86" y="138"/>
                  <a:pt x="86" y="138"/>
                  <a:pt x="86" y="138"/>
                </a:cubicBezTo>
                <a:cubicBezTo>
                  <a:pt x="133" y="176"/>
                  <a:pt x="133" y="176"/>
                  <a:pt x="133" y="176"/>
                </a:cubicBezTo>
                <a:cubicBezTo>
                  <a:pt x="140" y="168"/>
                  <a:pt x="140" y="168"/>
                  <a:pt x="140" y="168"/>
                </a:cubicBezTo>
                <a:cubicBezTo>
                  <a:pt x="102" y="138"/>
                  <a:pt x="102" y="138"/>
                  <a:pt x="102" y="138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64" y="40"/>
                  <a:pt x="164" y="40"/>
                  <a:pt x="164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4" y="14"/>
                  <a:pt x="174" y="14"/>
                  <a:pt x="174" y="14"/>
                </a:cubicBezTo>
                <a:lnTo>
                  <a:pt x="90" y="14"/>
                </a:lnTo>
                <a:close/>
                <a:moveTo>
                  <a:pt x="154" y="128"/>
                </a:moveTo>
                <a:cubicBezTo>
                  <a:pt x="19" y="128"/>
                  <a:pt x="19" y="128"/>
                  <a:pt x="19" y="128"/>
                </a:cubicBezTo>
                <a:cubicBezTo>
                  <a:pt x="19" y="40"/>
                  <a:pt x="19" y="40"/>
                  <a:pt x="19" y="40"/>
                </a:cubicBezTo>
                <a:cubicBezTo>
                  <a:pt x="154" y="40"/>
                  <a:pt x="154" y="40"/>
                  <a:pt x="154" y="40"/>
                </a:cubicBezTo>
                <a:lnTo>
                  <a:pt x="154" y="128"/>
                </a:lnTo>
                <a:close/>
                <a:moveTo>
                  <a:pt x="51" y="105"/>
                </a:moveTo>
                <a:cubicBezTo>
                  <a:pt x="51" y="79"/>
                  <a:pt x="51" y="79"/>
                  <a:pt x="51" y="79"/>
                </a:cubicBezTo>
                <a:cubicBezTo>
                  <a:pt x="77" y="79"/>
                  <a:pt x="77" y="79"/>
                  <a:pt x="77" y="79"/>
                </a:cubicBezTo>
                <a:cubicBezTo>
                  <a:pt x="77" y="65"/>
                  <a:pt x="66" y="53"/>
                  <a:pt x="51" y="53"/>
                </a:cubicBezTo>
                <a:cubicBezTo>
                  <a:pt x="37" y="53"/>
                  <a:pt x="25" y="65"/>
                  <a:pt x="25" y="79"/>
                </a:cubicBezTo>
                <a:cubicBezTo>
                  <a:pt x="25" y="94"/>
                  <a:pt x="37" y="105"/>
                  <a:pt x="51" y="105"/>
                </a:cubicBezTo>
                <a:close/>
                <a:moveTo>
                  <a:pt x="59" y="112"/>
                </a:moveTo>
                <a:cubicBezTo>
                  <a:pt x="73" y="112"/>
                  <a:pt x="85" y="101"/>
                  <a:pt x="85" y="86"/>
                </a:cubicBezTo>
                <a:cubicBezTo>
                  <a:pt x="59" y="86"/>
                  <a:pt x="59" y="86"/>
                  <a:pt x="59" y="86"/>
                </a:cubicBezTo>
                <a:lnTo>
                  <a:pt x="59" y="112"/>
                </a:lnTo>
                <a:close/>
                <a:moveTo>
                  <a:pt x="138" y="59"/>
                </a:moveTo>
                <a:cubicBezTo>
                  <a:pt x="105" y="59"/>
                  <a:pt x="105" y="59"/>
                  <a:pt x="105" y="59"/>
                </a:cubicBezTo>
                <a:cubicBezTo>
                  <a:pt x="105" y="69"/>
                  <a:pt x="105" y="69"/>
                  <a:pt x="105" y="69"/>
                </a:cubicBezTo>
                <a:cubicBezTo>
                  <a:pt x="138" y="69"/>
                  <a:pt x="138" y="69"/>
                  <a:pt x="138" y="69"/>
                </a:cubicBezTo>
                <a:lnTo>
                  <a:pt x="138" y="59"/>
                </a:lnTo>
                <a:close/>
                <a:moveTo>
                  <a:pt x="138" y="77"/>
                </a:moveTo>
                <a:cubicBezTo>
                  <a:pt x="105" y="77"/>
                  <a:pt x="105" y="77"/>
                  <a:pt x="105" y="77"/>
                </a:cubicBezTo>
                <a:cubicBezTo>
                  <a:pt x="105" y="87"/>
                  <a:pt x="105" y="87"/>
                  <a:pt x="105" y="87"/>
                </a:cubicBezTo>
                <a:cubicBezTo>
                  <a:pt x="138" y="87"/>
                  <a:pt x="138" y="87"/>
                  <a:pt x="138" y="87"/>
                </a:cubicBezTo>
                <a:lnTo>
                  <a:pt x="138" y="77"/>
                </a:lnTo>
                <a:close/>
                <a:moveTo>
                  <a:pt x="138" y="96"/>
                </a:moveTo>
                <a:cubicBezTo>
                  <a:pt x="105" y="96"/>
                  <a:pt x="105" y="96"/>
                  <a:pt x="105" y="96"/>
                </a:cubicBezTo>
                <a:cubicBezTo>
                  <a:pt x="105" y="106"/>
                  <a:pt x="105" y="106"/>
                  <a:pt x="105" y="106"/>
                </a:cubicBezTo>
                <a:cubicBezTo>
                  <a:pt x="138" y="106"/>
                  <a:pt x="138" y="106"/>
                  <a:pt x="138" y="106"/>
                </a:cubicBezTo>
                <a:lnTo>
                  <a:pt x="138" y="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9231" name="Freeform 12"/>
          <p:cNvSpPr>
            <a:spLocks noEditPoints="1" noChangeArrowheads="1"/>
          </p:cNvSpPr>
          <p:nvPr/>
        </p:nvSpPr>
        <p:spPr bwMode="auto">
          <a:xfrm>
            <a:off x="2592388" y="3566098"/>
            <a:ext cx="500062" cy="500063"/>
          </a:xfrm>
          <a:custGeom>
            <a:avLst/>
            <a:gdLst>
              <a:gd name="T0" fmla="*/ 85 w 170"/>
              <a:gd name="T1" fmla="*/ 0 h 170"/>
              <a:gd name="T2" fmla="*/ 0 w 170"/>
              <a:gd name="T3" fmla="*/ 86 h 170"/>
              <a:gd name="T4" fmla="*/ 85 w 170"/>
              <a:gd name="T5" fmla="*/ 170 h 170"/>
              <a:gd name="T6" fmla="*/ 145 w 170"/>
              <a:gd name="T7" fmla="*/ 145 h 170"/>
              <a:gd name="T8" fmla="*/ 145 w 170"/>
              <a:gd name="T9" fmla="*/ 25 h 170"/>
              <a:gd name="T10" fmla="*/ 85 w 170"/>
              <a:gd name="T11" fmla="*/ 155 h 170"/>
              <a:gd name="T12" fmla="*/ 15 w 170"/>
              <a:gd name="T13" fmla="*/ 86 h 170"/>
              <a:gd name="T14" fmla="*/ 85 w 170"/>
              <a:gd name="T15" fmla="*/ 15 h 170"/>
              <a:gd name="T16" fmla="*/ 155 w 170"/>
              <a:gd name="T17" fmla="*/ 85 h 170"/>
              <a:gd name="T18" fmla="*/ 139 w 170"/>
              <a:gd name="T19" fmla="*/ 69 h 170"/>
              <a:gd name="T20" fmla="*/ 121 w 170"/>
              <a:gd name="T21" fmla="*/ 45 h 170"/>
              <a:gd name="T22" fmla="*/ 134 w 170"/>
              <a:gd name="T23" fmla="*/ 70 h 170"/>
              <a:gd name="T24" fmla="*/ 136 w 170"/>
              <a:gd name="T25" fmla="*/ 88 h 170"/>
              <a:gd name="T26" fmla="*/ 85 w 170"/>
              <a:gd name="T27" fmla="*/ 136 h 170"/>
              <a:gd name="T28" fmla="*/ 47 w 170"/>
              <a:gd name="T29" fmla="*/ 119 h 170"/>
              <a:gd name="T30" fmla="*/ 41 w 170"/>
              <a:gd name="T31" fmla="*/ 109 h 170"/>
              <a:gd name="T32" fmla="*/ 34 w 170"/>
              <a:gd name="T33" fmla="*/ 91 h 170"/>
              <a:gd name="T34" fmla="*/ 35 w 170"/>
              <a:gd name="T35" fmla="*/ 72 h 170"/>
              <a:gd name="T36" fmla="*/ 53 w 170"/>
              <a:gd name="T37" fmla="*/ 63 h 170"/>
              <a:gd name="T38" fmla="*/ 57 w 170"/>
              <a:gd name="T39" fmla="*/ 113 h 170"/>
              <a:gd name="T40" fmla="*/ 69 w 170"/>
              <a:gd name="T41" fmla="*/ 121 h 170"/>
              <a:gd name="T42" fmla="*/ 88 w 170"/>
              <a:gd name="T43" fmla="*/ 124 h 170"/>
              <a:gd name="T44" fmla="*/ 124 w 170"/>
              <a:gd name="T45" fmla="*/ 85 h 170"/>
              <a:gd name="T46" fmla="*/ 109 w 170"/>
              <a:gd name="T47" fmla="*/ 57 h 170"/>
              <a:gd name="T48" fmla="*/ 119 w 170"/>
              <a:gd name="T49" fmla="*/ 85 h 170"/>
              <a:gd name="T50" fmla="*/ 89 w 170"/>
              <a:gd name="T51" fmla="*/ 119 h 170"/>
              <a:gd name="T52" fmla="*/ 71 w 170"/>
              <a:gd name="T53" fmla="*/ 116 h 170"/>
              <a:gd name="T54" fmla="*/ 51 w 170"/>
              <a:gd name="T55" fmla="*/ 85 h 170"/>
              <a:gd name="T56" fmla="*/ 75 w 170"/>
              <a:gd name="T57" fmla="*/ 85 h 170"/>
              <a:gd name="T58" fmla="*/ 85 w 170"/>
              <a:gd name="T59" fmla="*/ 95 h 170"/>
              <a:gd name="T60" fmla="*/ 85 w 170"/>
              <a:gd name="T61" fmla="*/ 75 h 170"/>
              <a:gd name="T62" fmla="*/ 39 w 170"/>
              <a:gd name="T63" fmla="*/ 39 h 170"/>
              <a:gd name="T64" fmla="*/ 40 w 170"/>
              <a:gd name="T65" fmla="*/ 50 h 170"/>
              <a:gd name="T66" fmla="*/ 22 w 170"/>
              <a:gd name="T67" fmla="*/ 81 h 170"/>
              <a:gd name="T68" fmla="*/ 35 w 170"/>
              <a:gd name="T69" fmla="*/ 112 h 170"/>
              <a:gd name="T70" fmla="*/ 41 w 170"/>
              <a:gd name="T71" fmla="*/ 123 h 170"/>
              <a:gd name="T72" fmla="*/ 45 w 170"/>
              <a:gd name="T73" fmla="*/ 125 h 170"/>
              <a:gd name="T74" fmla="*/ 125 w 170"/>
              <a:gd name="T75" fmla="*/ 125 h 170"/>
              <a:gd name="T76" fmla="*/ 148 w 170"/>
              <a:gd name="T77" fmla="*/ 79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0" h="170">
                <a:moveTo>
                  <a:pt x="145" y="25"/>
                </a:moveTo>
                <a:cubicBezTo>
                  <a:pt x="128" y="9"/>
                  <a:pt x="107" y="0"/>
                  <a:pt x="85" y="0"/>
                </a:cubicBezTo>
                <a:cubicBezTo>
                  <a:pt x="63" y="0"/>
                  <a:pt x="42" y="9"/>
                  <a:pt x="25" y="25"/>
                </a:cubicBezTo>
                <a:cubicBezTo>
                  <a:pt x="8" y="42"/>
                  <a:pt x="0" y="64"/>
                  <a:pt x="0" y="86"/>
                </a:cubicBezTo>
                <a:cubicBezTo>
                  <a:pt x="0" y="107"/>
                  <a:pt x="9" y="129"/>
                  <a:pt x="25" y="145"/>
                </a:cubicBezTo>
                <a:cubicBezTo>
                  <a:pt x="42" y="161"/>
                  <a:pt x="63" y="170"/>
                  <a:pt x="85" y="170"/>
                </a:cubicBezTo>
                <a:cubicBezTo>
                  <a:pt x="85" y="170"/>
                  <a:pt x="85" y="170"/>
                  <a:pt x="85" y="170"/>
                </a:cubicBezTo>
                <a:cubicBezTo>
                  <a:pt x="107" y="170"/>
                  <a:pt x="128" y="161"/>
                  <a:pt x="145" y="145"/>
                </a:cubicBezTo>
                <a:cubicBezTo>
                  <a:pt x="161" y="128"/>
                  <a:pt x="170" y="107"/>
                  <a:pt x="170" y="85"/>
                </a:cubicBezTo>
                <a:cubicBezTo>
                  <a:pt x="170" y="63"/>
                  <a:pt x="161" y="42"/>
                  <a:pt x="145" y="25"/>
                </a:cubicBezTo>
                <a:close/>
                <a:moveTo>
                  <a:pt x="135" y="135"/>
                </a:moveTo>
                <a:cubicBezTo>
                  <a:pt x="121" y="148"/>
                  <a:pt x="103" y="155"/>
                  <a:pt x="85" y="155"/>
                </a:cubicBezTo>
                <a:cubicBezTo>
                  <a:pt x="67" y="155"/>
                  <a:pt x="49" y="148"/>
                  <a:pt x="35" y="135"/>
                </a:cubicBezTo>
                <a:cubicBezTo>
                  <a:pt x="22" y="121"/>
                  <a:pt x="15" y="103"/>
                  <a:pt x="15" y="86"/>
                </a:cubicBezTo>
                <a:cubicBezTo>
                  <a:pt x="15" y="67"/>
                  <a:pt x="22" y="49"/>
                  <a:pt x="35" y="35"/>
                </a:cubicBezTo>
                <a:cubicBezTo>
                  <a:pt x="49" y="22"/>
                  <a:pt x="67" y="15"/>
                  <a:pt x="85" y="15"/>
                </a:cubicBezTo>
                <a:cubicBezTo>
                  <a:pt x="103" y="15"/>
                  <a:pt x="121" y="22"/>
                  <a:pt x="135" y="35"/>
                </a:cubicBezTo>
                <a:cubicBezTo>
                  <a:pt x="148" y="49"/>
                  <a:pt x="155" y="67"/>
                  <a:pt x="155" y="85"/>
                </a:cubicBezTo>
                <a:cubicBezTo>
                  <a:pt x="155" y="103"/>
                  <a:pt x="148" y="121"/>
                  <a:pt x="135" y="135"/>
                </a:cubicBezTo>
                <a:close/>
                <a:moveTo>
                  <a:pt x="139" y="69"/>
                </a:moveTo>
                <a:cubicBezTo>
                  <a:pt x="136" y="60"/>
                  <a:pt x="132" y="52"/>
                  <a:pt x="125" y="45"/>
                </a:cubicBezTo>
                <a:cubicBezTo>
                  <a:pt x="124" y="44"/>
                  <a:pt x="122" y="44"/>
                  <a:pt x="121" y="45"/>
                </a:cubicBezTo>
                <a:cubicBezTo>
                  <a:pt x="120" y="46"/>
                  <a:pt x="120" y="48"/>
                  <a:pt x="121" y="49"/>
                </a:cubicBezTo>
                <a:cubicBezTo>
                  <a:pt x="127" y="55"/>
                  <a:pt x="132" y="62"/>
                  <a:pt x="134" y="70"/>
                </a:cubicBezTo>
                <a:cubicBezTo>
                  <a:pt x="131" y="71"/>
                  <a:pt x="129" y="75"/>
                  <a:pt x="129" y="79"/>
                </a:cubicBezTo>
                <a:cubicBezTo>
                  <a:pt x="129" y="83"/>
                  <a:pt x="132" y="87"/>
                  <a:pt x="136" y="88"/>
                </a:cubicBezTo>
                <a:cubicBezTo>
                  <a:pt x="135" y="100"/>
                  <a:pt x="131" y="112"/>
                  <a:pt x="121" y="121"/>
                </a:cubicBezTo>
                <a:cubicBezTo>
                  <a:pt x="111" y="131"/>
                  <a:pt x="98" y="136"/>
                  <a:pt x="85" y="136"/>
                </a:cubicBezTo>
                <a:cubicBezTo>
                  <a:pt x="72" y="136"/>
                  <a:pt x="59" y="131"/>
                  <a:pt x="49" y="121"/>
                </a:cubicBezTo>
                <a:cubicBezTo>
                  <a:pt x="48" y="121"/>
                  <a:pt x="47" y="120"/>
                  <a:pt x="47" y="119"/>
                </a:cubicBezTo>
                <a:cubicBezTo>
                  <a:pt x="47" y="118"/>
                  <a:pt x="48" y="117"/>
                  <a:pt x="48" y="116"/>
                </a:cubicBezTo>
                <a:cubicBezTo>
                  <a:pt x="48" y="112"/>
                  <a:pt x="45" y="109"/>
                  <a:pt x="41" y="109"/>
                </a:cubicBezTo>
                <a:cubicBezTo>
                  <a:pt x="41" y="109"/>
                  <a:pt x="40" y="109"/>
                  <a:pt x="40" y="109"/>
                </a:cubicBezTo>
                <a:cubicBezTo>
                  <a:pt x="37" y="103"/>
                  <a:pt x="35" y="97"/>
                  <a:pt x="34" y="91"/>
                </a:cubicBezTo>
                <a:cubicBezTo>
                  <a:pt x="38" y="90"/>
                  <a:pt x="41" y="86"/>
                  <a:pt x="41" y="81"/>
                </a:cubicBezTo>
                <a:cubicBezTo>
                  <a:pt x="41" y="77"/>
                  <a:pt x="39" y="74"/>
                  <a:pt x="35" y="72"/>
                </a:cubicBezTo>
                <a:cubicBezTo>
                  <a:pt x="37" y="66"/>
                  <a:pt x="40" y="60"/>
                  <a:pt x="44" y="54"/>
                </a:cubicBezTo>
                <a:cubicBezTo>
                  <a:pt x="53" y="63"/>
                  <a:pt x="53" y="63"/>
                  <a:pt x="53" y="63"/>
                </a:cubicBezTo>
                <a:cubicBezTo>
                  <a:pt x="48" y="70"/>
                  <a:pt x="46" y="77"/>
                  <a:pt x="46" y="85"/>
                </a:cubicBezTo>
                <a:cubicBezTo>
                  <a:pt x="46" y="95"/>
                  <a:pt x="50" y="105"/>
                  <a:pt x="57" y="113"/>
                </a:cubicBezTo>
                <a:cubicBezTo>
                  <a:pt x="61" y="116"/>
                  <a:pt x="65" y="119"/>
                  <a:pt x="69" y="121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69" y="126"/>
                  <a:pt x="74" y="131"/>
                  <a:pt x="79" y="131"/>
                </a:cubicBezTo>
                <a:cubicBezTo>
                  <a:pt x="83" y="131"/>
                  <a:pt x="87" y="128"/>
                  <a:pt x="88" y="124"/>
                </a:cubicBezTo>
                <a:cubicBezTo>
                  <a:pt x="97" y="123"/>
                  <a:pt x="106" y="119"/>
                  <a:pt x="113" y="113"/>
                </a:cubicBezTo>
                <a:cubicBezTo>
                  <a:pt x="120" y="105"/>
                  <a:pt x="124" y="95"/>
                  <a:pt x="124" y="85"/>
                </a:cubicBezTo>
                <a:cubicBezTo>
                  <a:pt x="124" y="75"/>
                  <a:pt x="120" y="65"/>
                  <a:pt x="113" y="57"/>
                </a:cubicBezTo>
                <a:cubicBezTo>
                  <a:pt x="112" y="56"/>
                  <a:pt x="110" y="56"/>
                  <a:pt x="109" y="57"/>
                </a:cubicBezTo>
                <a:cubicBezTo>
                  <a:pt x="108" y="58"/>
                  <a:pt x="108" y="60"/>
                  <a:pt x="109" y="61"/>
                </a:cubicBezTo>
                <a:cubicBezTo>
                  <a:pt x="116" y="68"/>
                  <a:pt x="119" y="76"/>
                  <a:pt x="119" y="85"/>
                </a:cubicBezTo>
                <a:cubicBezTo>
                  <a:pt x="119" y="94"/>
                  <a:pt x="116" y="102"/>
                  <a:pt x="109" y="109"/>
                </a:cubicBezTo>
                <a:cubicBezTo>
                  <a:pt x="103" y="115"/>
                  <a:pt x="96" y="118"/>
                  <a:pt x="89" y="119"/>
                </a:cubicBezTo>
                <a:cubicBezTo>
                  <a:pt x="88" y="114"/>
                  <a:pt x="84" y="111"/>
                  <a:pt x="79" y="111"/>
                </a:cubicBezTo>
                <a:cubicBezTo>
                  <a:pt x="75" y="111"/>
                  <a:pt x="72" y="113"/>
                  <a:pt x="71" y="116"/>
                </a:cubicBezTo>
                <a:cubicBezTo>
                  <a:pt x="67" y="114"/>
                  <a:pt x="64" y="112"/>
                  <a:pt x="61" y="109"/>
                </a:cubicBezTo>
                <a:cubicBezTo>
                  <a:pt x="54" y="102"/>
                  <a:pt x="51" y="94"/>
                  <a:pt x="51" y="85"/>
                </a:cubicBezTo>
                <a:cubicBezTo>
                  <a:pt x="51" y="79"/>
                  <a:pt x="53" y="72"/>
                  <a:pt x="56" y="66"/>
                </a:cubicBezTo>
                <a:cubicBezTo>
                  <a:pt x="75" y="85"/>
                  <a:pt x="75" y="85"/>
                  <a:pt x="75" y="85"/>
                </a:cubicBezTo>
                <a:cubicBezTo>
                  <a:pt x="75" y="85"/>
                  <a:pt x="75" y="85"/>
                  <a:pt x="75" y="85"/>
                </a:cubicBezTo>
                <a:cubicBezTo>
                  <a:pt x="75" y="90"/>
                  <a:pt x="79" y="95"/>
                  <a:pt x="85" y="95"/>
                </a:cubicBezTo>
                <a:cubicBezTo>
                  <a:pt x="90" y="95"/>
                  <a:pt x="94" y="90"/>
                  <a:pt x="94" y="85"/>
                </a:cubicBezTo>
                <a:cubicBezTo>
                  <a:pt x="94" y="80"/>
                  <a:pt x="90" y="75"/>
                  <a:pt x="85" y="75"/>
                </a:cubicBezTo>
                <a:cubicBezTo>
                  <a:pt x="49" y="39"/>
                  <a:pt x="49" y="39"/>
                  <a:pt x="49" y="39"/>
                </a:cubicBezTo>
                <a:cubicBezTo>
                  <a:pt x="46" y="36"/>
                  <a:pt x="42" y="36"/>
                  <a:pt x="39" y="39"/>
                </a:cubicBezTo>
                <a:cubicBezTo>
                  <a:pt x="36" y="42"/>
                  <a:pt x="36" y="46"/>
                  <a:pt x="39" y="49"/>
                </a:cubicBezTo>
                <a:cubicBezTo>
                  <a:pt x="40" y="50"/>
                  <a:pt x="40" y="50"/>
                  <a:pt x="40" y="50"/>
                </a:cubicBezTo>
                <a:cubicBezTo>
                  <a:pt x="36" y="57"/>
                  <a:pt x="32" y="64"/>
                  <a:pt x="30" y="71"/>
                </a:cubicBezTo>
                <a:cubicBezTo>
                  <a:pt x="25" y="72"/>
                  <a:pt x="22" y="76"/>
                  <a:pt x="22" y="81"/>
                </a:cubicBezTo>
                <a:cubicBezTo>
                  <a:pt x="22" y="86"/>
                  <a:pt x="25" y="90"/>
                  <a:pt x="29" y="91"/>
                </a:cubicBezTo>
                <a:cubicBezTo>
                  <a:pt x="30" y="98"/>
                  <a:pt x="32" y="105"/>
                  <a:pt x="35" y="112"/>
                </a:cubicBezTo>
                <a:cubicBezTo>
                  <a:pt x="35" y="113"/>
                  <a:pt x="34" y="114"/>
                  <a:pt x="34" y="116"/>
                </a:cubicBezTo>
                <a:cubicBezTo>
                  <a:pt x="34" y="120"/>
                  <a:pt x="37" y="123"/>
                  <a:pt x="41" y="123"/>
                </a:cubicBezTo>
                <a:cubicBezTo>
                  <a:pt x="42" y="123"/>
                  <a:pt x="42" y="123"/>
                  <a:pt x="43" y="123"/>
                </a:cubicBezTo>
                <a:cubicBezTo>
                  <a:pt x="44" y="123"/>
                  <a:pt x="44" y="124"/>
                  <a:pt x="45" y="125"/>
                </a:cubicBezTo>
                <a:cubicBezTo>
                  <a:pt x="56" y="136"/>
                  <a:pt x="71" y="141"/>
                  <a:pt x="85" y="141"/>
                </a:cubicBezTo>
                <a:cubicBezTo>
                  <a:pt x="99" y="141"/>
                  <a:pt x="114" y="136"/>
                  <a:pt x="125" y="125"/>
                </a:cubicBezTo>
                <a:cubicBezTo>
                  <a:pt x="135" y="115"/>
                  <a:pt x="141" y="102"/>
                  <a:pt x="141" y="88"/>
                </a:cubicBezTo>
                <a:cubicBezTo>
                  <a:pt x="145" y="87"/>
                  <a:pt x="148" y="83"/>
                  <a:pt x="148" y="79"/>
                </a:cubicBezTo>
                <a:cubicBezTo>
                  <a:pt x="148" y="73"/>
                  <a:pt x="144" y="69"/>
                  <a:pt x="139" y="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9232" name="Freeform 18"/>
          <p:cNvSpPr>
            <a:spLocks noEditPoints="1" noChangeArrowheads="1"/>
          </p:cNvSpPr>
          <p:nvPr/>
        </p:nvSpPr>
        <p:spPr bwMode="auto">
          <a:xfrm>
            <a:off x="9192882" y="3589911"/>
            <a:ext cx="514350" cy="441325"/>
          </a:xfrm>
          <a:custGeom>
            <a:avLst/>
            <a:gdLst>
              <a:gd name="T0" fmla="*/ 333 w 374"/>
              <a:gd name="T1" fmla="*/ 75 h 322"/>
              <a:gd name="T2" fmla="*/ 43 w 374"/>
              <a:gd name="T3" fmla="*/ 75 h 322"/>
              <a:gd name="T4" fmla="*/ 43 w 374"/>
              <a:gd name="T5" fmla="*/ 279 h 322"/>
              <a:gd name="T6" fmla="*/ 333 w 374"/>
              <a:gd name="T7" fmla="*/ 279 h 322"/>
              <a:gd name="T8" fmla="*/ 333 w 374"/>
              <a:gd name="T9" fmla="*/ 75 h 322"/>
              <a:gd name="T10" fmla="*/ 133 w 374"/>
              <a:gd name="T11" fmla="*/ 139 h 322"/>
              <a:gd name="T12" fmla="*/ 71 w 374"/>
              <a:gd name="T13" fmla="*/ 165 h 322"/>
              <a:gd name="T14" fmla="*/ 71 w 374"/>
              <a:gd name="T15" fmla="*/ 148 h 322"/>
              <a:gd name="T16" fmla="*/ 118 w 374"/>
              <a:gd name="T17" fmla="*/ 131 h 322"/>
              <a:gd name="T18" fmla="*/ 71 w 374"/>
              <a:gd name="T19" fmla="*/ 113 h 322"/>
              <a:gd name="T20" fmla="*/ 71 w 374"/>
              <a:gd name="T21" fmla="*/ 96 h 322"/>
              <a:gd name="T22" fmla="*/ 133 w 374"/>
              <a:gd name="T23" fmla="*/ 124 h 322"/>
              <a:gd name="T24" fmla="*/ 133 w 374"/>
              <a:gd name="T25" fmla="*/ 139 h 322"/>
              <a:gd name="T26" fmla="*/ 213 w 374"/>
              <a:gd name="T27" fmla="*/ 163 h 322"/>
              <a:gd name="T28" fmla="*/ 153 w 374"/>
              <a:gd name="T29" fmla="*/ 163 h 322"/>
              <a:gd name="T30" fmla="*/ 153 w 374"/>
              <a:gd name="T31" fmla="*/ 148 h 322"/>
              <a:gd name="T32" fmla="*/ 213 w 374"/>
              <a:gd name="T33" fmla="*/ 148 h 322"/>
              <a:gd name="T34" fmla="*/ 213 w 374"/>
              <a:gd name="T35" fmla="*/ 163 h 322"/>
              <a:gd name="T36" fmla="*/ 0 w 374"/>
              <a:gd name="T37" fmla="*/ 0 h 322"/>
              <a:gd name="T38" fmla="*/ 0 w 374"/>
              <a:gd name="T39" fmla="*/ 322 h 322"/>
              <a:gd name="T40" fmla="*/ 374 w 374"/>
              <a:gd name="T41" fmla="*/ 322 h 322"/>
              <a:gd name="T42" fmla="*/ 374 w 374"/>
              <a:gd name="T43" fmla="*/ 0 h 322"/>
              <a:gd name="T44" fmla="*/ 0 w 374"/>
              <a:gd name="T45" fmla="*/ 0 h 322"/>
              <a:gd name="T46" fmla="*/ 354 w 374"/>
              <a:gd name="T47" fmla="*/ 300 h 322"/>
              <a:gd name="T48" fmla="*/ 22 w 374"/>
              <a:gd name="T49" fmla="*/ 300 h 322"/>
              <a:gd name="T50" fmla="*/ 22 w 374"/>
              <a:gd name="T51" fmla="*/ 53 h 322"/>
              <a:gd name="T52" fmla="*/ 354 w 374"/>
              <a:gd name="T53" fmla="*/ 53 h 322"/>
              <a:gd name="T54" fmla="*/ 354 w 374"/>
              <a:gd name="T55" fmla="*/ 300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74" h="322">
                <a:moveTo>
                  <a:pt x="333" y="75"/>
                </a:moveTo>
                <a:lnTo>
                  <a:pt x="43" y="75"/>
                </a:lnTo>
                <a:lnTo>
                  <a:pt x="43" y="279"/>
                </a:lnTo>
                <a:lnTo>
                  <a:pt x="333" y="279"/>
                </a:lnTo>
                <a:lnTo>
                  <a:pt x="333" y="75"/>
                </a:lnTo>
                <a:close/>
                <a:moveTo>
                  <a:pt x="133" y="139"/>
                </a:moveTo>
                <a:lnTo>
                  <a:pt x="71" y="165"/>
                </a:lnTo>
                <a:lnTo>
                  <a:pt x="71" y="148"/>
                </a:lnTo>
                <a:lnTo>
                  <a:pt x="118" y="131"/>
                </a:lnTo>
                <a:lnTo>
                  <a:pt x="71" y="113"/>
                </a:lnTo>
                <a:lnTo>
                  <a:pt x="71" y="96"/>
                </a:lnTo>
                <a:lnTo>
                  <a:pt x="133" y="124"/>
                </a:lnTo>
                <a:lnTo>
                  <a:pt x="133" y="139"/>
                </a:lnTo>
                <a:close/>
                <a:moveTo>
                  <a:pt x="213" y="163"/>
                </a:moveTo>
                <a:lnTo>
                  <a:pt x="153" y="163"/>
                </a:lnTo>
                <a:lnTo>
                  <a:pt x="153" y="148"/>
                </a:lnTo>
                <a:lnTo>
                  <a:pt x="213" y="148"/>
                </a:lnTo>
                <a:lnTo>
                  <a:pt x="213" y="163"/>
                </a:lnTo>
                <a:close/>
                <a:moveTo>
                  <a:pt x="0" y="0"/>
                </a:moveTo>
                <a:lnTo>
                  <a:pt x="0" y="322"/>
                </a:lnTo>
                <a:lnTo>
                  <a:pt x="374" y="322"/>
                </a:lnTo>
                <a:lnTo>
                  <a:pt x="374" y="0"/>
                </a:lnTo>
                <a:lnTo>
                  <a:pt x="0" y="0"/>
                </a:lnTo>
                <a:close/>
                <a:moveTo>
                  <a:pt x="354" y="300"/>
                </a:moveTo>
                <a:lnTo>
                  <a:pt x="22" y="300"/>
                </a:lnTo>
                <a:lnTo>
                  <a:pt x="22" y="53"/>
                </a:lnTo>
                <a:lnTo>
                  <a:pt x="354" y="53"/>
                </a:lnTo>
                <a:lnTo>
                  <a:pt x="354" y="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5825714" y="3565597"/>
            <a:ext cx="624068" cy="433418"/>
            <a:chOff x="10083800" y="1362076"/>
            <a:chExt cx="722313" cy="501650"/>
          </a:xfrm>
          <a:solidFill>
            <a:schemeClr val="bg1"/>
          </a:solidFill>
        </p:grpSpPr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10083800" y="1466851"/>
              <a:ext cx="722313" cy="361950"/>
            </a:xfrm>
            <a:custGeom>
              <a:avLst/>
              <a:gdLst>
                <a:gd name="T0" fmla="*/ 71 w 212"/>
                <a:gd name="T1" fmla="*/ 17 h 106"/>
                <a:gd name="T2" fmla="*/ 70 w 212"/>
                <a:gd name="T3" fmla="*/ 8 h 106"/>
                <a:gd name="T4" fmla="*/ 65 w 212"/>
                <a:gd name="T5" fmla="*/ 6 h 106"/>
                <a:gd name="T6" fmla="*/ 34 w 212"/>
                <a:gd name="T7" fmla="*/ 33 h 106"/>
                <a:gd name="T8" fmla="*/ 36 w 212"/>
                <a:gd name="T9" fmla="*/ 50 h 106"/>
                <a:gd name="T10" fmla="*/ 39 w 212"/>
                <a:gd name="T11" fmla="*/ 60 h 106"/>
                <a:gd name="T12" fmla="*/ 39 w 212"/>
                <a:gd name="T13" fmla="*/ 65 h 106"/>
                <a:gd name="T14" fmla="*/ 30 w 212"/>
                <a:gd name="T15" fmla="*/ 74 h 106"/>
                <a:gd name="T16" fmla="*/ 1 w 212"/>
                <a:gd name="T17" fmla="*/ 89 h 106"/>
                <a:gd name="T18" fmla="*/ 25 w 212"/>
                <a:gd name="T19" fmla="*/ 106 h 106"/>
                <a:gd name="T20" fmla="*/ 25 w 212"/>
                <a:gd name="T21" fmla="*/ 93 h 106"/>
                <a:gd name="T22" fmla="*/ 25 w 212"/>
                <a:gd name="T23" fmla="*/ 91 h 106"/>
                <a:gd name="T24" fmla="*/ 46 w 212"/>
                <a:gd name="T25" fmla="*/ 76 h 106"/>
                <a:gd name="T26" fmla="*/ 69 w 212"/>
                <a:gd name="T27" fmla="*/ 67 h 106"/>
                <a:gd name="T28" fmla="*/ 66 w 212"/>
                <a:gd name="T29" fmla="*/ 65 h 106"/>
                <a:gd name="T30" fmla="*/ 70 w 212"/>
                <a:gd name="T31" fmla="*/ 52 h 106"/>
                <a:gd name="T32" fmla="*/ 75 w 212"/>
                <a:gd name="T33" fmla="*/ 45 h 106"/>
                <a:gd name="T34" fmla="*/ 70 w 212"/>
                <a:gd name="T35" fmla="*/ 24 h 106"/>
                <a:gd name="T36" fmla="*/ 211 w 212"/>
                <a:gd name="T37" fmla="*/ 89 h 106"/>
                <a:gd name="T38" fmla="*/ 182 w 212"/>
                <a:gd name="T39" fmla="*/ 74 h 106"/>
                <a:gd name="T40" fmla="*/ 173 w 212"/>
                <a:gd name="T41" fmla="*/ 65 h 106"/>
                <a:gd name="T42" fmla="*/ 173 w 212"/>
                <a:gd name="T43" fmla="*/ 59 h 106"/>
                <a:gd name="T44" fmla="*/ 177 w 212"/>
                <a:gd name="T45" fmla="*/ 49 h 106"/>
                <a:gd name="T46" fmla="*/ 178 w 212"/>
                <a:gd name="T47" fmla="*/ 37 h 106"/>
                <a:gd name="T48" fmla="*/ 178 w 212"/>
                <a:gd name="T49" fmla="*/ 23 h 106"/>
                <a:gd name="T50" fmla="*/ 174 w 212"/>
                <a:gd name="T51" fmla="*/ 8 h 106"/>
                <a:gd name="T52" fmla="*/ 168 w 212"/>
                <a:gd name="T53" fmla="*/ 6 h 106"/>
                <a:gd name="T54" fmla="*/ 139 w 212"/>
                <a:gd name="T55" fmla="*/ 12 h 106"/>
                <a:gd name="T56" fmla="*/ 139 w 212"/>
                <a:gd name="T57" fmla="*/ 15 h 106"/>
                <a:gd name="T58" fmla="*/ 140 w 212"/>
                <a:gd name="T59" fmla="*/ 17 h 106"/>
                <a:gd name="T60" fmla="*/ 138 w 212"/>
                <a:gd name="T61" fmla="*/ 41 h 106"/>
                <a:gd name="T62" fmla="*/ 139 w 212"/>
                <a:gd name="T63" fmla="*/ 50 h 106"/>
                <a:gd name="T64" fmla="*/ 142 w 212"/>
                <a:gd name="T65" fmla="*/ 60 h 106"/>
                <a:gd name="T66" fmla="*/ 143 w 212"/>
                <a:gd name="T67" fmla="*/ 65 h 106"/>
                <a:gd name="T68" fmla="*/ 156 w 212"/>
                <a:gd name="T69" fmla="*/ 72 h 106"/>
                <a:gd name="T70" fmla="*/ 170 w 212"/>
                <a:gd name="T71" fmla="*/ 78 h 106"/>
                <a:gd name="T72" fmla="*/ 187 w 212"/>
                <a:gd name="T73" fmla="*/ 92 h 106"/>
                <a:gd name="T74" fmla="*/ 187 w 212"/>
                <a:gd name="T75" fmla="*/ 101 h 106"/>
                <a:gd name="T76" fmla="*/ 212 w 212"/>
                <a:gd name="T7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2" h="106">
                  <a:moveTo>
                    <a:pt x="69" y="22"/>
                  </a:moveTo>
                  <a:cubicBezTo>
                    <a:pt x="69" y="20"/>
                    <a:pt x="70" y="18"/>
                    <a:pt x="71" y="17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3"/>
                    <a:pt x="70" y="11"/>
                    <a:pt x="70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6" y="0"/>
                    <a:pt x="47" y="4"/>
                    <a:pt x="42" y="6"/>
                  </a:cubicBezTo>
                  <a:cubicBezTo>
                    <a:pt x="35" y="8"/>
                    <a:pt x="30" y="18"/>
                    <a:pt x="34" y="33"/>
                  </a:cubicBezTo>
                  <a:cubicBezTo>
                    <a:pt x="34" y="36"/>
                    <a:pt x="32" y="37"/>
                    <a:pt x="32" y="38"/>
                  </a:cubicBezTo>
                  <a:cubicBezTo>
                    <a:pt x="33" y="41"/>
                    <a:pt x="33" y="49"/>
                    <a:pt x="36" y="50"/>
                  </a:cubicBezTo>
                  <a:cubicBezTo>
                    <a:pt x="36" y="51"/>
                    <a:pt x="38" y="51"/>
                    <a:pt x="38" y="51"/>
                  </a:cubicBezTo>
                  <a:cubicBezTo>
                    <a:pt x="38" y="54"/>
                    <a:pt x="38" y="57"/>
                    <a:pt x="39" y="60"/>
                  </a:cubicBezTo>
                  <a:cubicBezTo>
                    <a:pt x="39" y="62"/>
                    <a:pt x="41" y="62"/>
                    <a:pt x="42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8" y="67"/>
                    <a:pt x="37" y="72"/>
                    <a:pt x="35" y="73"/>
                  </a:cubicBezTo>
                  <a:cubicBezTo>
                    <a:pt x="33" y="73"/>
                    <a:pt x="32" y="74"/>
                    <a:pt x="30" y="74"/>
                  </a:cubicBezTo>
                  <a:cubicBezTo>
                    <a:pt x="25" y="76"/>
                    <a:pt x="19" y="79"/>
                    <a:pt x="13" y="81"/>
                  </a:cubicBezTo>
                  <a:cubicBezTo>
                    <a:pt x="8" y="83"/>
                    <a:pt x="2" y="84"/>
                    <a:pt x="1" y="89"/>
                  </a:cubicBezTo>
                  <a:cubicBezTo>
                    <a:pt x="1" y="93"/>
                    <a:pt x="0" y="101"/>
                    <a:pt x="0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5" y="104"/>
                    <a:pt x="25" y="103"/>
                    <a:pt x="25" y="101"/>
                  </a:cubicBezTo>
                  <a:cubicBezTo>
                    <a:pt x="25" y="98"/>
                    <a:pt x="25" y="95"/>
                    <a:pt x="25" y="93"/>
                  </a:cubicBezTo>
                  <a:cubicBezTo>
                    <a:pt x="25" y="92"/>
                    <a:pt x="25" y="92"/>
                    <a:pt x="25" y="92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8" y="83"/>
                    <a:pt x="36" y="80"/>
                    <a:pt x="42" y="78"/>
                  </a:cubicBezTo>
                  <a:cubicBezTo>
                    <a:pt x="44" y="77"/>
                    <a:pt x="45" y="77"/>
                    <a:pt x="46" y="76"/>
                  </a:cubicBezTo>
                  <a:cubicBezTo>
                    <a:pt x="49" y="75"/>
                    <a:pt x="53" y="74"/>
                    <a:pt x="56" y="72"/>
                  </a:cubicBezTo>
                  <a:cubicBezTo>
                    <a:pt x="60" y="70"/>
                    <a:pt x="65" y="68"/>
                    <a:pt x="69" y="67"/>
                  </a:cubicBezTo>
                  <a:cubicBezTo>
                    <a:pt x="69" y="66"/>
                    <a:pt x="69" y="66"/>
                    <a:pt x="69" y="65"/>
                  </a:cubicBezTo>
                  <a:cubicBezTo>
                    <a:pt x="68" y="65"/>
                    <a:pt x="67" y="65"/>
                    <a:pt x="66" y="65"/>
                  </a:cubicBezTo>
                  <a:cubicBezTo>
                    <a:pt x="66" y="62"/>
                    <a:pt x="68" y="61"/>
                    <a:pt x="69" y="59"/>
                  </a:cubicBezTo>
                  <a:cubicBezTo>
                    <a:pt x="70" y="57"/>
                    <a:pt x="69" y="54"/>
                    <a:pt x="70" y="52"/>
                  </a:cubicBezTo>
                  <a:cubicBezTo>
                    <a:pt x="71" y="51"/>
                    <a:pt x="73" y="50"/>
                    <a:pt x="73" y="49"/>
                  </a:cubicBezTo>
                  <a:cubicBezTo>
                    <a:pt x="74" y="48"/>
                    <a:pt x="75" y="46"/>
                    <a:pt x="75" y="45"/>
                  </a:cubicBezTo>
                  <a:cubicBezTo>
                    <a:pt x="75" y="44"/>
                    <a:pt x="75" y="43"/>
                    <a:pt x="75" y="43"/>
                  </a:cubicBezTo>
                  <a:cubicBezTo>
                    <a:pt x="71" y="38"/>
                    <a:pt x="70" y="30"/>
                    <a:pt x="70" y="24"/>
                  </a:cubicBezTo>
                  <a:cubicBezTo>
                    <a:pt x="70" y="23"/>
                    <a:pt x="70" y="23"/>
                    <a:pt x="69" y="22"/>
                  </a:cubicBezTo>
                  <a:close/>
                  <a:moveTo>
                    <a:pt x="211" y="89"/>
                  </a:moveTo>
                  <a:cubicBezTo>
                    <a:pt x="210" y="84"/>
                    <a:pt x="204" y="83"/>
                    <a:pt x="199" y="81"/>
                  </a:cubicBezTo>
                  <a:cubicBezTo>
                    <a:pt x="193" y="79"/>
                    <a:pt x="187" y="76"/>
                    <a:pt x="182" y="74"/>
                  </a:cubicBezTo>
                  <a:cubicBezTo>
                    <a:pt x="180" y="74"/>
                    <a:pt x="179" y="73"/>
                    <a:pt x="177" y="73"/>
                  </a:cubicBezTo>
                  <a:cubicBezTo>
                    <a:pt x="175" y="72"/>
                    <a:pt x="174" y="67"/>
                    <a:pt x="173" y="65"/>
                  </a:cubicBezTo>
                  <a:cubicBezTo>
                    <a:pt x="172" y="65"/>
                    <a:pt x="171" y="65"/>
                    <a:pt x="170" y="65"/>
                  </a:cubicBezTo>
                  <a:cubicBezTo>
                    <a:pt x="170" y="62"/>
                    <a:pt x="172" y="61"/>
                    <a:pt x="173" y="59"/>
                  </a:cubicBezTo>
                  <a:cubicBezTo>
                    <a:pt x="173" y="57"/>
                    <a:pt x="173" y="54"/>
                    <a:pt x="174" y="52"/>
                  </a:cubicBezTo>
                  <a:cubicBezTo>
                    <a:pt x="175" y="51"/>
                    <a:pt x="176" y="50"/>
                    <a:pt x="177" y="49"/>
                  </a:cubicBezTo>
                  <a:cubicBezTo>
                    <a:pt x="178" y="48"/>
                    <a:pt x="178" y="46"/>
                    <a:pt x="179" y="45"/>
                  </a:cubicBezTo>
                  <a:cubicBezTo>
                    <a:pt x="179" y="43"/>
                    <a:pt x="180" y="39"/>
                    <a:pt x="178" y="37"/>
                  </a:cubicBezTo>
                  <a:cubicBezTo>
                    <a:pt x="178" y="35"/>
                    <a:pt x="177" y="35"/>
                    <a:pt x="177" y="34"/>
                  </a:cubicBezTo>
                  <a:cubicBezTo>
                    <a:pt x="177" y="31"/>
                    <a:pt x="178" y="25"/>
                    <a:pt x="178" y="23"/>
                  </a:cubicBezTo>
                  <a:cubicBezTo>
                    <a:pt x="178" y="20"/>
                    <a:pt x="178" y="16"/>
                    <a:pt x="177" y="13"/>
                  </a:cubicBezTo>
                  <a:cubicBezTo>
                    <a:pt x="177" y="13"/>
                    <a:pt x="176" y="9"/>
                    <a:pt x="174" y="8"/>
                  </a:cubicBezTo>
                  <a:cubicBezTo>
                    <a:pt x="171" y="8"/>
                    <a:pt x="171" y="8"/>
                    <a:pt x="171" y="8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60" y="0"/>
                    <a:pt x="151" y="4"/>
                    <a:pt x="146" y="6"/>
                  </a:cubicBezTo>
                  <a:cubicBezTo>
                    <a:pt x="143" y="7"/>
                    <a:pt x="141" y="9"/>
                    <a:pt x="139" y="12"/>
                  </a:cubicBezTo>
                  <a:cubicBezTo>
                    <a:pt x="139" y="13"/>
                    <a:pt x="139" y="14"/>
                    <a:pt x="139" y="14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40" y="16"/>
                    <a:pt x="140" y="16"/>
                    <a:pt x="140" y="17"/>
                  </a:cubicBezTo>
                  <a:cubicBezTo>
                    <a:pt x="143" y="22"/>
                    <a:pt x="142" y="28"/>
                    <a:pt x="141" y="32"/>
                  </a:cubicBezTo>
                  <a:cubicBezTo>
                    <a:pt x="141" y="34"/>
                    <a:pt x="140" y="38"/>
                    <a:pt x="138" y="41"/>
                  </a:cubicBezTo>
                  <a:cubicBezTo>
                    <a:pt x="137" y="41"/>
                    <a:pt x="137" y="42"/>
                    <a:pt x="136" y="42"/>
                  </a:cubicBezTo>
                  <a:cubicBezTo>
                    <a:pt x="137" y="46"/>
                    <a:pt x="137" y="49"/>
                    <a:pt x="139" y="50"/>
                  </a:cubicBezTo>
                  <a:cubicBezTo>
                    <a:pt x="140" y="51"/>
                    <a:pt x="142" y="51"/>
                    <a:pt x="142" y="51"/>
                  </a:cubicBezTo>
                  <a:cubicBezTo>
                    <a:pt x="142" y="54"/>
                    <a:pt x="142" y="57"/>
                    <a:pt x="142" y="60"/>
                  </a:cubicBezTo>
                  <a:cubicBezTo>
                    <a:pt x="143" y="62"/>
                    <a:pt x="145" y="62"/>
                    <a:pt x="145" y="65"/>
                  </a:cubicBezTo>
                  <a:cubicBezTo>
                    <a:pt x="143" y="65"/>
                    <a:pt x="143" y="65"/>
                    <a:pt x="143" y="65"/>
                  </a:cubicBezTo>
                  <a:cubicBezTo>
                    <a:pt x="143" y="66"/>
                    <a:pt x="143" y="66"/>
                    <a:pt x="143" y="67"/>
                  </a:cubicBezTo>
                  <a:cubicBezTo>
                    <a:pt x="147" y="68"/>
                    <a:pt x="152" y="70"/>
                    <a:pt x="156" y="72"/>
                  </a:cubicBezTo>
                  <a:cubicBezTo>
                    <a:pt x="160" y="74"/>
                    <a:pt x="163" y="75"/>
                    <a:pt x="166" y="76"/>
                  </a:cubicBezTo>
                  <a:cubicBezTo>
                    <a:pt x="167" y="77"/>
                    <a:pt x="168" y="77"/>
                    <a:pt x="170" y="78"/>
                  </a:cubicBezTo>
                  <a:cubicBezTo>
                    <a:pt x="176" y="80"/>
                    <a:pt x="184" y="83"/>
                    <a:pt x="187" y="91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87" y="95"/>
                    <a:pt x="187" y="98"/>
                    <a:pt x="187" y="101"/>
                  </a:cubicBezTo>
                  <a:cubicBezTo>
                    <a:pt x="187" y="103"/>
                    <a:pt x="187" y="104"/>
                    <a:pt x="187" y="106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101"/>
                    <a:pt x="211" y="93"/>
                    <a:pt x="211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" name="Freeform 33"/>
            <p:cNvSpPr/>
            <p:nvPr/>
          </p:nvSpPr>
          <p:spPr bwMode="auto">
            <a:xfrm>
              <a:off x="10190163" y="1362076"/>
              <a:ext cx="509588" cy="501650"/>
            </a:xfrm>
            <a:custGeom>
              <a:avLst/>
              <a:gdLst>
                <a:gd name="T0" fmla="*/ 102 w 150"/>
                <a:gd name="T1" fmla="*/ 17 h 147"/>
                <a:gd name="T2" fmla="*/ 103 w 150"/>
                <a:gd name="T3" fmla="*/ 32 h 147"/>
                <a:gd name="T4" fmla="*/ 102 w 150"/>
                <a:gd name="T5" fmla="*/ 46 h 147"/>
                <a:gd name="T6" fmla="*/ 104 w 150"/>
                <a:gd name="T7" fmla="*/ 50 h 147"/>
                <a:gd name="T8" fmla="*/ 104 w 150"/>
                <a:gd name="T9" fmla="*/ 62 h 147"/>
                <a:gd name="T10" fmla="*/ 102 w 150"/>
                <a:gd name="T11" fmla="*/ 68 h 147"/>
                <a:gd name="T12" fmla="*/ 97 w 150"/>
                <a:gd name="T13" fmla="*/ 72 h 147"/>
                <a:gd name="T14" fmla="*/ 96 w 150"/>
                <a:gd name="T15" fmla="*/ 82 h 147"/>
                <a:gd name="T16" fmla="*/ 92 w 150"/>
                <a:gd name="T17" fmla="*/ 90 h 147"/>
                <a:gd name="T18" fmla="*/ 96 w 150"/>
                <a:gd name="T19" fmla="*/ 90 h 147"/>
                <a:gd name="T20" fmla="*/ 102 w 150"/>
                <a:gd name="T21" fmla="*/ 101 h 147"/>
                <a:gd name="T22" fmla="*/ 109 w 150"/>
                <a:gd name="T23" fmla="*/ 103 h 147"/>
                <a:gd name="T24" fmla="*/ 132 w 150"/>
                <a:gd name="T25" fmla="*/ 113 h 147"/>
                <a:gd name="T26" fmla="*/ 150 w 150"/>
                <a:gd name="T27" fmla="*/ 124 h 147"/>
                <a:gd name="T28" fmla="*/ 150 w 150"/>
                <a:gd name="T29" fmla="*/ 147 h 147"/>
                <a:gd name="T30" fmla="*/ 0 w 150"/>
                <a:gd name="T31" fmla="*/ 147 h 147"/>
                <a:gd name="T32" fmla="*/ 0 w 150"/>
                <a:gd name="T33" fmla="*/ 124 h 147"/>
                <a:gd name="T34" fmla="*/ 18 w 150"/>
                <a:gd name="T35" fmla="*/ 113 h 147"/>
                <a:gd name="T36" fmla="*/ 41 w 150"/>
                <a:gd name="T37" fmla="*/ 103 h 147"/>
                <a:gd name="T38" fmla="*/ 48 w 150"/>
                <a:gd name="T39" fmla="*/ 101 h 147"/>
                <a:gd name="T40" fmla="*/ 54 w 150"/>
                <a:gd name="T41" fmla="*/ 90 h 147"/>
                <a:gd name="T42" fmla="*/ 57 w 150"/>
                <a:gd name="T43" fmla="*/ 90 h 147"/>
                <a:gd name="T44" fmla="*/ 53 w 150"/>
                <a:gd name="T45" fmla="*/ 83 h 147"/>
                <a:gd name="T46" fmla="*/ 52 w 150"/>
                <a:gd name="T47" fmla="*/ 70 h 147"/>
                <a:gd name="T48" fmla="*/ 49 w 150"/>
                <a:gd name="T49" fmla="*/ 70 h 147"/>
                <a:gd name="T50" fmla="*/ 44 w 150"/>
                <a:gd name="T51" fmla="*/ 53 h 147"/>
                <a:gd name="T52" fmla="*/ 46 w 150"/>
                <a:gd name="T53" fmla="*/ 46 h 147"/>
                <a:gd name="T54" fmla="*/ 58 w 150"/>
                <a:gd name="T55" fmla="*/ 7 h 147"/>
                <a:gd name="T56" fmla="*/ 90 w 150"/>
                <a:gd name="T57" fmla="*/ 7 h 147"/>
                <a:gd name="T58" fmla="*/ 93 w 150"/>
                <a:gd name="T59" fmla="*/ 10 h 147"/>
                <a:gd name="T60" fmla="*/ 98 w 150"/>
                <a:gd name="T61" fmla="*/ 10 h 147"/>
                <a:gd name="T62" fmla="*/ 102 w 150"/>
                <a:gd name="T63" fmla="*/ 1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0" h="147">
                  <a:moveTo>
                    <a:pt x="102" y="17"/>
                  </a:moveTo>
                  <a:cubicBezTo>
                    <a:pt x="103" y="22"/>
                    <a:pt x="103" y="26"/>
                    <a:pt x="103" y="32"/>
                  </a:cubicBezTo>
                  <a:cubicBezTo>
                    <a:pt x="103" y="34"/>
                    <a:pt x="102" y="43"/>
                    <a:pt x="102" y="46"/>
                  </a:cubicBezTo>
                  <a:cubicBezTo>
                    <a:pt x="102" y="48"/>
                    <a:pt x="103" y="48"/>
                    <a:pt x="104" y="50"/>
                  </a:cubicBezTo>
                  <a:cubicBezTo>
                    <a:pt x="105" y="54"/>
                    <a:pt x="105" y="59"/>
                    <a:pt x="104" y="62"/>
                  </a:cubicBezTo>
                  <a:cubicBezTo>
                    <a:pt x="104" y="64"/>
                    <a:pt x="103" y="66"/>
                    <a:pt x="102" y="68"/>
                  </a:cubicBezTo>
                  <a:cubicBezTo>
                    <a:pt x="101" y="70"/>
                    <a:pt x="98" y="70"/>
                    <a:pt x="97" y="72"/>
                  </a:cubicBezTo>
                  <a:cubicBezTo>
                    <a:pt x="96" y="75"/>
                    <a:pt x="97" y="78"/>
                    <a:pt x="96" y="82"/>
                  </a:cubicBezTo>
                  <a:cubicBezTo>
                    <a:pt x="95" y="85"/>
                    <a:pt x="92" y="85"/>
                    <a:pt x="92" y="90"/>
                  </a:cubicBezTo>
                  <a:cubicBezTo>
                    <a:pt x="93" y="90"/>
                    <a:pt x="94" y="90"/>
                    <a:pt x="96" y="90"/>
                  </a:cubicBezTo>
                  <a:cubicBezTo>
                    <a:pt x="97" y="93"/>
                    <a:pt x="100" y="99"/>
                    <a:pt x="102" y="101"/>
                  </a:cubicBezTo>
                  <a:cubicBezTo>
                    <a:pt x="104" y="102"/>
                    <a:pt x="107" y="102"/>
                    <a:pt x="109" y="103"/>
                  </a:cubicBezTo>
                  <a:cubicBezTo>
                    <a:pt x="116" y="106"/>
                    <a:pt x="125" y="110"/>
                    <a:pt x="132" y="113"/>
                  </a:cubicBezTo>
                  <a:cubicBezTo>
                    <a:pt x="139" y="116"/>
                    <a:pt x="148" y="117"/>
                    <a:pt x="150" y="124"/>
                  </a:cubicBezTo>
                  <a:cubicBezTo>
                    <a:pt x="150" y="129"/>
                    <a:pt x="150" y="141"/>
                    <a:pt x="15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1"/>
                    <a:pt x="0" y="129"/>
                    <a:pt x="0" y="124"/>
                  </a:cubicBezTo>
                  <a:cubicBezTo>
                    <a:pt x="3" y="117"/>
                    <a:pt x="11" y="116"/>
                    <a:pt x="18" y="113"/>
                  </a:cubicBezTo>
                  <a:cubicBezTo>
                    <a:pt x="25" y="110"/>
                    <a:pt x="34" y="106"/>
                    <a:pt x="41" y="103"/>
                  </a:cubicBezTo>
                  <a:cubicBezTo>
                    <a:pt x="44" y="102"/>
                    <a:pt x="46" y="102"/>
                    <a:pt x="48" y="101"/>
                  </a:cubicBezTo>
                  <a:cubicBezTo>
                    <a:pt x="50" y="99"/>
                    <a:pt x="53" y="93"/>
                    <a:pt x="54" y="90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7" y="86"/>
                    <a:pt x="54" y="85"/>
                    <a:pt x="53" y="83"/>
                  </a:cubicBezTo>
                  <a:cubicBezTo>
                    <a:pt x="53" y="79"/>
                    <a:pt x="53" y="74"/>
                    <a:pt x="52" y="70"/>
                  </a:cubicBezTo>
                  <a:cubicBezTo>
                    <a:pt x="52" y="71"/>
                    <a:pt x="49" y="70"/>
                    <a:pt x="49" y="70"/>
                  </a:cubicBezTo>
                  <a:cubicBezTo>
                    <a:pt x="45" y="67"/>
                    <a:pt x="45" y="57"/>
                    <a:pt x="44" y="53"/>
                  </a:cubicBezTo>
                  <a:cubicBezTo>
                    <a:pt x="44" y="51"/>
                    <a:pt x="47" y="49"/>
                    <a:pt x="46" y="46"/>
                  </a:cubicBezTo>
                  <a:cubicBezTo>
                    <a:pt x="42" y="25"/>
                    <a:pt x="48" y="11"/>
                    <a:pt x="58" y="7"/>
                  </a:cubicBezTo>
                  <a:cubicBezTo>
                    <a:pt x="65" y="5"/>
                    <a:pt x="78" y="0"/>
                    <a:pt x="90" y="7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100" y="12"/>
                    <a:pt x="102" y="17"/>
                    <a:pt x="10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9239" name="文本框 84"/>
          <p:cNvSpPr txBox="1">
            <a:spLocks noChangeArrowheads="1"/>
          </p:cNvSpPr>
          <p:nvPr/>
        </p:nvSpPr>
        <p:spPr bwMode="auto">
          <a:xfrm>
            <a:off x="5292249" y="4413823"/>
            <a:ext cx="159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9240" name="文本框 85"/>
          <p:cNvSpPr txBox="1">
            <a:spLocks noChangeArrowheads="1"/>
          </p:cNvSpPr>
          <p:nvPr/>
        </p:nvSpPr>
        <p:spPr bwMode="auto">
          <a:xfrm>
            <a:off x="3606649" y="2646936"/>
            <a:ext cx="159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9241" name="文本框 86"/>
          <p:cNvSpPr txBox="1">
            <a:spLocks noChangeArrowheads="1"/>
          </p:cNvSpPr>
          <p:nvPr/>
        </p:nvSpPr>
        <p:spPr bwMode="auto">
          <a:xfrm>
            <a:off x="1891823" y="4413823"/>
            <a:ext cx="159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9242" name="TextBox 8"/>
          <p:cNvSpPr txBox="1">
            <a:spLocks noChangeArrowheads="1"/>
          </p:cNvSpPr>
          <p:nvPr/>
        </p:nvSpPr>
        <p:spPr bwMode="auto">
          <a:xfrm>
            <a:off x="1872587" y="4790738"/>
            <a:ext cx="17827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1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100" dirty="0">
              <a:cs typeface="Segoe UI Light" panose="020B0502040204020203" pitchFamily="34" charset="0"/>
            </a:endParaRPr>
          </a:p>
        </p:txBody>
      </p:sp>
      <p:sp>
        <p:nvSpPr>
          <p:cNvPr id="9243" name="TextBox 8"/>
          <p:cNvSpPr txBox="1">
            <a:spLocks noChangeArrowheads="1"/>
          </p:cNvSpPr>
          <p:nvPr/>
        </p:nvSpPr>
        <p:spPr bwMode="auto">
          <a:xfrm>
            <a:off x="5204619" y="4790738"/>
            <a:ext cx="17827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1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100" dirty="0">
              <a:cs typeface="Segoe UI Light" panose="020B0502040204020203" pitchFamily="34" charset="0"/>
            </a:endParaRPr>
          </a:p>
        </p:txBody>
      </p:sp>
      <p:sp>
        <p:nvSpPr>
          <p:cNvPr id="9244" name="TextBox 8"/>
          <p:cNvSpPr txBox="1">
            <a:spLocks noChangeArrowheads="1"/>
          </p:cNvSpPr>
          <p:nvPr/>
        </p:nvSpPr>
        <p:spPr bwMode="auto">
          <a:xfrm>
            <a:off x="8639175" y="4790738"/>
            <a:ext cx="17843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1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100" dirty="0">
              <a:cs typeface="Segoe UI Light" panose="020B0502040204020203" pitchFamily="34" charset="0"/>
            </a:endParaRPr>
          </a:p>
        </p:txBody>
      </p:sp>
      <p:sp>
        <p:nvSpPr>
          <p:cNvPr id="9245" name="TextBox 8"/>
          <p:cNvSpPr txBox="1">
            <a:spLocks noChangeArrowheads="1"/>
          </p:cNvSpPr>
          <p:nvPr/>
        </p:nvSpPr>
        <p:spPr bwMode="auto">
          <a:xfrm>
            <a:off x="3556000" y="1769759"/>
            <a:ext cx="25400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100" dirty="0">
              <a:cs typeface="Segoe UI Light" panose="020B0502040204020203" pitchFamily="34" charset="0"/>
            </a:endParaRPr>
          </a:p>
        </p:txBody>
      </p:sp>
      <p:sp>
        <p:nvSpPr>
          <p:cNvPr id="9246" name="TextBox 8"/>
          <p:cNvSpPr txBox="1">
            <a:spLocks noChangeArrowheads="1"/>
          </p:cNvSpPr>
          <p:nvPr/>
        </p:nvSpPr>
        <p:spPr bwMode="auto">
          <a:xfrm>
            <a:off x="6866576" y="1742463"/>
            <a:ext cx="261861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100" dirty="0">
              <a:cs typeface="Segoe UI Light" panose="020B0502040204020203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9222" grpId="0"/>
      <p:bldP spid="9223" grpId="0"/>
      <p:bldP spid="29" grpId="0" animBg="1"/>
      <p:bldP spid="30" grpId="0" animBg="1"/>
      <p:bldP spid="31" grpId="0" animBg="1"/>
      <p:bldP spid="32" grpId="0" animBg="1"/>
      <p:bldP spid="33" grpId="0" animBg="1"/>
      <p:bldP spid="9229" grpId="0" animBg="1"/>
      <p:bldP spid="9230" grpId="0" animBg="1"/>
      <p:bldP spid="9231" grpId="0" animBg="1"/>
      <p:bldP spid="9232" grpId="0" animBg="1"/>
      <p:bldP spid="9239" grpId="0"/>
      <p:bldP spid="9240" grpId="0"/>
      <p:bldP spid="9241" grpId="0"/>
      <p:bldP spid="9242" grpId="0"/>
      <p:bldP spid="9243" grpId="0"/>
      <p:bldP spid="9244" grpId="0"/>
      <p:bldP spid="9245" grpId="0"/>
      <p:bldP spid="9246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6" name="组合 30"/>
          <p:cNvGrpSpPr/>
          <p:nvPr/>
        </p:nvGrpSpPr>
        <p:grpSpPr bwMode="auto">
          <a:xfrm>
            <a:off x="929944" y="3807493"/>
            <a:ext cx="3140075" cy="2168525"/>
            <a:chOff x="889792" y="3893871"/>
            <a:chExt cx="3139914" cy="2168318"/>
          </a:xfrm>
          <a:solidFill>
            <a:srgbClr val="0070C0"/>
          </a:solidFill>
        </p:grpSpPr>
        <p:sp>
          <p:nvSpPr>
            <p:cNvPr id="7" name="矩形 6"/>
            <p:cNvSpPr/>
            <p:nvPr/>
          </p:nvSpPr>
          <p:spPr>
            <a:xfrm>
              <a:off x="889792" y="3893871"/>
              <a:ext cx="3139914" cy="2168318"/>
            </a:xfrm>
            <a:prstGeom prst="rect">
              <a:avLst/>
            </a:prstGeom>
            <a:solidFill>
              <a:srgbClr val="A04C2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48" name="TextBox 8"/>
            <p:cNvSpPr txBox="1">
              <a:spLocks noChangeArrowheads="1"/>
            </p:cNvSpPr>
            <p:nvPr/>
          </p:nvSpPr>
          <p:spPr bwMode="auto">
            <a:xfrm>
              <a:off x="1002880" y="4391950"/>
              <a:ext cx="2913739" cy="138486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We’re here to connect people to higher education in the UK. We’re a people-focused business and everything we do is designed to help applicants reach their potential. It’s a great feeling.</a:t>
              </a:r>
              <a:endParaRPr lang="zh-CN" altLang="en-US" sz="14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10249" name="组合 29"/>
          <p:cNvGrpSpPr/>
          <p:nvPr/>
        </p:nvGrpSpPr>
        <p:grpSpPr bwMode="auto">
          <a:xfrm>
            <a:off x="4527550" y="3807493"/>
            <a:ext cx="3140075" cy="2168525"/>
            <a:chOff x="4527353" y="3893871"/>
            <a:chExt cx="3139914" cy="2168318"/>
          </a:xfrm>
        </p:grpSpPr>
        <p:sp>
          <p:nvSpPr>
            <p:cNvPr id="8" name="矩形 7"/>
            <p:cNvSpPr/>
            <p:nvPr/>
          </p:nvSpPr>
          <p:spPr>
            <a:xfrm>
              <a:off x="4527353" y="3893871"/>
              <a:ext cx="3139914" cy="2168318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51" name="TextBox 8"/>
            <p:cNvSpPr txBox="1">
              <a:spLocks noChangeArrowheads="1"/>
            </p:cNvSpPr>
            <p:nvPr/>
          </p:nvSpPr>
          <p:spPr bwMode="auto">
            <a:xfrm>
              <a:off x="4640441" y="4391950"/>
              <a:ext cx="2913739" cy="138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We’re here to connect people to higher education in the UK. We’re a people-focused business and everything we do is designed to help applicants reach their potential. It’s a great feeling.</a:t>
              </a:r>
              <a:endParaRPr lang="zh-CN" altLang="en-US" sz="14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10252" name="组合 28"/>
          <p:cNvGrpSpPr/>
          <p:nvPr/>
        </p:nvGrpSpPr>
        <p:grpSpPr bwMode="auto">
          <a:xfrm>
            <a:off x="8168568" y="3834480"/>
            <a:ext cx="3140075" cy="2166938"/>
            <a:chOff x="7950073" y="3920376"/>
            <a:chExt cx="3139914" cy="2168318"/>
          </a:xfrm>
        </p:grpSpPr>
        <p:sp>
          <p:nvSpPr>
            <p:cNvPr id="9" name="矩形 8"/>
            <p:cNvSpPr/>
            <p:nvPr/>
          </p:nvSpPr>
          <p:spPr>
            <a:xfrm>
              <a:off x="7950073" y="3920376"/>
              <a:ext cx="3139914" cy="2168318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54" name="TextBox 8"/>
            <p:cNvSpPr txBox="1">
              <a:spLocks noChangeArrowheads="1"/>
            </p:cNvSpPr>
            <p:nvPr/>
          </p:nvSpPr>
          <p:spPr bwMode="auto">
            <a:xfrm>
              <a:off x="8076808" y="4404847"/>
              <a:ext cx="2913739" cy="1385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We’re here to connect people to higher education in the UK. We’re a people-focused business and everything we do is designed to help applicants reach their potential. It’s a great feeling.</a:t>
              </a:r>
              <a:endParaRPr lang="zh-CN" altLang="en-US" sz="14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0259" name="矩形 13"/>
          <p:cNvSpPr>
            <a:spLocks noChangeArrowheads="1"/>
          </p:cNvSpPr>
          <p:nvPr/>
        </p:nvSpPr>
        <p:spPr bwMode="auto">
          <a:xfrm>
            <a:off x="1211635" y="2406423"/>
            <a:ext cx="2524307" cy="172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264" name="矩形 16"/>
          <p:cNvSpPr>
            <a:spLocks noChangeArrowheads="1"/>
          </p:cNvSpPr>
          <p:nvPr/>
        </p:nvSpPr>
        <p:spPr bwMode="auto">
          <a:xfrm>
            <a:off x="4801235" y="2406423"/>
            <a:ext cx="2522856" cy="172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10269" name="矩形 19"/>
          <p:cNvSpPr>
            <a:spLocks noChangeArrowheads="1"/>
          </p:cNvSpPr>
          <p:nvPr/>
        </p:nvSpPr>
        <p:spPr bwMode="auto">
          <a:xfrm>
            <a:off x="8500990" y="2406423"/>
            <a:ext cx="2522856" cy="172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09564" y="1824277"/>
            <a:ext cx="1594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314848" y="1824277"/>
            <a:ext cx="1594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729060" y="1824277"/>
            <a:ext cx="1594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9116" y="2324668"/>
            <a:ext cx="2743200" cy="184244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4751696" y="2324668"/>
            <a:ext cx="2743200" cy="18424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384275" y="2324668"/>
            <a:ext cx="2743200" cy="184244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/>
      <p:bldP spid="10264" grpId="0"/>
      <p:bldP spid="10269" grpId="0"/>
      <p:bldP spid="2" grpId="0"/>
      <p:bldP spid="30" grpId="0"/>
      <p:bldP spid="33" grpId="0"/>
      <p:bldP spid="3" grpId="0" animBg="1"/>
      <p:bldP spid="34" grpId="0" animBg="1"/>
      <p:bldP spid="3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7"/>
          <p:cNvSpPr/>
          <p:nvPr/>
        </p:nvSpPr>
        <p:spPr bwMode="auto">
          <a:xfrm rot="10800000">
            <a:off x="4675587" y="5568280"/>
            <a:ext cx="298450" cy="157163"/>
          </a:xfrm>
          <a:custGeom>
            <a:avLst/>
            <a:gdLst>
              <a:gd name="T0" fmla="*/ 0 w 250041"/>
              <a:gd name="T1" fmla="*/ 215553 h 215553"/>
              <a:gd name="T2" fmla="*/ 125021 w 250041"/>
              <a:gd name="T3" fmla="*/ 0 h 215553"/>
              <a:gd name="T4" fmla="*/ 250041 w 250041"/>
              <a:gd name="T5" fmla="*/ 215553 h 215553"/>
              <a:gd name="T6" fmla="*/ 130606 w 250041"/>
              <a:gd name="T7" fmla="*/ 153242 h 215553"/>
              <a:gd name="T8" fmla="*/ 0 w 250041"/>
              <a:gd name="T9" fmla="*/ 215553 h 215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041" h="215553">
                <a:moveTo>
                  <a:pt x="0" y="215553"/>
                </a:moveTo>
                <a:cubicBezTo>
                  <a:pt x="41674" y="143702"/>
                  <a:pt x="9529" y="66742"/>
                  <a:pt x="125021" y="0"/>
                </a:cubicBezTo>
                <a:cubicBezTo>
                  <a:pt x="254801" y="60598"/>
                  <a:pt x="208368" y="143702"/>
                  <a:pt x="250041" y="215553"/>
                </a:cubicBezTo>
                <a:cubicBezTo>
                  <a:pt x="72117" y="118047"/>
                  <a:pt x="260905" y="218910"/>
                  <a:pt x="130606" y="153242"/>
                </a:cubicBezTo>
                <a:cubicBezTo>
                  <a:pt x="-5798" y="227437"/>
                  <a:pt x="172122" y="135101"/>
                  <a:pt x="0" y="21555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271" name="椭圆 32"/>
          <p:cNvSpPr>
            <a:spLocks noChangeArrowheads="1"/>
          </p:cNvSpPr>
          <p:nvPr/>
        </p:nvSpPr>
        <p:spPr bwMode="auto">
          <a:xfrm flipH="1">
            <a:off x="5793187" y="2132930"/>
            <a:ext cx="279400" cy="346075"/>
          </a:xfrm>
          <a:custGeom>
            <a:avLst/>
            <a:gdLst>
              <a:gd name="T0" fmla="*/ 135654 w 234105"/>
              <a:gd name="T1" fmla="*/ 7872 h 265305"/>
              <a:gd name="T2" fmla="*/ 136115 w 234105"/>
              <a:gd name="T3" fmla="*/ 7959 h 265305"/>
              <a:gd name="T4" fmla="*/ 234105 w 234105"/>
              <a:gd name="T5" fmla="*/ 224421 h 265305"/>
              <a:gd name="T6" fmla="*/ 234036 w 234105"/>
              <a:gd name="T7" fmla="*/ 224407 h 265305"/>
              <a:gd name="T8" fmla="*/ 233847 w 234105"/>
              <a:gd name="T9" fmla="*/ 265305 h 265305"/>
              <a:gd name="T10" fmla="*/ 488 w 234105"/>
              <a:gd name="T11" fmla="*/ 265305 h 265305"/>
              <a:gd name="T12" fmla="*/ 0 w 234105"/>
              <a:gd name="T13" fmla="*/ 260803 h 265305"/>
              <a:gd name="T14" fmla="*/ 135654 w 234105"/>
              <a:gd name="T15" fmla="*/ 7872 h 265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4105" h="265305">
                <a:moveTo>
                  <a:pt x="135654" y="7872"/>
                </a:moveTo>
                <a:lnTo>
                  <a:pt x="136115" y="7959"/>
                </a:lnTo>
                <a:cubicBezTo>
                  <a:pt x="191516" y="68746"/>
                  <a:pt x="226826" y="144366"/>
                  <a:pt x="234105" y="224421"/>
                </a:cubicBezTo>
                <a:cubicBezTo>
                  <a:pt x="234082" y="224416"/>
                  <a:pt x="234059" y="224412"/>
                  <a:pt x="234036" y="224407"/>
                </a:cubicBezTo>
                <a:lnTo>
                  <a:pt x="233847" y="265305"/>
                </a:lnTo>
                <a:lnTo>
                  <a:pt x="488" y="265305"/>
                </a:lnTo>
                <a:cubicBezTo>
                  <a:pt x="7" y="263811"/>
                  <a:pt x="0" y="262308"/>
                  <a:pt x="0" y="260803"/>
                </a:cubicBezTo>
                <a:cubicBezTo>
                  <a:pt x="0" y="121113"/>
                  <a:pt x="51210" y="-37372"/>
                  <a:pt x="135654" y="787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9" name="等腰三角形 7"/>
          <p:cNvSpPr/>
          <p:nvPr/>
        </p:nvSpPr>
        <p:spPr bwMode="auto">
          <a:xfrm rot="10800000">
            <a:off x="2457850" y="6073105"/>
            <a:ext cx="298450" cy="155575"/>
          </a:xfrm>
          <a:custGeom>
            <a:avLst/>
            <a:gdLst>
              <a:gd name="T0" fmla="*/ 0 w 250041"/>
              <a:gd name="T1" fmla="*/ 215553 h 215553"/>
              <a:gd name="T2" fmla="*/ 125021 w 250041"/>
              <a:gd name="T3" fmla="*/ 0 h 215553"/>
              <a:gd name="T4" fmla="*/ 250041 w 250041"/>
              <a:gd name="T5" fmla="*/ 215553 h 215553"/>
              <a:gd name="T6" fmla="*/ 130606 w 250041"/>
              <a:gd name="T7" fmla="*/ 153242 h 215553"/>
              <a:gd name="T8" fmla="*/ 0 w 250041"/>
              <a:gd name="T9" fmla="*/ 215553 h 215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041" h="215553">
                <a:moveTo>
                  <a:pt x="0" y="215553"/>
                </a:moveTo>
                <a:cubicBezTo>
                  <a:pt x="41674" y="143702"/>
                  <a:pt x="9529" y="66742"/>
                  <a:pt x="125021" y="0"/>
                </a:cubicBezTo>
                <a:cubicBezTo>
                  <a:pt x="254801" y="60598"/>
                  <a:pt x="208368" y="143702"/>
                  <a:pt x="250041" y="215553"/>
                </a:cubicBezTo>
                <a:cubicBezTo>
                  <a:pt x="72117" y="118047"/>
                  <a:pt x="260905" y="218910"/>
                  <a:pt x="130606" y="153242"/>
                </a:cubicBezTo>
                <a:cubicBezTo>
                  <a:pt x="-5798" y="227437"/>
                  <a:pt x="172122" y="135101"/>
                  <a:pt x="0" y="215553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等腰三角形 7"/>
          <p:cNvSpPr/>
          <p:nvPr/>
        </p:nvSpPr>
        <p:spPr bwMode="auto">
          <a:xfrm rot="10800000" flipV="1">
            <a:off x="3569100" y="3137818"/>
            <a:ext cx="298450" cy="157162"/>
          </a:xfrm>
          <a:custGeom>
            <a:avLst/>
            <a:gdLst>
              <a:gd name="T0" fmla="*/ 0 w 250041"/>
              <a:gd name="T1" fmla="*/ 215553 h 215553"/>
              <a:gd name="T2" fmla="*/ 125021 w 250041"/>
              <a:gd name="T3" fmla="*/ 0 h 215553"/>
              <a:gd name="T4" fmla="*/ 250041 w 250041"/>
              <a:gd name="T5" fmla="*/ 215553 h 215553"/>
              <a:gd name="T6" fmla="*/ 130606 w 250041"/>
              <a:gd name="T7" fmla="*/ 153242 h 215553"/>
              <a:gd name="T8" fmla="*/ 0 w 250041"/>
              <a:gd name="T9" fmla="*/ 215553 h 215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041" h="215553">
                <a:moveTo>
                  <a:pt x="0" y="215553"/>
                </a:moveTo>
                <a:cubicBezTo>
                  <a:pt x="41674" y="143702"/>
                  <a:pt x="9529" y="66742"/>
                  <a:pt x="125021" y="0"/>
                </a:cubicBezTo>
                <a:cubicBezTo>
                  <a:pt x="254801" y="60598"/>
                  <a:pt x="220275" y="109596"/>
                  <a:pt x="250041" y="215553"/>
                </a:cubicBezTo>
                <a:cubicBezTo>
                  <a:pt x="74497" y="118047"/>
                  <a:pt x="260905" y="218910"/>
                  <a:pt x="130606" y="153242"/>
                </a:cubicBezTo>
                <a:cubicBezTo>
                  <a:pt x="-5798" y="227437"/>
                  <a:pt x="172122" y="135101"/>
                  <a:pt x="0" y="215553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椭圆 32"/>
          <p:cNvSpPr/>
          <p:nvPr/>
        </p:nvSpPr>
        <p:spPr bwMode="auto">
          <a:xfrm>
            <a:off x="1354537" y="4476080"/>
            <a:ext cx="279400" cy="346075"/>
          </a:xfrm>
          <a:custGeom>
            <a:avLst/>
            <a:gdLst>
              <a:gd name="T0" fmla="*/ 135654 w 234105"/>
              <a:gd name="T1" fmla="*/ 7872 h 265305"/>
              <a:gd name="T2" fmla="*/ 136115 w 234105"/>
              <a:gd name="T3" fmla="*/ 7959 h 265305"/>
              <a:gd name="T4" fmla="*/ 234105 w 234105"/>
              <a:gd name="T5" fmla="*/ 224421 h 265305"/>
              <a:gd name="T6" fmla="*/ 234036 w 234105"/>
              <a:gd name="T7" fmla="*/ 224407 h 265305"/>
              <a:gd name="T8" fmla="*/ 233847 w 234105"/>
              <a:gd name="T9" fmla="*/ 265305 h 265305"/>
              <a:gd name="T10" fmla="*/ 488 w 234105"/>
              <a:gd name="T11" fmla="*/ 265305 h 265305"/>
              <a:gd name="T12" fmla="*/ 0 w 234105"/>
              <a:gd name="T13" fmla="*/ 260803 h 265305"/>
              <a:gd name="T14" fmla="*/ 135654 w 234105"/>
              <a:gd name="T15" fmla="*/ 7872 h 265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4105" h="265305">
                <a:moveTo>
                  <a:pt x="135654" y="7872"/>
                </a:moveTo>
                <a:lnTo>
                  <a:pt x="136115" y="7959"/>
                </a:lnTo>
                <a:cubicBezTo>
                  <a:pt x="191516" y="68746"/>
                  <a:pt x="226826" y="144366"/>
                  <a:pt x="234105" y="224421"/>
                </a:cubicBezTo>
                <a:cubicBezTo>
                  <a:pt x="234082" y="224416"/>
                  <a:pt x="234059" y="224412"/>
                  <a:pt x="234036" y="224407"/>
                </a:cubicBezTo>
                <a:lnTo>
                  <a:pt x="233847" y="265305"/>
                </a:lnTo>
                <a:lnTo>
                  <a:pt x="488" y="265305"/>
                </a:lnTo>
                <a:cubicBezTo>
                  <a:pt x="7" y="263811"/>
                  <a:pt x="0" y="262308"/>
                  <a:pt x="0" y="260803"/>
                </a:cubicBezTo>
                <a:cubicBezTo>
                  <a:pt x="0" y="121113"/>
                  <a:pt x="51210" y="-37372"/>
                  <a:pt x="135654" y="787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矩形 9"/>
          <p:cNvSpPr/>
          <p:nvPr/>
        </p:nvSpPr>
        <p:spPr bwMode="auto">
          <a:xfrm>
            <a:off x="2611837" y="3137818"/>
            <a:ext cx="1098550" cy="3090862"/>
          </a:xfrm>
          <a:custGeom>
            <a:avLst/>
            <a:gdLst>
              <a:gd name="T0" fmla="*/ 1679363 w 1679363"/>
              <a:gd name="T1" fmla="*/ 0 h 4031979"/>
              <a:gd name="T2" fmla="*/ 1499611 w 1679363"/>
              <a:gd name="T3" fmla="*/ 368414 h 4031979"/>
              <a:gd name="T4" fmla="*/ 1499737 w 1679363"/>
              <a:gd name="T5" fmla="*/ 368391 h 4031979"/>
              <a:gd name="T6" fmla="*/ 1504573 w 1679363"/>
              <a:gd name="T7" fmla="*/ 3435216 h 4031979"/>
              <a:gd name="T8" fmla="*/ 1500753 w 1679363"/>
              <a:gd name="T9" fmla="*/ 3435916 h 4031979"/>
              <a:gd name="T10" fmla="*/ 1315212 w 1679363"/>
              <a:gd name="T11" fmla="*/ 3792435 h 4031979"/>
              <a:gd name="T12" fmla="*/ 0 w 1679363"/>
              <a:gd name="T13" fmla="*/ 4031979 h 4031979"/>
              <a:gd name="T14" fmla="*/ 178548 w 1679363"/>
              <a:gd name="T15" fmla="*/ 3669861 h 4031979"/>
              <a:gd name="T16" fmla="*/ 176177 w 1679363"/>
              <a:gd name="T17" fmla="*/ 611163 h 4031979"/>
              <a:gd name="T18" fmla="*/ 175546 w 1679363"/>
              <a:gd name="T19" fmla="*/ 611278 h 4031979"/>
              <a:gd name="T20" fmla="*/ 176175 w 1679363"/>
              <a:gd name="T21" fmla="*/ 608158 h 4031979"/>
              <a:gd name="T22" fmla="*/ 176173 w 1679363"/>
              <a:gd name="T23" fmla="*/ 606516 h 4031979"/>
              <a:gd name="T24" fmla="*/ 176518 w 1679363"/>
              <a:gd name="T25" fmla="*/ 606454 h 4031979"/>
              <a:gd name="T26" fmla="*/ 364151 w 1679363"/>
              <a:gd name="T27" fmla="*/ 239544 h 4031979"/>
              <a:gd name="T28" fmla="*/ 1679363 w 1679363"/>
              <a:gd name="T29" fmla="*/ 0 h 4031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79363" h="4031979">
                <a:moveTo>
                  <a:pt x="1679363" y="0"/>
                </a:moveTo>
                <a:cubicBezTo>
                  <a:pt x="1577760" y="103402"/>
                  <a:pt x="1512941" y="232120"/>
                  <a:pt x="1499611" y="368414"/>
                </a:cubicBezTo>
                <a:lnTo>
                  <a:pt x="1499737" y="368391"/>
                </a:lnTo>
                <a:lnTo>
                  <a:pt x="1504573" y="3435216"/>
                </a:lnTo>
                <a:lnTo>
                  <a:pt x="1500753" y="3435916"/>
                </a:lnTo>
                <a:cubicBezTo>
                  <a:pt x="1484513" y="3568386"/>
                  <a:pt x="1495902" y="3761538"/>
                  <a:pt x="1315212" y="3792435"/>
                </a:cubicBezTo>
                <a:lnTo>
                  <a:pt x="0" y="4031979"/>
                </a:lnTo>
                <a:cubicBezTo>
                  <a:pt x="100022" y="3930187"/>
                  <a:pt x="164395" y="3803859"/>
                  <a:pt x="178548" y="3669861"/>
                </a:cubicBezTo>
                <a:cubicBezTo>
                  <a:pt x="177758" y="2650295"/>
                  <a:pt x="176967" y="1630729"/>
                  <a:pt x="176177" y="611163"/>
                </a:cubicBezTo>
                <a:lnTo>
                  <a:pt x="175546" y="611278"/>
                </a:lnTo>
                <a:lnTo>
                  <a:pt x="176175" y="608158"/>
                </a:lnTo>
                <a:cubicBezTo>
                  <a:pt x="176174" y="607611"/>
                  <a:pt x="176174" y="607064"/>
                  <a:pt x="176173" y="606516"/>
                </a:cubicBezTo>
                <a:lnTo>
                  <a:pt x="176518" y="606454"/>
                </a:lnTo>
                <a:cubicBezTo>
                  <a:pt x="191341" y="470188"/>
                  <a:pt x="176408" y="281156"/>
                  <a:pt x="364151" y="239544"/>
                </a:cubicBezTo>
                <a:lnTo>
                  <a:pt x="1679363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9"/>
          <p:cNvSpPr/>
          <p:nvPr/>
        </p:nvSpPr>
        <p:spPr bwMode="auto">
          <a:xfrm rot="10800000" flipH="1">
            <a:off x="1500587" y="4479255"/>
            <a:ext cx="1096963" cy="1749425"/>
          </a:xfrm>
          <a:custGeom>
            <a:avLst/>
            <a:gdLst>
              <a:gd name="T0" fmla="*/ 0 w 919353"/>
              <a:gd name="T1" fmla="*/ 1344426 h 1344426"/>
              <a:gd name="T2" fmla="*/ 720338 w 919353"/>
              <a:gd name="T3" fmla="*/ 1203300 h 1344426"/>
              <a:gd name="T4" fmla="*/ 823104 w 919353"/>
              <a:gd name="T5" fmla="*/ 987136 h 1344426"/>
              <a:gd name="T6" fmla="*/ 823293 w 919353"/>
              <a:gd name="T7" fmla="*/ 987099 h 1344426"/>
              <a:gd name="T8" fmla="*/ 823292 w 919353"/>
              <a:gd name="T9" fmla="*/ 986132 h 1344426"/>
              <a:gd name="T10" fmla="*/ 823637 w 919353"/>
              <a:gd name="T11" fmla="*/ 984294 h 1344426"/>
              <a:gd name="T12" fmla="*/ 823291 w 919353"/>
              <a:gd name="T13" fmla="*/ 984362 h 1344426"/>
              <a:gd name="T14" fmla="*/ 823064 w 919353"/>
              <a:gd name="T15" fmla="*/ 668641 h 1344426"/>
              <a:gd name="T16" fmla="*/ 820972 w 919353"/>
              <a:gd name="T17" fmla="*/ 217036 h 1344426"/>
              <a:gd name="T18" fmla="*/ 820903 w 919353"/>
              <a:gd name="T19" fmla="*/ 217050 h 1344426"/>
              <a:gd name="T20" fmla="*/ 919353 w 919353"/>
              <a:gd name="T21" fmla="*/ 0 h 1344426"/>
              <a:gd name="T22" fmla="*/ 199015 w 919353"/>
              <a:gd name="T23" fmla="*/ 141126 h 1344426"/>
              <a:gd name="T24" fmla="*/ 96249 w 919353"/>
              <a:gd name="T25" fmla="*/ 357290 h 1344426"/>
              <a:gd name="T26" fmla="*/ 96060 w 919353"/>
              <a:gd name="T27" fmla="*/ 357327 h 1344426"/>
              <a:gd name="T28" fmla="*/ 96061 w 919353"/>
              <a:gd name="T29" fmla="*/ 358294 h 1344426"/>
              <a:gd name="T30" fmla="*/ 95716 w 919353"/>
              <a:gd name="T31" fmla="*/ 360132 h 1344426"/>
              <a:gd name="T32" fmla="*/ 96062 w 919353"/>
              <a:gd name="T33" fmla="*/ 360064 h 1344426"/>
              <a:gd name="T34" fmla="*/ 96289 w 919353"/>
              <a:gd name="T35" fmla="*/ 675785 h 1344426"/>
              <a:gd name="T36" fmla="*/ 98381 w 919353"/>
              <a:gd name="T37" fmla="*/ 1127390 h 1344426"/>
              <a:gd name="T38" fmla="*/ 98450 w 919353"/>
              <a:gd name="T39" fmla="*/ 1127376 h 1344426"/>
              <a:gd name="T40" fmla="*/ 0 w 919353"/>
              <a:gd name="T41" fmla="*/ 1344426 h 1344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19353" h="1344426">
                <a:moveTo>
                  <a:pt x="0" y="1344426"/>
                </a:moveTo>
                <a:lnTo>
                  <a:pt x="720338" y="1203300"/>
                </a:lnTo>
                <a:cubicBezTo>
                  <a:pt x="823165" y="1178784"/>
                  <a:pt x="814986" y="1067417"/>
                  <a:pt x="823104" y="987136"/>
                </a:cubicBezTo>
                <a:lnTo>
                  <a:pt x="823293" y="987099"/>
                </a:lnTo>
                <a:cubicBezTo>
                  <a:pt x="823293" y="986777"/>
                  <a:pt x="823293" y="986454"/>
                  <a:pt x="823292" y="986132"/>
                </a:cubicBezTo>
                <a:lnTo>
                  <a:pt x="823637" y="984294"/>
                </a:lnTo>
                <a:lnTo>
                  <a:pt x="823291" y="984362"/>
                </a:lnTo>
                <a:cubicBezTo>
                  <a:pt x="823215" y="879121"/>
                  <a:pt x="823140" y="773881"/>
                  <a:pt x="823064" y="668641"/>
                </a:cubicBezTo>
                <a:cubicBezTo>
                  <a:pt x="822367" y="518106"/>
                  <a:pt x="821669" y="367571"/>
                  <a:pt x="820972" y="217036"/>
                </a:cubicBezTo>
                <a:cubicBezTo>
                  <a:pt x="820949" y="217041"/>
                  <a:pt x="820926" y="217045"/>
                  <a:pt x="820903" y="217050"/>
                </a:cubicBezTo>
                <a:cubicBezTo>
                  <a:pt x="828204" y="136753"/>
                  <a:pt x="863705" y="60919"/>
                  <a:pt x="919353" y="0"/>
                </a:cubicBezTo>
                <a:lnTo>
                  <a:pt x="199015" y="141126"/>
                </a:lnTo>
                <a:cubicBezTo>
                  <a:pt x="96188" y="165642"/>
                  <a:pt x="104367" y="277009"/>
                  <a:pt x="96249" y="357290"/>
                </a:cubicBezTo>
                <a:lnTo>
                  <a:pt x="96060" y="357327"/>
                </a:lnTo>
                <a:cubicBezTo>
                  <a:pt x="96060" y="357649"/>
                  <a:pt x="96060" y="357972"/>
                  <a:pt x="96061" y="358294"/>
                </a:cubicBezTo>
                <a:lnTo>
                  <a:pt x="95716" y="360132"/>
                </a:lnTo>
                <a:lnTo>
                  <a:pt x="96062" y="360064"/>
                </a:lnTo>
                <a:cubicBezTo>
                  <a:pt x="96138" y="465305"/>
                  <a:pt x="96213" y="570545"/>
                  <a:pt x="96289" y="675785"/>
                </a:cubicBezTo>
                <a:cubicBezTo>
                  <a:pt x="96986" y="826320"/>
                  <a:pt x="97684" y="976855"/>
                  <a:pt x="98381" y="1127390"/>
                </a:cubicBezTo>
                <a:cubicBezTo>
                  <a:pt x="98404" y="1127385"/>
                  <a:pt x="98427" y="1127381"/>
                  <a:pt x="98450" y="1127376"/>
                </a:cubicBezTo>
                <a:cubicBezTo>
                  <a:pt x="91149" y="1207673"/>
                  <a:pt x="55648" y="1283507"/>
                  <a:pt x="0" y="1344426"/>
                </a:cubicBezTo>
                <a:close/>
              </a:path>
            </a:pathLst>
          </a:cu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9"/>
          <p:cNvSpPr/>
          <p:nvPr/>
        </p:nvSpPr>
        <p:spPr bwMode="auto">
          <a:xfrm rot="10800000" flipH="1">
            <a:off x="3724675" y="3139405"/>
            <a:ext cx="1096962" cy="2584450"/>
          </a:xfrm>
          <a:custGeom>
            <a:avLst/>
            <a:gdLst>
              <a:gd name="T0" fmla="*/ 0 w 919927"/>
              <a:gd name="T1" fmla="*/ 2880099 h 2880099"/>
              <a:gd name="T2" fmla="*/ 720338 w 919927"/>
              <a:gd name="T3" fmla="*/ 2738973 h 2880099"/>
              <a:gd name="T4" fmla="*/ 823104 w 919927"/>
              <a:gd name="T5" fmla="*/ 2522809 h 2880099"/>
              <a:gd name="T6" fmla="*/ 823293 w 919927"/>
              <a:gd name="T7" fmla="*/ 2522772 h 2880099"/>
              <a:gd name="T8" fmla="*/ 823292 w 919927"/>
              <a:gd name="T9" fmla="*/ 2521805 h 2880099"/>
              <a:gd name="T10" fmla="*/ 823637 w 919927"/>
              <a:gd name="T11" fmla="*/ 2519967 h 2880099"/>
              <a:gd name="T12" fmla="*/ 823291 w 919927"/>
              <a:gd name="T13" fmla="*/ 2520035 h 2880099"/>
              <a:gd name="T14" fmla="*/ 823070 w 919927"/>
              <a:gd name="T15" fmla="*/ 2212773 h 2880099"/>
              <a:gd name="T16" fmla="*/ 824594 w 919927"/>
              <a:gd name="T17" fmla="*/ 666358 h 2880099"/>
              <a:gd name="T18" fmla="*/ 823628 w 919927"/>
              <a:gd name="T19" fmla="*/ 666358 h 2880099"/>
              <a:gd name="T20" fmla="*/ 821546 w 919927"/>
              <a:gd name="T21" fmla="*/ 217036 h 2880099"/>
              <a:gd name="T22" fmla="*/ 821477 w 919927"/>
              <a:gd name="T23" fmla="*/ 217050 h 2880099"/>
              <a:gd name="T24" fmla="*/ 919927 w 919927"/>
              <a:gd name="T25" fmla="*/ 0 h 2880099"/>
              <a:gd name="T26" fmla="*/ 199589 w 919927"/>
              <a:gd name="T27" fmla="*/ 141126 h 2880099"/>
              <a:gd name="T28" fmla="*/ 96823 w 919927"/>
              <a:gd name="T29" fmla="*/ 357290 h 2880099"/>
              <a:gd name="T30" fmla="*/ 96634 w 919927"/>
              <a:gd name="T31" fmla="*/ 357327 h 2880099"/>
              <a:gd name="T32" fmla="*/ 96635 w 919927"/>
              <a:gd name="T33" fmla="*/ 358294 h 2880099"/>
              <a:gd name="T34" fmla="*/ 96290 w 919927"/>
              <a:gd name="T35" fmla="*/ 360132 h 2880099"/>
              <a:gd name="T36" fmla="*/ 96636 w 919927"/>
              <a:gd name="T37" fmla="*/ 360064 h 2880099"/>
              <a:gd name="T38" fmla="*/ 96856 w 919927"/>
              <a:gd name="T39" fmla="*/ 666358 h 2880099"/>
              <a:gd name="T40" fmla="*/ 96290 w 919927"/>
              <a:gd name="T41" fmla="*/ 666358 h 2880099"/>
              <a:gd name="T42" fmla="*/ 96290 w 919927"/>
              <a:gd name="T43" fmla="*/ 2200074 h 2880099"/>
              <a:gd name="T44" fmla="*/ 98381 w 919927"/>
              <a:gd name="T45" fmla="*/ 2663063 h 2880099"/>
              <a:gd name="T46" fmla="*/ 98450 w 919927"/>
              <a:gd name="T47" fmla="*/ 2663049 h 2880099"/>
              <a:gd name="T48" fmla="*/ 0 w 919927"/>
              <a:gd name="T49" fmla="*/ 2880099 h 2880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19927" h="2880099">
                <a:moveTo>
                  <a:pt x="0" y="2880099"/>
                </a:moveTo>
                <a:lnTo>
                  <a:pt x="720338" y="2738973"/>
                </a:lnTo>
                <a:cubicBezTo>
                  <a:pt x="823165" y="2714457"/>
                  <a:pt x="814986" y="2603090"/>
                  <a:pt x="823104" y="2522809"/>
                </a:cubicBezTo>
                <a:lnTo>
                  <a:pt x="823293" y="2522772"/>
                </a:lnTo>
                <a:cubicBezTo>
                  <a:pt x="823293" y="2522450"/>
                  <a:pt x="823293" y="2522127"/>
                  <a:pt x="823292" y="2521805"/>
                </a:cubicBezTo>
                <a:lnTo>
                  <a:pt x="823637" y="2519967"/>
                </a:lnTo>
                <a:lnTo>
                  <a:pt x="823291" y="2520035"/>
                </a:lnTo>
                <a:cubicBezTo>
                  <a:pt x="823217" y="2417614"/>
                  <a:pt x="823144" y="2315194"/>
                  <a:pt x="823070" y="2212773"/>
                </a:cubicBezTo>
                <a:lnTo>
                  <a:pt x="824594" y="666358"/>
                </a:lnTo>
                <a:lnTo>
                  <a:pt x="823628" y="666358"/>
                </a:lnTo>
                <a:lnTo>
                  <a:pt x="821546" y="217036"/>
                </a:lnTo>
                <a:cubicBezTo>
                  <a:pt x="821523" y="217041"/>
                  <a:pt x="821500" y="217045"/>
                  <a:pt x="821477" y="217050"/>
                </a:cubicBezTo>
                <a:cubicBezTo>
                  <a:pt x="828778" y="136753"/>
                  <a:pt x="864279" y="60919"/>
                  <a:pt x="919927" y="0"/>
                </a:cubicBezTo>
                <a:lnTo>
                  <a:pt x="199589" y="141126"/>
                </a:lnTo>
                <a:cubicBezTo>
                  <a:pt x="96762" y="165642"/>
                  <a:pt x="104941" y="277009"/>
                  <a:pt x="96823" y="357290"/>
                </a:cubicBezTo>
                <a:lnTo>
                  <a:pt x="96634" y="357327"/>
                </a:lnTo>
                <a:cubicBezTo>
                  <a:pt x="96634" y="357649"/>
                  <a:pt x="96634" y="357972"/>
                  <a:pt x="96635" y="358294"/>
                </a:cubicBezTo>
                <a:lnTo>
                  <a:pt x="96290" y="360132"/>
                </a:lnTo>
                <a:lnTo>
                  <a:pt x="96636" y="360064"/>
                </a:lnTo>
                <a:cubicBezTo>
                  <a:pt x="96709" y="462162"/>
                  <a:pt x="96783" y="564260"/>
                  <a:pt x="96856" y="666358"/>
                </a:cubicBezTo>
                <a:lnTo>
                  <a:pt x="96290" y="666358"/>
                </a:lnTo>
                <a:lnTo>
                  <a:pt x="96290" y="2200074"/>
                </a:lnTo>
                <a:lnTo>
                  <a:pt x="98381" y="2663063"/>
                </a:lnTo>
                <a:cubicBezTo>
                  <a:pt x="98404" y="2663058"/>
                  <a:pt x="98427" y="2663054"/>
                  <a:pt x="98450" y="2663049"/>
                </a:cubicBezTo>
                <a:cubicBezTo>
                  <a:pt x="91149" y="2743346"/>
                  <a:pt x="55648" y="2819180"/>
                  <a:pt x="0" y="2880099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9"/>
          <p:cNvSpPr/>
          <p:nvPr/>
        </p:nvSpPr>
        <p:spPr bwMode="auto">
          <a:xfrm>
            <a:off x="4835925" y="2132930"/>
            <a:ext cx="1111250" cy="3590925"/>
          </a:xfrm>
          <a:custGeom>
            <a:avLst/>
            <a:gdLst>
              <a:gd name="T0" fmla="*/ 919391 w 919391"/>
              <a:gd name="T1" fmla="*/ 0 h 3652965"/>
              <a:gd name="T2" fmla="*/ 821600 w 919391"/>
              <a:gd name="T3" fmla="*/ 213340 h 3652965"/>
              <a:gd name="T4" fmla="*/ 822220 w 919391"/>
              <a:gd name="T5" fmla="*/ 1071993 h 3652965"/>
              <a:gd name="T6" fmla="*/ 823644 w 919391"/>
              <a:gd name="T7" fmla="*/ 1071993 h 3652965"/>
              <a:gd name="T8" fmla="*/ 823644 w 919391"/>
              <a:gd name="T9" fmla="*/ 2666512 h 3652965"/>
              <a:gd name="T10" fmla="*/ 823121 w 919391"/>
              <a:gd name="T11" fmla="*/ 2666512 h 3652965"/>
              <a:gd name="T12" fmla="*/ 824051 w 919391"/>
              <a:gd name="T13" fmla="*/ 3301385 h 3652965"/>
              <a:gd name="T14" fmla="*/ 821959 w 919391"/>
              <a:gd name="T15" fmla="*/ 3301797 h 3652965"/>
              <a:gd name="T16" fmla="*/ 720339 w 919391"/>
              <a:gd name="T17" fmla="*/ 3511839 h 3652965"/>
              <a:gd name="T18" fmla="*/ 0 w 919391"/>
              <a:gd name="T19" fmla="*/ 3652965 h 3652965"/>
              <a:gd name="T20" fmla="*/ 97791 w 919391"/>
              <a:gd name="T21" fmla="*/ 3439625 h 3652965"/>
              <a:gd name="T22" fmla="*/ 97233 w 919391"/>
              <a:gd name="T23" fmla="*/ 2666512 h 3652965"/>
              <a:gd name="T24" fmla="*/ 95341 w 919391"/>
              <a:gd name="T25" fmla="*/ 2666512 h 3652965"/>
              <a:gd name="T26" fmla="*/ 95341 w 919391"/>
              <a:gd name="T27" fmla="*/ 1071993 h 3652965"/>
              <a:gd name="T28" fmla="*/ 96396 w 919391"/>
              <a:gd name="T29" fmla="*/ 1071993 h 3652965"/>
              <a:gd name="T30" fmla="*/ 95340 w 919391"/>
              <a:gd name="T31" fmla="*/ 351580 h 3652965"/>
              <a:gd name="T32" fmla="*/ 97432 w 919391"/>
              <a:gd name="T33" fmla="*/ 351168 h 3652965"/>
              <a:gd name="T34" fmla="*/ 199052 w 919391"/>
              <a:gd name="T35" fmla="*/ 141126 h 3652965"/>
              <a:gd name="T36" fmla="*/ 919391 w 919391"/>
              <a:gd name="T37" fmla="*/ 0 h 3652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9391" h="3652965">
                <a:moveTo>
                  <a:pt x="919391" y="0"/>
                </a:moveTo>
                <a:cubicBezTo>
                  <a:pt x="864609" y="59970"/>
                  <a:pt x="829352" y="134396"/>
                  <a:pt x="821600" y="213340"/>
                </a:cubicBezTo>
                <a:lnTo>
                  <a:pt x="822220" y="1071993"/>
                </a:lnTo>
                <a:lnTo>
                  <a:pt x="823644" y="1071993"/>
                </a:lnTo>
                <a:lnTo>
                  <a:pt x="823644" y="2666512"/>
                </a:lnTo>
                <a:lnTo>
                  <a:pt x="823121" y="2666512"/>
                </a:lnTo>
                <a:lnTo>
                  <a:pt x="824051" y="3301385"/>
                </a:lnTo>
                <a:lnTo>
                  <a:pt x="821959" y="3301797"/>
                </a:lnTo>
                <a:cubicBezTo>
                  <a:pt x="813064" y="3379841"/>
                  <a:pt x="819302" y="3493636"/>
                  <a:pt x="720339" y="3511839"/>
                </a:cubicBezTo>
                <a:lnTo>
                  <a:pt x="0" y="3652965"/>
                </a:lnTo>
                <a:cubicBezTo>
                  <a:pt x="54782" y="3592995"/>
                  <a:pt x="90039" y="3518569"/>
                  <a:pt x="97791" y="3439625"/>
                </a:cubicBezTo>
                <a:lnTo>
                  <a:pt x="97233" y="2666512"/>
                </a:lnTo>
                <a:lnTo>
                  <a:pt x="95341" y="2666512"/>
                </a:lnTo>
                <a:lnTo>
                  <a:pt x="95341" y="1071993"/>
                </a:lnTo>
                <a:lnTo>
                  <a:pt x="96396" y="1071993"/>
                </a:lnTo>
                <a:lnTo>
                  <a:pt x="95340" y="351580"/>
                </a:lnTo>
                <a:lnTo>
                  <a:pt x="97432" y="351168"/>
                </a:lnTo>
                <a:cubicBezTo>
                  <a:pt x="106327" y="273124"/>
                  <a:pt x="100089" y="159329"/>
                  <a:pt x="199052" y="141126"/>
                </a:cubicBezTo>
                <a:lnTo>
                  <a:pt x="919391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0368" y="510426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01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22697" y="359164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04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033150" y="404429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03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902660" y="440140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02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3" name="稻壳儿小白白(http://dwz.cn/Wu2UP)"/>
          <p:cNvSpPr>
            <a:spLocks noChangeArrowheads="1"/>
          </p:cNvSpPr>
          <p:nvPr/>
        </p:nvSpPr>
        <p:spPr bwMode="auto">
          <a:xfrm>
            <a:off x="6376463" y="2290311"/>
            <a:ext cx="761316" cy="761316"/>
          </a:xfrm>
          <a:prstGeom prst="ellipse">
            <a:avLst/>
          </a:prstGeom>
          <a:solidFill>
            <a:srgbClr val="A04C27"/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000" dirty="0" smtClean="0">
                <a:solidFill>
                  <a:schemeClr val="bg1"/>
                </a:solidFill>
                <a:sym typeface="Arial" panose="020B0604020202020204" pitchFamily="34" charset="0"/>
              </a:rPr>
              <a:t>01</a:t>
            </a:r>
            <a:endParaRPr lang="en-US" altLang="zh-CN" sz="200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5" name="稻壳儿小白白(http://dwz.cn/Wu2UP)"/>
          <p:cNvSpPr>
            <a:spLocks noChangeArrowheads="1"/>
          </p:cNvSpPr>
          <p:nvPr/>
        </p:nvSpPr>
        <p:spPr bwMode="auto">
          <a:xfrm>
            <a:off x="6376463" y="3247929"/>
            <a:ext cx="761316" cy="761316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000" dirty="0" smtClean="0">
                <a:solidFill>
                  <a:schemeClr val="bg1"/>
                </a:solidFill>
                <a:sym typeface="Arial" panose="020B0604020202020204" pitchFamily="34" charset="0"/>
              </a:rPr>
              <a:t>02</a:t>
            </a:r>
            <a:endParaRPr lang="en-US" altLang="zh-CN" sz="200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6" name="稻壳儿小白白(http://dwz.cn/Wu2UP)"/>
          <p:cNvSpPr>
            <a:spLocks noChangeArrowheads="1"/>
          </p:cNvSpPr>
          <p:nvPr/>
        </p:nvSpPr>
        <p:spPr bwMode="auto">
          <a:xfrm>
            <a:off x="6376463" y="4205547"/>
            <a:ext cx="761316" cy="7613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000" dirty="0" smtClean="0">
                <a:solidFill>
                  <a:schemeClr val="bg1"/>
                </a:solidFill>
                <a:sym typeface="Arial" panose="020B0604020202020204" pitchFamily="34" charset="0"/>
              </a:rPr>
              <a:t>03</a:t>
            </a:r>
            <a:endParaRPr lang="en-US" altLang="zh-CN" sz="200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7" name="稻壳儿小白白(http://dwz.cn/Wu2UP)"/>
          <p:cNvSpPr>
            <a:spLocks noChangeArrowheads="1"/>
          </p:cNvSpPr>
          <p:nvPr/>
        </p:nvSpPr>
        <p:spPr bwMode="auto">
          <a:xfrm>
            <a:off x="6376463" y="5163165"/>
            <a:ext cx="761316" cy="7613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000" dirty="0" smtClean="0">
                <a:solidFill>
                  <a:schemeClr val="bg1"/>
                </a:solidFill>
                <a:sym typeface="Arial" panose="020B0604020202020204" pitchFamily="34" charset="0"/>
              </a:rPr>
              <a:t>04</a:t>
            </a:r>
            <a:endParaRPr lang="en-US" altLang="zh-CN" sz="200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40823" y="3966978"/>
            <a:ext cx="1594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162214" y="2659067"/>
            <a:ext cx="1594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690764" y="5798053"/>
            <a:ext cx="1594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741641" y="1555984"/>
            <a:ext cx="1594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19749" y="2269615"/>
            <a:ext cx="3997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200" dirty="0">
              <a:cs typeface="Segoe UI Light" panose="020B0502040204020203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319749" y="3222684"/>
            <a:ext cx="3997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200" dirty="0">
              <a:cs typeface="Segoe UI Light" panose="020B0502040204020203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319749" y="4175753"/>
            <a:ext cx="3997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200" dirty="0">
              <a:cs typeface="Segoe UI Light" panose="020B0502040204020203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319749" y="5128821"/>
            <a:ext cx="3997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200" dirty="0">
              <a:cs typeface="Segoe UI Light" panose="020B0502040204020203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27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" grpId="0"/>
      <p:bldP spid="28" grpId="0"/>
      <p:bldP spid="31" grpId="0"/>
      <p:bldP spid="32" grpId="0"/>
      <p:bldP spid="33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3" grpId="0"/>
      <p:bldP spid="42" grpId="0"/>
      <p:bldP spid="43" grpId="0"/>
      <p:bldP spid="44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7058168" y="3032076"/>
            <a:ext cx="1908000" cy="1908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3193577" y="2988858"/>
            <a:ext cx="1908000" cy="1908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2473325" y="2541873"/>
            <a:ext cx="3032125" cy="3032125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6699250" y="2541873"/>
            <a:ext cx="3032125" cy="3032125"/>
          </a:xfrm>
          <a:prstGeom prst="ellipse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2297" name="组合 79"/>
          <p:cNvGrpSpPr/>
          <p:nvPr/>
        </p:nvGrpSpPr>
        <p:grpSpPr bwMode="auto">
          <a:xfrm>
            <a:off x="3019425" y="2027523"/>
            <a:ext cx="1060450" cy="1030287"/>
            <a:chOff x="3019425" y="2137999"/>
            <a:chExt cx="1060450" cy="1030123"/>
          </a:xfrm>
        </p:grpSpPr>
        <p:sp>
          <p:nvSpPr>
            <p:cNvPr id="70" name="椭圆 69"/>
            <p:cNvSpPr/>
            <p:nvPr/>
          </p:nvSpPr>
          <p:spPr>
            <a:xfrm>
              <a:off x="3035300" y="2137999"/>
              <a:ext cx="1028700" cy="103012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99" name="Text Box 23"/>
            <p:cNvSpPr txBox="1">
              <a:spLocks noChangeArrowheads="1"/>
            </p:cNvSpPr>
            <p:nvPr/>
          </p:nvSpPr>
          <p:spPr bwMode="auto">
            <a:xfrm>
              <a:off x="3019425" y="2381141"/>
              <a:ext cx="1060450" cy="584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Enter your subtitle</a:t>
              </a:r>
              <a:endParaRPr lang="zh-CN" altLang="en-US" sz="1600" dirty="0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</p:grpSp>
      <p:grpSp>
        <p:nvGrpSpPr>
          <p:cNvPr id="12300" name="组合 80"/>
          <p:cNvGrpSpPr/>
          <p:nvPr/>
        </p:nvGrpSpPr>
        <p:grpSpPr bwMode="auto">
          <a:xfrm>
            <a:off x="2013612" y="3472170"/>
            <a:ext cx="1060450" cy="1030288"/>
            <a:chOff x="2096189" y="3549723"/>
            <a:chExt cx="1060450" cy="1030123"/>
          </a:xfrm>
        </p:grpSpPr>
        <p:sp>
          <p:nvSpPr>
            <p:cNvPr id="71" name="椭圆 70"/>
            <p:cNvSpPr/>
            <p:nvPr/>
          </p:nvSpPr>
          <p:spPr>
            <a:xfrm>
              <a:off x="2112064" y="3549723"/>
              <a:ext cx="1028700" cy="103012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02" name="Text Box 24"/>
            <p:cNvSpPr txBox="1">
              <a:spLocks noChangeArrowheads="1"/>
            </p:cNvSpPr>
            <p:nvPr/>
          </p:nvSpPr>
          <p:spPr bwMode="auto">
            <a:xfrm>
              <a:off x="2096189" y="3792866"/>
              <a:ext cx="1060450" cy="584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Enter your subtitle</a:t>
              </a:r>
              <a:endParaRPr lang="zh-CN" altLang="en-US" sz="1600" dirty="0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</p:grpSp>
      <p:grpSp>
        <p:nvGrpSpPr>
          <p:cNvPr id="12303" name="组合 81"/>
          <p:cNvGrpSpPr/>
          <p:nvPr/>
        </p:nvGrpSpPr>
        <p:grpSpPr bwMode="auto">
          <a:xfrm>
            <a:off x="3019425" y="4875498"/>
            <a:ext cx="1060450" cy="1030287"/>
            <a:chOff x="3022600" y="4986997"/>
            <a:chExt cx="1060450" cy="1030123"/>
          </a:xfrm>
        </p:grpSpPr>
        <p:sp>
          <p:nvSpPr>
            <p:cNvPr id="72" name="椭圆 71"/>
            <p:cNvSpPr/>
            <p:nvPr/>
          </p:nvSpPr>
          <p:spPr>
            <a:xfrm>
              <a:off x="3038475" y="4986997"/>
              <a:ext cx="1028700" cy="1030123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2305" name="Text Box 25"/>
            <p:cNvSpPr txBox="1">
              <a:spLocks noChangeArrowheads="1"/>
            </p:cNvSpPr>
            <p:nvPr/>
          </p:nvSpPr>
          <p:spPr bwMode="auto">
            <a:xfrm>
              <a:off x="3022600" y="5244579"/>
              <a:ext cx="1060450" cy="584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Enter your subtitle</a:t>
              </a:r>
              <a:endParaRPr lang="zh-CN" altLang="en-US" sz="1600" dirty="0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</p:grpSp>
      <p:grpSp>
        <p:nvGrpSpPr>
          <p:cNvPr id="12306" name="组合 76"/>
          <p:cNvGrpSpPr/>
          <p:nvPr/>
        </p:nvGrpSpPr>
        <p:grpSpPr bwMode="auto">
          <a:xfrm>
            <a:off x="7999413" y="2027523"/>
            <a:ext cx="1060450" cy="1030287"/>
            <a:chOff x="8019972" y="2137999"/>
            <a:chExt cx="1060450" cy="1030123"/>
          </a:xfrm>
        </p:grpSpPr>
        <p:sp>
          <p:nvSpPr>
            <p:cNvPr id="73" name="椭圆 72"/>
            <p:cNvSpPr/>
            <p:nvPr/>
          </p:nvSpPr>
          <p:spPr>
            <a:xfrm>
              <a:off x="8035847" y="2137999"/>
              <a:ext cx="1028700" cy="103012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2308" name="Text Box 31"/>
            <p:cNvSpPr txBox="1">
              <a:spLocks noChangeArrowheads="1"/>
            </p:cNvSpPr>
            <p:nvPr/>
          </p:nvSpPr>
          <p:spPr bwMode="auto">
            <a:xfrm>
              <a:off x="8019972" y="2367644"/>
              <a:ext cx="1060450" cy="584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600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Enter your 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subtitle</a:t>
              </a:r>
              <a:endParaRPr lang="zh-CN" altLang="en-US" sz="1600" dirty="0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</p:grpSp>
      <p:grpSp>
        <p:nvGrpSpPr>
          <p:cNvPr id="12309" name="组合 78"/>
          <p:cNvGrpSpPr/>
          <p:nvPr/>
        </p:nvGrpSpPr>
        <p:grpSpPr bwMode="auto">
          <a:xfrm>
            <a:off x="9074150" y="3472170"/>
            <a:ext cx="1060450" cy="1030288"/>
            <a:chOff x="9074747" y="3686339"/>
            <a:chExt cx="1060450" cy="1030123"/>
          </a:xfrm>
        </p:grpSpPr>
        <p:sp>
          <p:nvSpPr>
            <p:cNvPr id="74" name="椭圆 73"/>
            <p:cNvSpPr/>
            <p:nvPr/>
          </p:nvSpPr>
          <p:spPr>
            <a:xfrm>
              <a:off x="9090622" y="3686339"/>
              <a:ext cx="1028700" cy="103012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11" name="Text Box 31"/>
            <p:cNvSpPr txBox="1">
              <a:spLocks noChangeArrowheads="1"/>
            </p:cNvSpPr>
            <p:nvPr/>
          </p:nvSpPr>
          <p:spPr bwMode="auto">
            <a:xfrm>
              <a:off x="9074747" y="3915836"/>
              <a:ext cx="1060450" cy="584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Enter your subtitle</a:t>
              </a:r>
              <a:endParaRPr lang="zh-CN" altLang="en-US" sz="1600" dirty="0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</p:grpSp>
      <p:grpSp>
        <p:nvGrpSpPr>
          <p:cNvPr id="12312" name="组合 45"/>
          <p:cNvGrpSpPr/>
          <p:nvPr/>
        </p:nvGrpSpPr>
        <p:grpSpPr bwMode="auto">
          <a:xfrm>
            <a:off x="4811713" y="3384835"/>
            <a:ext cx="2514600" cy="1220788"/>
            <a:chOff x="0" y="0"/>
            <a:chExt cx="2514600" cy="1220787"/>
          </a:xfrm>
        </p:grpSpPr>
        <p:sp>
          <p:nvSpPr>
            <p:cNvPr id="53" name="AutoShape 5"/>
            <p:cNvSpPr>
              <a:spLocks noChangeArrowheads="1"/>
            </p:cNvSpPr>
            <p:nvPr/>
          </p:nvSpPr>
          <p:spPr bwMode="auto">
            <a:xfrm>
              <a:off x="0" y="0"/>
              <a:ext cx="2514600" cy="1220787"/>
            </a:xfrm>
            <a:prstGeom prst="roundRect">
              <a:avLst>
                <a:gd name="adj" fmla="val 13264"/>
              </a:avLst>
            </a:prstGeom>
            <a:solidFill>
              <a:srgbClr val="A04C2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14" name="Text Box 6"/>
            <p:cNvSpPr txBox="1">
              <a:spLocks noChangeArrowheads="1"/>
            </p:cNvSpPr>
            <p:nvPr/>
          </p:nvSpPr>
          <p:spPr bwMode="auto">
            <a:xfrm>
              <a:off x="36302" y="342900"/>
              <a:ext cx="24257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Enter your subtitle</a:t>
              </a:r>
              <a:endParaRPr lang="zh-CN" altLang="en-US" sz="2800" dirty="0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</p:grpSp>
      <p:grpSp>
        <p:nvGrpSpPr>
          <p:cNvPr id="12316" name="组合 77"/>
          <p:cNvGrpSpPr/>
          <p:nvPr/>
        </p:nvGrpSpPr>
        <p:grpSpPr bwMode="auto">
          <a:xfrm>
            <a:off x="7999413" y="4875498"/>
            <a:ext cx="1060450" cy="1030287"/>
            <a:chOff x="7999453" y="4986997"/>
            <a:chExt cx="1060450" cy="1030123"/>
          </a:xfrm>
        </p:grpSpPr>
        <p:sp>
          <p:nvSpPr>
            <p:cNvPr id="75" name="椭圆 74"/>
            <p:cNvSpPr/>
            <p:nvPr/>
          </p:nvSpPr>
          <p:spPr>
            <a:xfrm>
              <a:off x="8015328" y="4986997"/>
              <a:ext cx="1028700" cy="103012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18" name="Text Box 25"/>
            <p:cNvSpPr txBox="1">
              <a:spLocks noChangeArrowheads="1"/>
            </p:cNvSpPr>
            <p:nvPr/>
          </p:nvSpPr>
          <p:spPr bwMode="auto">
            <a:xfrm>
              <a:off x="7999453" y="5217287"/>
              <a:ext cx="1060450" cy="584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600" dirty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Enter your 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Tw Cen MT Condensed" panose="020B0606020104020203" pitchFamily="34" charset="0"/>
                </a:rPr>
                <a:t>subtitle</a:t>
              </a:r>
              <a:endParaRPr lang="zh-CN" altLang="en-US" sz="1600" dirty="0">
                <a:solidFill>
                  <a:schemeClr val="bg1"/>
                </a:solidFill>
                <a:latin typeface="Tw Cen MT Condensed" panose="020B0606020104020203" pitchFamily="34" charset="0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097230" y="1592263"/>
            <a:ext cx="3997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200" dirty="0">
              <a:cs typeface="Segoe UI Light" panose="020B0502040204020203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1225" y="2044005"/>
            <a:ext cx="1777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5" name="矩形 34"/>
          <p:cNvSpPr/>
          <p:nvPr/>
        </p:nvSpPr>
        <p:spPr>
          <a:xfrm>
            <a:off x="911225" y="5036959"/>
            <a:ext cx="1941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6" name="矩形 35"/>
          <p:cNvSpPr/>
          <p:nvPr/>
        </p:nvSpPr>
        <p:spPr>
          <a:xfrm>
            <a:off x="9526257" y="2146784"/>
            <a:ext cx="17910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7" name="矩形 36"/>
          <p:cNvSpPr/>
          <p:nvPr/>
        </p:nvSpPr>
        <p:spPr>
          <a:xfrm>
            <a:off x="9376131" y="5036959"/>
            <a:ext cx="1941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8" name="矩形 37"/>
          <p:cNvSpPr/>
          <p:nvPr/>
        </p:nvSpPr>
        <p:spPr>
          <a:xfrm>
            <a:off x="4651925" y="5221625"/>
            <a:ext cx="2888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200" dirty="0">
              <a:cs typeface="Segoe UI Light" panose="020B0502040204020203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68" grpId="0" animBg="1"/>
      <p:bldP spid="69" grpId="0" animBg="1"/>
      <p:bldP spid="34" grpId="0"/>
      <p:bldP spid="3" grpId="0"/>
      <p:bldP spid="35" grpId="0"/>
      <p:bldP spid="36" grpId="0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3"/>
          <p:cNvSpPr>
            <a:spLocks noChangeArrowheads="1"/>
          </p:cNvSpPr>
          <p:nvPr/>
        </p:nvSpPr>
        <p:spPr bwMode="auto">
          <a:xfrm rot="529452">
            <a:off x="1570038" y="4800886"/>
            <a:ext cx="3351212" cy="701675"/>
          </a:xfrm>
          <a:custGeom>
            <a:avLst/>
            <a:gdLst>
              <a:gd name="T0" fmla="*/ 1317275 w 2578100"/>
              <a:gd name="T1" fmla="*/ 0 h 540000"/>
              <a:gd name="T2" fmla="*/ 3351221 w 2578100"/>
              <a:gd name="T3" fmla="*/ 0 h 540000"/>
              <a:gd name="T4" fmla="*/ 3351221 w 2578100"/>
              <a:gd name="T5" fmla="*/ 701610 h 540000"/>
              <a:gd name="T6" fmla="*/ 191879 w 2578100"/>
              <a:gd name="T7" fmla="*/ 701610 h 540000"/>
              <a:gd name="T8" fmla="*/ 0 w 2578100"/>
              <a:gd name="T9" fmla="*/ 367394 h 540000"/>
              <a:gd name="T10" fmla="*/ 0 w 2578100"/>
              <a:gd name="T11" fmla="*/ 367392 h 540000"/>
              <a:gd name="T12" fmla="*/ 184557 w 2578100"/>
              <a:gd name="T13" fmla="*/ 688855 h 54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78100"/>
              <a:gd name="T22" fmla="*/ 0 h 540000"/>
              <a:gd name="T23" fmla="*/ 2578100 w 2578100"/>
              <a:gd name="T24" fmla="*/ 540000 h 54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78100" h="540000">
                <a:moveTo>
                  <a:pt x="1013382" y="0"/>
                </a:moveTo>
                <a:lnTo>
                  <a:pt x="2578100" y="0"/>
                </a:lnTo>
                <a:lnTo>
                  <a:pt x="2578100" y="540000"/>
                </a:lnTo>
                <a:lnTo>
                  <a:pt x="147613" y="540000"/>
                </a:lnTo>
                <a:lnTo>
                  <a:pt x="0" y="282768"/>
                </a:lnTo>
                <a:lnTo>
                  <a:pt x="0" y="282766"/>
                </a:lnTo>
                <a:lnTo>
                  <a:pt x="141980" y="530183"/>
                </a:lnTo>
                <a:lnTo>
                  <a:pt x="1013382" y="0"/>
                </a:lnTo>
                <a:close/>
              </a:path>
            </a:pathLst>
          </a:custGeom>
          <a:solidFill>
            <a:srgbClr val="00B05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9" name="任意多边形 4"/>
          <p:cNvSpPr>
            <a:spLocks noChangeArrowheads="1"/>
          </p:cNvSpPr>
          <p:nvPr/>
        </p:nvSpPr>
        <p:spPr bwMode="auto">
          <a:xfrm rot="20643376">
            <a:off x="1320800" y="2554574"/>
            <a:ext cx="3211513" cy="701675"/>
          </a:xfrm>
          <a:custGeom>
            <a:avLst/>
            <a:gdLst>
              <a:gd name="T0" fmla="*/ 3212962 w 2471358"/>
              <a:gd name="T1" fmla="*/ 0 h 540000"/>
              <a:gd name="T2" fmla="*/ 3212962 w 2471358"/>
              <a:gd name="T3" fmla="*/ 701610 h 540000"/>
              <a:gd name="T4" fmla="*/ 0 w 2471358"/>
              <a:gd name="T5" fmla="*/ 701610 h 540000"/>
              <a:gd name="T6" fmla="*/ 152325 w 2471358"/>
              <a:gd name="T7" fmla="*/ 0 h 540000"/>
              <a:gd name="T8" fmla="*/ 0 60000 65536"/>
              <a:gd name="T9" fmla="*/ 0 60000 65536"/>
              <a:gd name="T10" fmla="*/ 0 60000 65536"/>
              <a:gd name="T11" fmla="*/ 0 60000 65536"/>
              <a:gd name="T12" fmla="*/ 0 w 2471358"/>
              <a:gd name="T13" fmla="*/ 0 h 540000"/>
              <a:gd name="T14" fmla="*/ 2471358 w 2471358"/>
              <a:gd name="T15" fmla="*/ 540000 h 54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71358" h="540000">
                <a:moveTo>
                  <a:pt x="2471358" y="0"/>
                </a:moveTo>
                <a:lnTo>
                  <a:pt x="2471358" y="540000"/>
                </a:lnTo>
                <a:lnTo>
                  <a:pt x="0" y="540000"/>
                </a:lnTo>
                <a:lnTo>
                  <a:pt x="117166" y="0"/>
                </a:lnTo>
                <a:lnTo>
                  <a:pt x="2471358" y="0"/>
                </a:lnTo>
                <a:close/>
              </a:path>
            </a:pathLst>
          </a:cu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10" name="任意多边形 7"/>
          <p:cNvSpPr>
            <a:spLocks noChangeArrowheads="1"/>
          </p:cNvSpPr>
          <p:nvPr/>
        </p:nvSpPr>
        <p:spPr bwMode="auto">
          <a:xfrm rot="20250410">
            <a:off x="1462088" y="3991261"/>
            <a:ext cx="3141662" cy="703263"/>
          </a:xfrm>
          <a:custGeom>
            <a:avLst/>
            <a:gdLst>
              <a:gd name="T0" fmla="*/ 3140738 w 2417294"/>
              <a:gd name="T1" fmla="*/ 0 h 540000"/>
              <a:gd name="T2" fmla="*/ 3140738 w 2417294"/>
              <a:gd name="T3" fmla="*/ 703675 h 540000"/>
              <a:gd name="T4" fmla="*/ 0 w 2417294"/>
              <a:gd name="T5" fmla="*/ 703675 h 540000"/>
              <a:gd name="T6" fmla="*/ 17982 w 2417294"/>
              <a:gd name="T7" fmla="*/ 0 h 540000"/>
              <a:gd name="T8" fmla="*/ 0 60000 65536"/>
              <a:gd name="T9" fmla="*/ 0 60000 65536"/>
              <a:gd name="T10" fmla="*/ 0 60000 65536"/>
              <a:gd name="T11" fmla="*/ 0 60000 65536"/>
              <a:gd name="T12" fmla="*/ 0 w 2417294"/>
              <a:gd name="T13" fmla="*/ 0 h 540000"/>
              <a:gd name="T14" fmla="*/ 2417294 w 2417294"/>
              <a:gd name="T15" fmla="*/ 540000 h 54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17294" h="540000">
                <a:moveTo>
                  <a:pt x="2417294" y="0"/>
                </a:moveTo>
                <a:lnTo>
                  <a:pt x="2417294" y="540000"/>
                </a:lnTo>
                <a:lnTo>
                  <a:pt x="0" y="540000"/>
                </a:lnTo>
                <a:lnTo>
                  <a:pt x="13840" y="0"/>
                </a:lnTo>
                <a:lnTo>
                  <a:pt x="2417294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11" name="任意多边形 8"/>
          <p:cNvSpPr/>
          <p:nvPr/>
        </p:nvSpPr>
        <p:spPr bwMode="auto">
          <a:xfrm rot="529452">
            <a:off x="1363663" y="3187986"/>
            <a:ext cx="2947987" cy="701675"/>
          </a:xfrm>
          <a:custGeom>
            <a:avLst/>
            <a:gdLst>
              <a:gd name="T0" fmla="*/ 0 w 2268292"/>
              <a:gd name="T1" fmla="*/ 203080 h 540000"/>
              <a:gd name="T2" fmla="*/ 74854 w 2268292"/>
              <a:gd name="T3" fmla="*/ 540000 h 540000"/>
              <a:gd name="T4" fmla="*/ 74853 w 2268292"/>
              <a:gd name="T5" fmla="*/ 540000 h 540000"/>
              <a:gd name="T6" fmla="*/ 0 w 2268292"/>
              <a:gd name="T7" fmla="*/ 203080 h 540000"/>
              <a:gd name="T8" fmla="*/ 1291005 w 2268292"/>
              <a:gd name="T9" fmla="*/ 0 h 540000"/>
              <a:gd name="T10" fmla="*/ 2268292 w 2268292"/>
              <a:gd name="T11" fmla="*/ 0 h 540000"/>
              <a:gd name="T12" fmla="*/ 1380755 w 2268292"/>
              <a:gd name="T13" fmla="*/ 540000 h 540000"/>
              <a:gd name="T14" fmla="*/ 120618 w 2268292"/>
              <a:gd name="T15" fmla="*/ 540000 h 540000"/>
              <a:gd name="T16" fmla="*/ 1291005 w 2268292"/>
              <a:gd name="T17" fmla="*/ 0 h 54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8292" h="540000">
                <a:moveTo>
                  <a:pt x="0" y="203080"/>
                </a:moveTo>
                <a:lnTo>
                  <a:pt x="74854" y="540000"/>
                </a:lnTo>
                <a:lnTo>
                  <a:pt x="74853" y="540000"/>
                </a:lnTo>
                <a:lnTo>
                  <a:pt x="0" y="203080"/>
                </a:lnTo>
                <a:close/>
                <a:moveTo>
                  <a:pt x="1291005" y="0"/>
                </a:moveTo>
                <a:lnTo>
                  <a:pt x="2268292" y="0"/>
                </a:lnTo>
                <a:lnTo>
                  <a:pt x="1380755" y="540000"/>
                </a:lnTo>
                <a:lnTo>
                  <a:pt x="120618" y="540000"/>
                </a:lnTo>
                <a:lnTo>
                  <a:pt x="129100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3322" name="直接连接符 35"/>
          <p:cNvCxnSpPr>
            <a:cxnSpLocks noChangeShapeType="1"/>
          </p:cNvCxnSpPr>
          <p:nvPr/>
        </p:nvCxnSpPr>
        <p:spPr bwMode="auto">
          <a:xfrm>
            <a:off x="4568825" y="2472024"/>
            <a:ext cx="1482725" cy="0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  <a:round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直接连接符 37"/>
          <p:cNvCxnSpPr>
            <a:cxnSpLocks noChangeShapeType="1"/>
          </p:cNvCxnSpPr>
          <p:nvPr/>
        </p:nvCxnSpPr>
        <p:spPr bwMode="auto">
          <a:xfrm>
            <a:off x="4568825" y="3716624"/>
            <a:ext cx="1482725" cy="0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  <a:round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5" name="TextBox 59"/>
          <p:cNvSpPr txBox="1">
            <a:spLocks noChangeArrowheads="1"/>
          </p:cNvSpPr>
          <p:nvPr/>
        </p:nvSpPr>
        <p:spPr bwMode="auto">
          <a:xfrm>
            <a:off x="6974006" y="3453099"/>
            <a:ext cx="426887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4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cs typeface="Segoe UI Light" panose="020B0502040204020203" pitchFamily="34" charset="0"/>
            </a:endParaRPr>
          </a:p>
        </p:txBody>
      </p:sp>
      <p:cxnSp>
        <p:nvCxnSpPr>
          <p:cNvPr id="13326" name="直接连接符 39"/>
          <p:cNvCxnSpPr>
            <a:cxnSpLocks noChangeShapeType="1"/>
          </p:cNvCxnSpPr>
          <p:nvPr/>
        </p:nvCxnSpPr>
        <p:spPr bwMode="auto">
          <a:xfrm>
            <a:off x="4954588" y="5416836"/>
            <a:ext cx="1096962" cy="0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  <a:round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7" name="TextBox 59"/>
          <p:cNvSpPr txBox="1">
            <a:spLocks noChangeArrowheads="1"/>
          </p:cNvSpPr>
          <p:nvPr/>
        </p:nvSpPr>
        <p:spPr bwMode="auto">
          <a:xfrm>
            <a:off x="6974006" y="4924711"/>
            <a:ext cx="426887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4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cs typeface="Segoe UI Light" panose="020B0502040204020203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962611" y="2056287"/>
            <a:ext cx="4187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cs typeface="Segoe UI Light" panose="020B0502040204020203" pitchFamily="34" charset="0"/>
            </a:endParaRPr>
          </a:p>
        </p:txBody>
      </p:sp>
      <p:sp>
        <p:nvSpPr>
          <p:cNvPr id="16" name="AutoShape 59"/>
          <p:cNvSpPr/>
          <p:nvPr/>
        </p:nvSpPr>
        <p:spPr bwMode="auto">
          <a:xfrm>
            <a:off x="6319174" y="2335922"/>
            <a:ext cx="488950" cy="488950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111E35"/>
          </a:solidFill>
          <a:ln>
            <a:noFill/>
          </a:ln>
          <a:effectLst/>
        </p:spPr>
        <p:txBody>
          <a:bodyPr lIns="50800" tIns="50800" rIns="50800" bIns="50800" anchor="ctr"/>
          <a:lstStyle/>
          <a:p>
            <a:pPr defTabSz="6089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ea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319174" y="3751501"/>
            <a:ext cx="488950" cy="412750"/>
            <a:chOff x="5354638" y="2605088"/>
            <a:chExt cx="488950" cy="412750"/>
          </a:xfrm>
        </p:grpSpPr>
        <p:sp>
          <p:nvSpPr>
            <p:cNvPr id="20" name="AutoShape 120"/>
            <p:cNvSpPr/>
            <p:nvPr/>
          </p:nvSpPr>
          <p:spPr bwMode="auto">
            <a:xfrm>
              <a:off x="5476875" y="2713038"/>
              <a:ext cx="242888" cy="244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solidFill>
              <a:srgbClr val="111E35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1" name="AutoShape 121"/>
            <p:cNvSpPr/>
            <p:nvPr/>
          </p:nvSpPr>
          <p:spPr bwMode="auto">
            <a:xfrm>
              <a:off x="5537200" y="2773363"/>
              <a:ext cx="68263" cy="698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solidFill>
              <a:srgbClr val="111E35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2" name="AutoShape 122"/>
            <p:cNvSpPr/>
            <p:nvPr/>
          </p:nvSpPr>
          <p:spPr bwMode="auto">
            <a:xfrm>
              <a:off x="5354638" y="2605088"/>
              <a:ext cx="488950" cy="4127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solidFill>
              <a:srgbClr val="111E35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319968" y="5181008"/>
            <a:ext cx="487363" cy="488950"/>
            <a:chOff x="4378325" y="2560638"/>
            <a:chExt cx="487363" cy="488950"/>
          </a:xfrm>
        </p:grpSpPr>
        <p:sp>
          <p:nvSpPr>
            <p:cNvPr id="24" name="AutoShape 123"/>
            <p:cNvSpPr/>
            <p:nvPr/>
          </p:nvSpPr>
          <p:spPr bwMode="auto">
            <a:xfrm>
              <a:off x="4378325" y="2560638"/>
              <a:ext cx="487363" cy="4889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solidFill>
              <a:srgbClr val="111E35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5" name="AutoShape 124"/>
            <p:cNvSpPr/>
            <p:nvPr/>
          </p:nvSpPr>
          <p:spPr bwMode="auto">
            <a:xfrm>
              <a:off x="4514850" y="2697163"/>
              <a:ext cx="214313" cy="212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solidFill>
              <a:srgbClr val="111E35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6" name="AutoShape 125"/>
            <p:cNvSpPr/>
            <p:nvPr/>
          </p:nvSpPr>
          <p:spPr bwMode="auto">
            <a:xfrm>
              <a:off x="4560888" y="2741613"/>
              <a:ext cx="122237" cy="1238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solidFill>
              <a:srgbClr val="111E35"/>
            </a:solidFill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325" grpId="0"/>
      <p:bldP spid="13327" grpId="0"/>
      <p:bldP spid="15" grpId="0"/>
      <p:bldP spid="1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1039700" y="2385084"/>
            <a:ext cx="2376265" cy="331967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0" name="任意多边形 59"/>
          <p:cNvSpPr/>
          <p:nvPr/>
        </p:nvSpPr>
        <p:spPr>
          <a:xfrm>
            <a:off x="1039813" y="1613747"/>
            <a:ext cx="2376487" cy="990600"/>
          </a:xfrm>
          <a:custGeom>
            <a:avLst/>
            <a:gdLst>
              <a:gd name="connsiteX0" fmla="*/ 0 w 2376264"/>
              <a:gd name="connsiteY0" fmla="*/ 0 h 989386"/>
              <a:gd name="connsiteX1" fmla="*/ 2376264 w 2376264"/>
              <a:gd name="connsiteY1" fmla="*/ 0 h 989386"/>
              <a:gd name="connsiteX2" fmla="*/ 2376264 w 2376264"/>
              <a:gd name="connsiteY2" fmla="*/ 770880 h 989386"/>
              <a:gd name="connsiteX3" fmla="*/ 1377691 w 2376264"/>
              <a:gd name="connsiteY3" fmla="*/ 770880 h 989386"/>
              <a:gd name="connsiteX4" fmla="*/ 1188132 w 2376264"/>
              <a:gd name="connsiteY4" fmla="*/ 989386 h 989386"/>
              <a:gd name="connsiteX5" fmla="*/ 998573 w 2376264"/>
              <a:gd name="connsiteY5" fmla="*/ 770880 h 989386"/>
              <a:gd name="connsiteX6" fmla="*/ 0 w 2376264"/>
              <a:gd name="connsiteY6" fmla="*/ 770880 h 9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6264" h="989386">
                <a:moveTo>
                  <a:pt x="0" y="0"/>
                </a:moveTo>
                <a:lnTo>
                  <a:pt x="2376264" y="0"/>
                </a:lnTo>
                <a:lnTo>
                  <a:pt x="2376264" y="770880"/>
                </a:lnTo>
                <a:lnTo>
                  <a:pt x="1377691" y="770880"/>
                </a:lnTo>
                <a:lnTo>
                  <a:pt x="1188132" y="989386"/>
                </a:lnTo>
                <a:lnTo>
                  <a:pt x="998573" y="770880"/>
                </a:lnTo>
                <a:lnTo>
                  <a:pt x="0" y="77088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8" name="文本框 60"/>
          <p:cNvSpPr txBox="1">
            <a:spLocks noChangeArrowheads="1"/>
          </p:cNvSpPr>
          <p:nvPr/>
        </p:nvSpPr>
        <p:spPr bwMode="auto">
          <a:xfrm>
            <a:off x="1420661" y="1831235"/>
            <a:ext cx="159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631988" y="2385084"/>
            <a:ext cx="2376265" cy="331967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任意多边形 62"/>
          <p:cNvSpPr/>
          <p:nvPr/>
        </p:nvSpPr>
        <p:spPr>
          <a:xfrm>
            <a:off x="3632200" y="1613747"/>
            <a:ext cx="2376488" cy="990600"/>
          </a:xfrm>
          <a:custGeom>
            <a:avLst/>
            <a:gdLst>
              <a:gd name="connsiteX0" fmla="*/ 0 w 2376264"/>
              <a:gd name="connsiteY0" fmla="*/ 0 h 989386"/>
              <a:gd name="connsiteX1" fmla="*/ 2376264 w 2376264"/>
              <a:gd name="connsiteY1" fmla="*/ 0 h 989386"/>
              <a:gd name="connsiteX2" fmla="*/ 2376264 w 2376264"/>
              <a:gd name="connsiteY2" fmla="*/ 770880 h 989386"/>
              <a:gd name="connsiteX3" fmla="*/ 1377691 w 2376264"/>
              <a:gd name="connsiteY3" fmla="*/ 770880 h 989386"/>
              <a:gd name="connsiteX4" fmla="*/ 1188132 w 2376264"/>
              <a:gd name="connsiteY4" fmla="*/ 989386 h 989386"/>
              <a:gd name="connsiteX5" fmla="*/ 998573 w 2376264"/>
              <a:gd name="connsiteY5" fmla="*/ 770880 h 989386"/>
              <a:gd name="connsiteX6" fmla="*/ 0 w 2376264"/>
              <a:gd name="connsiteY6" fmla="*/ 770880 h 9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6264" h="989386">
                <a:moveTo>
                  <a:pt x="0" y="0"/>
                </a:moveTo>
                <a:lnTo>
                  <a:pt x="2376264" y="0"/>
                </a:lnTo>
                <a:lnTo>
                  <a:pt x="2376264" y="770880"/>
                </a:lnTo>
                <a:lnTo>
                  <a:pt x="1377691" y="770880"/>
                </a:lnTo>
                <a:lnTo>
                  <a:pt x="1188132" y="989386"/>
                </a:lnTo>
                <a:lnTo>
                  <a:pt x="998573" y="770880"/>
                </a:lnTo>
                <a:lnTo>
                  <a:pt x="0" y="770880"/>
                </a:lnTo>
                <a:close/>
              </a:path>
            </a:pathLst>
          </a:custGeom>
          <a:solidFill>
            <a:srgbClr val="92D05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211576" y="2385084"/>
            <a:ext cx="2376264" cy="331967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6211888" y="1613747"/>
            <a:ext cx="2376487" cy="990600"/>
          </a:xfrm>
          <a:custGeom>
            <a:avLst/>
            <a:gdLst>
              <a:gd name="connsiteX0" fmla="*/ 0 w 2376264"/>
              <a:gd name="connsiteY0" fmla="*/ 0 h 989386"/>
              <a:gd name="connsiteX1" fmla="*/ 2376264 w 2376264"/>
              <a:gd name="connsiteY1" fmla="*/ 0 h 989386"/>
              <a:gd name="connsiteX2" fmla="*/ 2376264 w 2376264"/>
              <a:gd name="connsiteY2" fmla="*/ 770880 h 989386"/>
              <a:gd name="connsiteX3" fmla="*/ 1377691 w 2376264"/>
              <a:gd name="connsiteY3" fmla="*/ 770880 h 989386"/>
              <a:gd name="connsiteX4" fmla="*/ 1188132 w 2376264"/>
              <a:gd name="connsiteY4" fmla="*/ 989386 h 989386"/>
              <a:gd name="connsiteX5" fmla="*/ 998573 w 2376264"/>
              <a:gd name="connsiteY5" fmla="*/ 770880 h 989386"/>
              <a:gd name="connsiteX6" fmla="*/ 0 w 2376264"/>
              <a:gd name="connsiteY6" fmla="*/ 770880 h 9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6264" h="989386">
                <a:moveTo>
                  <a:pt x="0" y="0"/>
                </a:moveTo>
                <a:lnTo>
                  <a:pt x="2376264" y="0"/>
                </a:lnTo>
                <a:lnTo>
                  <a:pt x="2376264" y="770880"/>
                </a:lnTo>
                <a:lnTo>
                  <a:pt x="1377691" y="770880"/>
                </a:lnTo>
                <a:lnTo>
                  <a:pt x="1188132" y="989386"/>
                </a:lnTo>
                <a:lnTo>
                  <a:pt x="998573" y="770880"/>
                </a:lnTo>
                <a:lnTo>
                  <a:pt x="0" y="770880"/>
                </a:lnTo>
                <a:close/>
              </a:path>
            </a:pathLst>
          </a:cu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8757257" y="2385084"/>
            <a:ext cx="2376264" cy="331967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4" name="任意多边形 83"/>
          <p:cNvSpPr/>
          <p:nvPr/>
        </p:nvSpPr>
        <p:spPr>
          <a:xfrm>
            <a:off x="8756650" y="1613747"/>
            <a:ext cx="2376488" cy="990600"/>
          </a:xfrm>
          <a:custGeom>
            <a:avLst/>
            <a:gdLst>
              <a:gd name="connsiteX0" fmla="*/ 0 w 2376264"/>
              <a:gd name="connsiteY0" fmla="*/ 0 h 989386"/>
              <a:gd name="connsiteX1" fmla="*/ 2376264 w 2376264"/>
              <a:gd name="connsiteY1" fmla="*/ 0 h 989386"/>
              <a:gd name="connsiteX2" fmla="*/ 2376264 w 2376264"/>
              <a:gd name="connsiteY2" fmla="*/ 770880 h 989386"/>
              <a:gd name="connsiteX3" fmla="*/ 1377691 w 2376264"/>
              <a:gd name="connsiteY3" fmla="*/ 770880 h 989386"/>
              <a:gd name="connsiteX4" fmla="*/ 1188132 w 2376264"/>
              <a:gd name="connsiteY4" fmla="*/ 989386 h 989386"/>
              <a:gd name="connsiteX5" fmla="*/ 998573 w 2376264"/>
              <a:gd name="connsiteY5" fmla="*/ 770880 h 989386"/>
              <a:gd name="connsiteX6" fmla="*/ 0 w 2376264"/>
              <a:gd name="connsiteY6" fmla="*/ 770880 h 9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6264" h="989386">
                <a:moveTo>
                  <a:pt x="0" y="0"/>
                </a:moveTo>
                <a:lnTo>
                  <a:pt x="2376264" y="0"/>
                </a:lnTo>
                <a:lnTo>
                  <a:pt x="2376264" y="770880"/>
                </a:lnTo>
                <a:lnTo>
                  <a:pt x="1377691" y="770880"/>
                </a:lnTo>
                <a:lnTo>
                  <a:pt x="1188132" y="989386"/>
                </a:lnTo>
                <a:lnTo>
                  <a:pt x="998573" y="770880"/>
                </a:lnTo>
                <a:lnTo>
                  <a:pt x="0" y="77088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375" name="文本框 29"/>
          <p:cNvSpPr txBox="1">
            <a:spLocks noChangeArrowheads="1"/>
          </p:cNvSpPr>
          <p:nvPr/>
        </p:nvSpPr>
        <p:spPr bwMode="auto">
          <a:xfrm>
            <a:off x="4062261" y="1831235"/>
            <a:ext cx="159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5376" name="文本框 30"/>
          <p:cNvSpPr txBox="1">
            <a:spLocks noChangeArrowheads="1"/>
          </p:cNvSpPr>
          <p:nvPr/>
        </p:nvSpPr>
        <p:spPr bwMode="auto">
          <a:xfrm>
            <a:off x="6636392" y="1831235"/>
            <a:ext cx="159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5377" name="文本框 31"/>
          <p:cNvSpPr txBox="1">
            <a:spLocks noChangeArrowheads="1"/>
          </p:cNvSpPr>
          <p:nvPr/>
        </p:nvSpPr>
        <p:spPr bwMode="auto">
          <a:xfrm>
            <a:off x="9142261" y="1831235"/>
            <a:ext cx="15941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78174" y="5821789"/>
            <a:ext cx="10072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200" dirty="0">
              <a:cs typeface="Segoe UI Light" panose="020B0502040204020203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15368" grpId="0"/>
      <p:bldP spid="62" grpId="0" animBg="1"/>
      <p:bldP spid="63" grpId="0" animBg="1"/>
      <p:bldP spid="65" grpId="0" animBg="1"/>
      <p:bldP spid="66" grpId="0" animBg="1"/>
      <p:bldP spid="69" grpId="0" animBg="1"/>
      <p:bldP spid="84" grpId="0" animBg="1"/>
      <p:bldP spid="15375" grpId="0"/>
      <p:bldP spid="15376" grpId="0"/>
      <p:bldP spid="15377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 bwMode="auto">
          <a:xfrm>
            <a:off x="2095531" y="1590782"/>
            <a:ext cx="2624137" cy="2622550"/>
          </a:xfrm>
          <a:custGeom>
            <a:avLst/>
            <a:gdLst>
              <a:gd name="T0" fmla="*/ 742174 w 1937275"/>
              <a:gd name="T1" fmla="*/ 344 h 1935887"/>
              <a:gd name="T2" fmla="*/ 924608 w 1937275"/>
              <a:gd name="T3" fmla="*/ 181793 h 1935887"/>
              <a:gd name="T4" fmla="*/ 855189 w 1937275"/>
              <a:gd name="T5" fmla="*/ 401055 h 1935887"/>
              <a:gd name="T6" fmla="*/ 942310 w 1937275"/>
              <a:gd name="T7" fmla="*/ 455176 h 1935887"/>
              <a:gd name="T8" fmla="*/ 975115 w 1937275"/>
              <a:gd name="T9" fmla="*/ 455176 h 1935887"/>
              <a:gd name="T10" fmla="*/ 1064050 w 1937275"/>
              <a:gd name="T11" fmla="*/ 455176 h 1935887"/>
              <a:gd name="T12" fmla="*/ 1126141 w 1937275"/>
              <a:gd name="T13" fmla="*/ 455176 h 1935887"/>
              <a:gd name="T14" fmla="*/ 1197043 w 1937275"/>
              <a:gd name="T15" fmla="*/ 455176 h 1935887"/>
              <a:gd name="T16" fmla="*/ 1279153 w 1937275"/>
              <a:gd name="T17" fmla="*/ 455176 h 1935887"/>
              <a:gd name="T18" fmla="*/ 1329541 w 1937275"/>
              <a:gd name="T19" fmla="*/ 455176 h 1935887"/>
              <a:gd name="T20" fmla="*/ 1375129 w 1937275"/>
              <a:gd name="T21" fmla="*/ 455176 h 1935887"/>
              <a:gd name="T22" fmla="*/ 1448891 w 1937275"/>
              <a:gd name="T23" fmla="*/ 455176 h 1935887"/>
              <a:gd name="T24" fmla="*/ 1480555 w 1937275"/>
              <a:gd name="T25" fmla="*/ 455176 h 1935887"/>
              <a:gd name="T26" fmla="*/ 1484127 w 1937275"/>
              <a:gd name="T27" fmla="*/ 455176 h 1935887"/>
              <a:gd name="T28" fmla="*/ 1482945 w 1937275"/>
              <a:gd name="T29" fmla="*/ 1073145 h 1935887"/>
              <a:gd name="T30" fmla="*/ 1535933 w 1937275"/>
              <a:gd name="T31" fmla="*/ 1083819 h 1935887"/>
              <a:gd name="T32" fmla="*/ 1755352 w 1937275"/>
              <a:gd name="T33" fmla="*/ 1014433 h 1935887"/>
              <a:gd name="T34" fmla="*/ 1755352 w 1937275"/>
              <a:gd name="T35" fmla="*/ 1372468 h 1935887"/>
              <a:gd name="T36" fmla="*/ 1535933 w 1937275"/>
              <a:gd name="T37" fmla="*/ 1301693 h 1935887"/>
              <a:gd name="T38" fmla="*/ 1482945 w 1937275"/>
              <a:gd name="T39" fmla="*/ 1312368 h 1935887"/>
              <a:gd name="T40" fmla="*/ 1484127 w 1937275"/>
              <a:gd name="T41" fmla="*/ 1316958 h 1935887"/>
              <a:gd name="T42" fmla="*/ 1481772 w 1937275"/>
              <a:gd name="T43" fmla="*/ 1935887 h 1935887"/>
              <a:gd name="T44" fmla="*/ 1360074 w 1937275"/>
              <a:gd name="T45" fmla="*/ 1935887 h 1935887"/>
              <a:gd name="T46" fmla="*/ 1298951 w 1937275"/>
              <a:gd name="T47" fmla="*/ 1935887 h 1935887"/>
              <a:gd name="T48" fmla="*/ 1220469 w 1937275"/>
              <a:gd name="T49" fmla="*/ 1935887 h 1935887"/>
              <a:gd name="T50" fmla="*/ 1102873 w 1937275"/>
              <a:gd name="T51" fmla="*/ 1935887 h 1935887"/>
              <a:gd name="T52" fmla="*/ 992672 w 1937275"/>
              <a:gd name="T53" fmla="*/ 1935887 h 1935887"/>
              <a:gd name="T54" fmla="*/ 859159 w 1937275"/>
              <a:gd name="T55" fmla="*/ 1935887 h 1935887"/>
              <a:gd name="T56" fmla="*/ 689535 w 1937275"/>
              <a:gd name="T57" fmla="*/ 1935887 h 1935887"/>
              <a:gd name="T58" fmla="*/ 594280 w 1937275"/>
              <a:gd name="T59" fmla="*/ 1935887 h 1935887"/>
              <a:gd name="T60" fmla="*/ 481504 w 1937275"/>
              <a:gd name="T61" fmla="*/ 1935887 h 1935887"/>
              <a:gd name="T62" fmla="*/ 361761 w 1937275"/>
              <a:gd name="T63" fmla="*/ 1935887 h 1935887"/>
              <a:gd name="T64" fmla="*/ 263486 w 1937275"/>
              <a:gd name="T65" fmla="*/ 1935887 h 1935887"/>
              <a:gd name="T66" fmla="*/ 137308 w 1937275"/>
              <a:gd name="T67" fmla="*/ 1935887 h 1935887"/>
              <a:gd name="T68" fmla="*/ 78140 w 1937275"/>
              <a:gd name="T69" fmla="*/ 1935887 h 1935887"/>
              <a:gd name="T70" fmla="*/ 23153 w 1937275"/>
              <a:gd name="T71" fmla="*/ 1935887 h 1935887"/>
              <a:gd name="T72" fmla="*/ 2894 w 1937275"/>
              <a:gd name="T73" fmla="*/ 1935887 h 1935887"/>
              <a:gd name="T74" fmla="*/ 0 w 1937275"/>
              <a:gd name="T75" fmla="*/ 1935887 h 1935887"/>
              <a:gd name="T76" fmla="*/ 2721 w 1937275"/>
              <a:gd name="T77" fmla="*/ 1311812 h 1935887"/>
              <a:gd name="T78" fmla="*/ 2721 w 1937275"/>
              <a:gd name="T79" fmla="*/ 1141668 h 1935887"/>
              <a:gd name="T80" fmla="*/ 0 w 1937275"/>
              <a:gd name="T81" fmla="*/ 1072718 h 1935887"/>
              <a:gd name="T82" fmla="*/ 2721 w 1937275"/>
              <a:gd name="T83" fmla="*/ 455176 h 1935887"/>
              <a:gd name="T84" fmla="*/ 109025 w 1937275"/>
              <a:gd name="T85" fmla="*/ 455176 h 1935887"/>
              <a:gd name="T86" fmla="*/ 154915 w 1937275"/>
              <a:gd name="T87" fmla="*/ 455176 h 1935887"/>
              <a:gd name="T88" fmla="*/ 205291 w 1937275"/>
              <a:gd name="T89" fmla="*/ 455176 h 1935887"/>
              <a:gd name="T90" fmla="*/ 287155 w 1937275"/>
              <a:gd name="T91" fmla="*/ 455176 h 1935887"/>
              <a:gd name="T92" fmla="*/ 358075 w 1937275"/>
              <a:gd name="T93" fmla="*/ 455176 h 1935887"/>
              <a:gd name="T94" fmla="*/ 420340 w 1937275"/>
              <a:gd name="T95" fmla="*/ 455176 h 1935887"/>
              <a:gd name="T96" fmla="*/ 509138 w 1937275"/>
              <a:gd name="T97" fmla="*/ 455176 h 1935887"/>
              <a:gd name="T98" fmla="*/ 541951 w 1937275"/>
              <a:gd name="T99" fmla="*/ 455176 h 1935887"/>
              <a:gd name="T100" fmla="*/ 609695 w 1937275"/>
              <a:gd name="T101" fmla="*/ 455176 h 1935887"/>
              <a:gd name="T102" fmla="*/ 619373 w 1937275"/>
              <a:gd name="T103" fmla="*/ 455176 h 1935887"/>
              <a:gd name="T104" fmla="*/ 616595 w 1937275"/>
              <a:gd name="T105" fmla="*/ 313628 h 1935887"/>
              <a:gd name="T106" fmla="*/ 738803 w 1937275"/>
              <a:gd name="T107" fmla="*/ 0 h 1935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37275" h="1935887">
                <a:moveTo>
                  <a:pt x="738803" y="0"/>
                </a:moveTo>
                <a:lnTo>
                  <a:pt x="742174" y="344"/>
                </a:lnTo>
                <a:lnTo>
                  <a:pt x="745507" y="0"/>
                </a:lnTo>
                <a:cubicBezTo>
                  <a:pt x="844082" y="0"/>
                  <a:pt x="924608" y="81876"/>
                  <a:pt x="924608" y="181793"/>
                </a:cubicBezTo>
                <a:cubicBezTo>
                  <a:pt x="924608" y="233139"/>
                  <a:pt x="902394" y="280322"/>
                  <a:pt x="867684" y="313628"/>
                </a:cubicBezTo>
                <a:cubicBezTo>
                  <a:pt x="860743" y="339995"/>
                  <a:pt x="855189" y="369137"/>
                  <a:pt x="855189" y="401055"/>
                </a:cubicBezTo>
                <a:cubicBezTo>
                  <a:pt x="855189" y="426034"/>
                  <a:pt x="859354" y="442687"/>
                  <a:pt x="864908" y="455176"/>
                </a:cubicBezTo>
                <a:cubicBezTo>
                  <a:pt x="864908" y="455176"/>
                  <a:pt x="864908" y="455176"/>
                  <a:pt x="942310" y="455176"/>
                </a:cubicBezTo>
                <a:lnTo>
                  <a:pt x="967992" y="455176"/>
                </a:lnTo>
                <a:lnTo>
                  <a:pt x="975115" y="455176"/>
                </a:lnTo>
                <a:cubicBezTo>
                  <a:pt x="987361" y="455176"/>
                  <a:pt x="1000967" y="455176"/>
                  <a:pt x="1016084" y="455176"/>
                </a:cubicBezTo>
                <a:lnTo>
                  <a:pt x="1064050" y="455176"/>
                </a:lnTo>
                <a:lnTo>
                  <a:pt x="1066124" y="455176"/>
                </a:lnTo>
                <a:cubicBezTo>
                  <a:pt x="1084416" y="455176"/>
                  <a:pt x="1104371" y="455176"/>
                  <a:pt x="1126141" y="455176"/>
                </a:cubicBezTo>
                <a:lnTo>
                  <a:pt x="1147321" y="455176"/>
                </a:lnTo>
                <a:lnTo>
                  <a:pt x="1197043" y="455176"/>
                </a:lnTo>
                <a:lnTo>
                  <a:pt x="1218717" y="455176"/>
                </a:lnTo>
                <a:lnTo>
                  <a:pt x="1279153" y="455176"/>
                </a:lnTo>
                <a:lnTo>
                  <a:pt x="1279736" y="455176"/>
                </a:lnTo>
                <a:lnTo>
                  <a:pt x="1329541" y="455176"/>
                </a:lnTo>
                <a:lnTo>
                  <a:pt x="1370796" y="455176"/>
                </a:lnTo>
                <a:lnTo>
                  <a:pt x="1375129" y="455176"/>
                </a:lnTo>
                <a:lnTo>
                  <a:pt x="1403830" y="455176"/>
                </a:lnTo>
                <a:lnTo>
                  <a:pt x="1448891" y="455176"/>
                </a:lnTo>
                <a:lnTo>
                  <a:pt x="1472030" y="455176"/>
                </a:lnTo>
                <a:lnTo>
                  <a:pt x="1480555" y="455176"/>
                </a:lnTo>
                <a:lnTo>
                  <a:pt x="1481772" y="455176"/>
                </a:lnTo>
                <a:lnTo>
                  <a:pt x="1484127" y="455176"/>
                </a:lnTo>
                <a:cubicBezTo>
                  <a:pt x="1484127" y="455176"/>
                  <a:pt x="1484127" y="455176"/>
                  <a:pt x="1484127" y="1072718"/>
                </a:cubicBezTo>
                <a:lnTo>
                  <a:pt x="1482945" y="1073145"/>
                </a:lnTo>
                <a:lnTo>
                  <a:pt x="1504166" y="1080870"/>
                </a:lnTo>
                <a:cubicBezTo>
                  <a:pt x="1513019" y="1082779"/>
                  <a:pt x="1523434" y="1083819"/>
                  <a:pt x="1535933" y="1083819"/>
                </a:cubicBezTo>
                <a:cubicBezTo>
                  <a:pt x="1567874" y="1083819"/>
                  <a:pt x="1597037" y="1076881"/>
                  <a:pt x="1623423" y="1069942"/>
                </a:cubicBezTo>
                <a:cubicBezTo>
                  <a:pt x="1656752" y="1035249"/>
                  <a:pt x="1703969" y="1014433"/>
                  <a:pt x="1755352" y="1014433"/>
                </a:cubicBezTo>
                <a:cubicBezTo>
                  <a:pt x="1856729" y="1014433"/>
                  <a:pt x="1937275" y="1093533"/>
                  <a:pt x="1937275" y="1193450"/>
                </a:cubicBezTo>
                <a:cubicBezTo>
                  <a:pt x="1937275" y="1291979"/>
                  <a:pt x="1856729" y="1372468"/>
                  <a:pt x="1755352" y="1372468"/>
                </a:cubicBezTo>
                <a:cubicBezTo>
                  <a:pt x="1703969" y="1372468"/>
                  <a:pt x="1656752" y="1350264"/>
                  <a:pt x="1623423" y="1315571"/>
                </a:cubicBezTo>
                <a:cubicBezTo>
                  <a:pt x="1597037" y="1308632"/>
                  <a:pt x="1567874" y="1301693"/>
                  <a:pt x="1535933" y="1301693"/>
                </a:cubicBezTo>
                <a:cubicBezTo>
                  <a:pt x="1523434" y="1301693"/>
                  <a:pt x="1513019" y="1302734"/>
                  <a:pt x="1504166" y="1304642"/>
                </a:cubicBezTo>
                <a:lnTo>
                  <a:pt x="1482945" y="1312368"/>
                </a:lnTo>
                <a:lnTo>
                  <a:pt x="1484127" y="1312795"/>
                </a:lnTo>
                <a:cubicBezTo>
                  <a:pt x="1484127" y="1312795"/>
                  <a:pt x="1484127" y="1312795"/>
                  <a:pt x="1484127" y="1316958"/>
                </a:cubicBezTo>
                <a:cubicBezTo>
                  <a:pt x="1484127" y="1316958"/>
                  <a:pt x="1484127" y="1316958"/>
                  <a:pt x="1484127" y="1935887"/>
                </a:cubicBezTo>
                <a:lnTo>
                  <a:pt x="1481772" y="1935887"/>
                </a:lnTo>
                <a:lnTo>
                  <a:pt x="1481234" y="1935887"/>
                </a:lnTo>
                <a:cubicBezTo>
                  <a:pt x="1474000" y="1935887"/>
                  <a:pt x="1448683" y="1935887"/>
                  <a:pt x="1360074" y="1935887"/>
                </a:cubicBezTo>
                <a:lnTo>
                  <a:pt x="1347152" y="1935887"/>
                </a:lnTo>
                <a:lnTo>
                  <a:pt x="1298951" y="1935887"/>
                </a:lnTo>
                <a:lnTo>
                  <a:pt x="1220943" y="1935887"/>
                </a:lnTo>
                <a:lnTo>
                  <a:pt x="1220469" y="1935887"/>
                </a:lnTo>
                <a:cubicBezTo>
                  <a:pt x="1191173" y="1935887"/>
                  <a:pt x="1158623" y="1935887"/>
                  <a:pt x="1122456" y="1935887"/>
                </a:cubicBezTo>
                <a:lnTo>
                  <a:pt x="1102873" y="1935887"/>
                </a:lnTo>
                <a:lnTo>
                  <a:pt x="1002742" y="1935887"/>
                </a:lnTo>
                <a:lnTo>
                  <a:pt x="992672" y="1935887"/>
                </a:lnTo>
                <a:lnTo>
                  <a:pt x="890067" y="1935887"/>
                </a:lnTo>
                <a:lnTo>
                  <a:pt x="859159" y="1935887"/>
                </a:lnTo>
                <a:lnTo>
                  <a:pt x="794789" y="1935887"/>
                </a:lnTo>
                <a:lnTo>
                  <a:pt x="689535" y="1935887"/>
                </a:lnTo>
                <a:lnTo>
                  <a:pt x="625123" y="1935887"/>
                </a:lnTo>
                <a:lnTo>
                  <a:pt x="594280" y="1935887"/>
                </a:lnTo>
                <a:cubicBezTo>
                  <a:pt x="561323" y="1935887"/>
                  <a:pt x="527145" y="1935887"/>
                  <a:pt x="491701" y="1935887"/>
                </a:cubicBezTo>
                <a:lnTo>
                  <a:pt x="481504" y="1935887"/>
                </a:lnTo>
                <a:lnTo>
                  <a:pt x="381527" y="1935887"/>
                </a:lnTo>
                <a:lnTo>
                  <a:pt x="361761" y="1935887"/>
                </a:lnTo>
                <a:lnTo>
                  <a:pt x="263724" y="1935887"/>
                </a:lnTo>
                <a:lnTo>
                  <a:pt x="263486" y="1935887"/>
                </a:lnTo>
                <a:lnTo>
                  <a:pt x="185222" y="1935887"/>
                </a:lnTo>
                <a:lnTo>
                  <a:pt x="137308" y="1935887"/>
                </a:lnTo>
                <a:lnTo>
                  <a:pt x="124084" y="1935887"/>
                </a:lnTo>
                <a:lnTo>
                  <a:pt x="78140" y="1935887"/>
                </a:lnTo>
                <a:lnTo>
                  <a:pt x="45220" y="1935887"/>
                </a:lnTo>
                <a:lnTo>
                  <a:pt x="23153" y="1935887"/>
                </a:lnTo>
                <a:lnTo>
                  <a:pt x="9768" y="1935887"/>
                </a:lnTo>
                <a:lnTo>
                  <a:pt x="2894" y="1935887"/>
                </a:lnTo>
                <a:lnTo>
                  <a:pt x="2721" y="1935887"/>
                </a:lnTo>
                <a:lnTo>
                  <a:pt x="0" y="1935887"/>
                </a:lnTo>
                <a:cubicBezTo>
                  <a:pt x="0" y="1312795"/>
                  <a:pt x="0" y="1312795"/>
                  <a:pt x="0" y="1312795"/>
                </a:cubicBezTo>
                <a:lnTo>
                  <a:pt x="2721" y="1311812"/>
                </a:lnTo>
                <a:lnTo>
                  <a:pt x="2721" y="1311212"/>
                </a:lnTo>
                <a:cubicBezTo>
                  <a:pt x="2721" y="1259156"/>
                  <a:pt x="2721" y="1202762"/>
                  <a:pt x="2721" y="1141668"/>
                </a:cubicBezTo>
                <a:lnTo>
                  <a:pt x="2721" y="1073701"/>
                </a:lnTo>
                <a:lnTo>
                  <a:pt x="0" y="1072718"/>
                </a:lnTo>
                <a:cubicBezTo>
                  <a:pt x="0" y="455176"/>
                  <a:pt x="0" y="455176"/>
                  <a:pt x="0" y="455176"/>
                </a:cubicBezTo>
                <a:lnTo>
                  <a:pt x="2721" y="455176"/>
                </a:lnTo>
                <a:cubicBezTo>
                  <a:pt x="2721" y="455176"/>
                  <a:pt x="2721" y="455176"/>
                  <a:pt x="80644" y="455176"/>
                </a:cubicBezTo>
                <a:lnTo>
                  <a:pt x="109025" y="455176"/>
                </a:lnTo>
                <a:lnTo>
                  <a:pt x="113670" y="455176"/>
                </a:lnTo>
                <a:cubicBezTo>
                  <a:pt x="125998" y="455176"/>
                  <a:pt x="139695" y="455176"/>
                  <a:pt x="154915" y="455176"/>
                </a:cubicBezTo>
                <a:lnTo>
                  <a:pt x="204441" y="455176"/>
                </a:lnTo>
                <a:lnTo>
                  <a:pt x="205291" y="455176"/>
                </a:lnTo>
                <a:cubicBezTo>
                  <a:pt x="223706" y="455176"/>
                  <a:pt x="243796" y="455176"/>
                  <a:pt x="265711" y="455176"/>
                </a:cubicBezTo>
                <a:lnTo>
                  <a:pt x="287155" y="455176"/>
                </a:lnTo>
                <a:lnTo>
                  <a:pt x="337090" y="455176"/>
                </a:lnTo>
                <a:lnTo>
                  <a:pt x="358075" y="455176"/>
                </a:lnTo>
                <a:lnTo>
                  <a:pt x="418107" y="455176"/>
                </a:lnTo>
                <a:lnTo>
                  <a:pt x="420340" y="455176"/>
                </a:lnTo>
                <a:lnTo>
                  <a:pt x="468159" y="455176"/>
                </a:lnTo>
                <a:lnTo>
                  <a:pt x="509138" y="455176"/>
                </a:lnTo>
                <a:lnTo>
                  <a:pt x="516374" y="455176"/>
                </a:lnTo>
                <a:lnTo>
                  <a:pt x="541951" y="455176"/>
                </a:lnTo>
                <a:lnTo>
                  <a:pt x="586710" y="455176"/>
                </a:lnTo>
                <a:lnTo>
                  <a:pt x="609695" y="455176"/>
                </a:lnTo>
                <a:lnTo>
                  <a:pt x="618163" y="455176"/>
                </a:lnTo>
                <a:lnTo>
                  <a:pt x="619373" y="455176"/>
                </a:lnTo>
                <a:cubicBezTo>
                  <a:pt x="624927" y="442687"/>
                  <a:pt x="630482" y="426034"/>
                  <a:pt x="630482" y="401055"/>
                </a:cubicBezTo>
                <a:cubicBezTo>
                  <a:pt x="630482" y="369137"/>
                  <a:pt x="623539" y="339995"/>
                  <a:pt x="616595" y="313628"/>
                </a:cubicBezTo>
                <a:cubicBezTo>
                  <a:pt x="581877" y="280322"/>
                  <a:pt x="559657" y="233139"/>
                  <a:pt x="559657" y="181793"/>
                </a:cubicBezTo>
                <a:cubicBezTo>
                  <a:pt x="559657" y="81876"/>
                  <a:pt x="640203" y="0"/>
                  <a:pt x="738803" y="0"/>
                </a:cubicBezTo>
                <a:close/>
              </a:path>
            </a:pathLst>
          </a:custGeom>
          <a:solidFill>
            <a:srgbClr val="A04C27"/>
          </a:solidFill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7"/>
          <p:cNvSpPr/>
          <p:nvPr/>
        </p:nvSpPr>
        <p:spPr bwMode="auto">
          <a:xfrm flipH="1">
            <a:off x="4104875" y="1590782"/>
            <a:ext cx="2624137" cy="2622550"/>
          </a:xfrm>
          <a:custGeom>
            <a:avLst/>
            <a:gdLst>
              <a:gd name="T0" fmla="*/ 863 w 1395"/>
              <a:gd name="T1" fmla="*/ 0 h 1395"/>
              <a:gd name="T2" fmla="*/ 734 w 1395"/>
              <a:gd name="T3" fmla="*/ 131 h 1395"/>
              <a:gd name="T4" fmla="*/ 775 w 1395"/>
              <a:gd name="T5" fmla="*/ 226 h 1395"/>
              <a:gd name="T6" fmla="*/ 785 w 1395"/>
              <a:gd name="T7" fmla="*/ 289 h 1395"/>
              <a:gd name="T8" fmla="*/ 777 w 1395"/>
              <a:gd name="T9" fmla="*/ 328 h 1395"/>
              <a:gd name="T10" fmla="*/ 328 w 1395"/>
              <a:gd name="T11" fmla="*/ 328 h 1395"/>
              <a:gd name="T12" fmla="*/ 328 w 1395"/>
              <a:gd name="T13" fmla="*/ 773 h 1395"/>
              <a:gd name="T14" fmla="*/ 289 w 1395"/>
              <a:gd name="T15" fmla="*/ 781 h 1395"/>
              <a:gd name="T16" fmla="*/ 226 w 1395"/>
              <a:gd name="T17" fmla="*/ 771 h 1395"/>
              <a:gd name="T18" fmla="*/ 131 w 1395"/>
              <a:gd name="T19" fmla="*/ 731 h 1395"/>
              <a:gd name="T20" fmla="*/ 0 w 1395"/>
              <a:gd name="T21" fmla="*/ 860 h 1395"/>
              <a:gd name="T22" fmla="*/ 131 w 1395"/>
              <a:gd name="T23" fmla="*/ 989 h 1395"/>
              <a:gd name="T24" fmla="*/ 226 w 1395"/>
              <a:gd name="T25" fmla="*/ 948 h 1395"/>
              <a:gd name="T26" fmla="*/ 289 w 1395"/>
              <a:gd name="T27" fmla="*/ 938 h 1395"/>
              <a:gd name="T28" fmla="*/ 328 w 1395"/>
              <a:gd name="T29" fmla="*/ 946 h 1395"/>
              <a:gd name="T30" fmla="*/ 328 w 1395"/>
              <a:gd name="T31" fmla="*/ 1395 h 1395"/>
              <a:gd name="T32" fmla="*/ 328 w 1395"/>
              <a:gd name="T33" fmla="*/ 1395 h 1395"/>
              <a:gd name="T34" fmla="*/ 328 w 1395"/>
              <a:gd name="T35" fmla="*/ 1395 h 1395"/>
              <a:gd name="T36" fmla="*/ 1395 w 1395"/>
              <a:gd name="T37" fmla="*/ 1395 h 1395"/>
              <a:gd name="T38" fmla="*/ 1395 w 1395"/>
              <a:gd name="T39" fmla="*/ 946 h 1395"/>
              <a:gd name="T40" fmla="*/ 1355 w 1395"/>
              <a:gd name="T41" fmla="*/ 938 h 1395"/>
              <a:gd name="T42" fmla="*/ 1293 w 1395"/>
              <a:gd name="T43" fmla="*/ 948 h 1395"/>
              <a:gd name="T44" fmla="*/ 1197 w 1395"/>
              <a:gd name="T45" fmla="*/ 989 h 1395"/>
              <a:gd name="T46" fmla="*/ 1067 w 1395"/>
              <a:gd name="T47" fmla="*/ 860 h 1395"/>
              <a:gd name="T48" fmla="*/ 1197 w 1395"/>
              <a:gd name="T49" fmla="*/ 731 h 1395"/>
              <a:gd name="T50" fmla="*/ 1292 w 1395"/>
              <a:gd name="T51" fmla="*/ 771 h 1395"/>
              <a:gd name="T52" fmla="*/ 1355 w 1395"/>
              <a:gd name="T53" fmla="*/ 781 h 1395"/>
              <a:gd name="T54" fmla="*/ 1395 w 1395"/>
              <a:gd name="T55" fmla="*/ 773 h 1395"/>
              <a:gd name="T56" fmla="*/ 1395 w 1395"/>
              <a:gd name="T57" fmla="*/ 328 h 1395"/>
              <a:gd name="T58" fmla="*/ 1395 w 1395"/>
              <a:gd name="T59" fmla="*/ 328 h 1395"/>
              <a:gd name="T60" fmla="*/ 1395 w 1395"/>
              <a:gd name="T61" fmla="*/ 328 h 1395"/>
              <a:gd name="T62" fmla="*/ 949 w 1395"/>
              <a:gd name="T63" fmla="*/ 328 h 1395"/>
              <a:gd name="T64" fmla="*/ 941 w 1395"/>
              <a:gd name="T65" fmla="*/ 289 h 1395"/>
              <a:gd name="T66" fmla="*/ 951 w 1395"/>
              <a:gd name="T67" fmla="*/ 226 h 1395"/>
              <a:gd name="T68" fmla="*/ 992 w 1395"/>
              <a:gd name="T69" fmla="*/ 131 h 1395"/>
              <a:gd name="T70" fmla="*/ 863 w 1395"/>
              <a:gd name="T71" fmla="*/ 0 h 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95" h="1395">
                <a:moveTo>
                  <a:pt x="863" y="0"/>
                </a:moveTo>
                <a:cubicBezTo>
                  <a:pt x="791" y="0"/>
                  <a:pt x="734" y="59"/>
                  <a:pt x="734" y="131"/>
                </a:cubicBezTo>
                <a:cubicBezTo>
                  <a:pt x="734" y="168"/>
                  <a:pt x="750" y="202"/>
                  <a:pt x="775" y="226"/>
                </a:cubicBezTo>
                <a:cubicBezTo>
                  <a:pt x="780" y="245"/>
                  <a:pt x="785" y="266"/>
                  <a:pt x="785" y="289"/>
                </a:cubicBezTo>
                <a:cubicBezTo>
                  <a:pt x="785" y="307"/>
                  <a:pt x="781" y="319"/>
                  <a:pt x="777" y="328"/>
                </a:cubicBezTo>
                <a:cubicBezTo>
                  <a:pt x="328" y="328"/>
                  <a:pt x="328" y="328"/>
                  <a:pt x="328" y="328"/>
                </a:cubicBezTo>
                <a:cubicBezTo>
                  <a:pt x="328" y="773"/>
                  <a:pt x="328" y="773"/>
                  <a:pt x="328" y="773"/>
                </a:cubicBezTo>
                <a:cubicBezTo>
                  <a:pt x="319" y="778"/>
                  <a:pt x="307" y="781"/>
                  <a:pt x="289" y="781"/>
                </a:cubicBezTo>
                <a:cubicBezTo>
                  <a:pt x="266" y="781"/>
                  <a:pt x="245" y="776"/>
                  <a:pt x="226" y="771"/>
                </a:cubicBezTo>
                <a:cubicBezTo>
                  <a:pt x="202" y="746"/>
                  <a:pt x="168" y="731"/>
                  <a:pt x="131" y="731"/>
                </a:cubicBezTo>
                <a:cubicBezTo>
                  <a:pt x="58" y="731"/>
                  <a:pt x="0" y="788"/>
                  <a:pt x="0" y="860"/>
                </a:cubicBezTo>
                <a:cubicBezTo>
                  <a:pt x="0" y="931"/>
                  <a:pt x="58" y="989"/>
                  <a:pt x="131" y="989"/>
                </a:cubicBezTo>
                <a:cubicBezTo>
                  <a:pt x="168" y="989"/>
                  <a:pt x="202" y="973"/>
                  <a:pt x="226" y="948"/>
                </a:cubicBezTo>
                <a:cubicBezTo>
                  <a:pt x="245" y="943"/>
                  <a:pt x="266" y="938"/>
                  <a:pt x="289" y="938"/>
                </a:cubicBezTo>
                <a:cubicBezTo>
                  <a:pt x="307" y="938"/>
                  <a:pt x="319" y="941"/>
                  <a:pt x="328" y="946"/>
                </a:cubicBezTo>
                <a:cubicBezTo>
                  <a:pt x="328" y="1395"/>
                  <a:pt x="328" y="1395"/>
                  <a:pt x="328" y="1395"/>
                </a:cubicBezTo>
                <a:cubicBezTo>
                  <a:pt x="328" y="1395"/>
                  <a:pt x="328" y="1395"/>
                  <a:pt x="328" y="1395"/>
                </a:cubicBezTo>
                <a:cubicBezTo>
                  <a:pt x="328" y="1395"/>
                  <a:pt x="328" y="1395"/>
                  <a:pt x="328" y="1395"/>
                </a:cubicBezTo>
                <a:cubicBezTo>
                  <a:pt x="1395" y="1395"/>
                  <a:pt x="1395" y="1395"/>
                  <a:pt x="1395" y="1395"/>
                </a:cubicBezTo>
                <a:cubicBezTo>
                  <a:pt x="1395" y="946"/>
                  <a:pt x="1395" y="946"/>
                  <a:pt x="1395" y="946"/>
                </a:cubicBezTo>
                <a:cubicBezTo>
                  <a:pt x="1386" y="941"/>
                  <a:pt x="1374" y="938"/>
                  <a:pt x="1355" y="938"/>
                </a:cubicBezTo>
                <a:cubicBezTo>
                  <a:pt x="1333" y="938"/>
                  <a:pt x="1312" y="943"/>
                  <a:pt x="1293" y="948"/>
                </a:cubicBezTo>
                <a:cubicBezTo>
                  <a:pt x="1269" y="973"/>
                  <a:pt x="1235" y="989"/>
                  <a:pt x="1197" y="989"/>
                </a:cubicBezTo>
                <a:cubicBezTo>
                  <a:pt x="1125" y="989"/>
                  <a:pt x="1067" y="931"/>
                  <a:pt x="1067" y="860"/>
                </a:cubicBezTo>
                <a:cubicBezTo>
                  <a:pt x="1067" y="788"/>
                  <a:pt x="1125" y="731"/>
                  <a:pt x="1197" y="731"/>
                </a:cubicBezTo>
                <a:cubicBezTo>
                  <a:pt x="1235" y="731"/>
                  <a:pt x="1269" y="746"/>
                  <a:pt x="1292" y="771"/>
                </a:cubicBezTo>
                <a:cubicBezTo>
                  <a:pt x="1312" y="776"/>
                  <a:pt x="1333" y="781"/>
                  <a:pt x="1355" y="781"/>
                </a:cubicBezTo>
                <a:cubicBezTo>
                  <a:pt x="1374" y="781"/>
                  <a:pt x="1386" y="778"/>
                  <a:pt x="1395" y="773"/>
                </a:cubicBezTo>
                <a:cubicBezTo>
                  <a:pt x="1395" y="328"/>
                  <a:pt x="1395" y="328"/>
                  <a:pt x="1395" y="328"/>
                </a:cubicBezTo>
                <a:cubicBezTo>
                  <a:pt x="1395" y="328"/>
                  <a:pt x="1395" y="328"/>
                  <a:pt x="1395" y="328"/>
                </a:cubicBezTo>
                <a:cubicBezTo>
                  <a:pt x="1395" y="328"/>
                  <a:pt x="1395" y="328"/>
                  <a:pt x="1395" y="328"/>
                </a:cubicBezTo>
                <a:cubicBezTo>
                  <a:pt x="949" y="328"/>
                  <a:pt x="949" y="328"/>
                  <a:pt x="949" y="328"/>
                </a:cubicBezTo>
                <a:cubicBezTo>
                  <a:pt x="945" y="319"/>
                  <a:pt x="941" y="307"/>
                  <a:pt x="941" y="289"/>
                </a:cubicBezTo>
                <a:cubicBezTo>
                  <a:pt x="941" y="266"/>
                  <a:pt x="946" y="245"/>
                  <a:pt x="951" y="226"/>
                </a:cubicBezTo>
                <a:cubicBezTo>
                  <a:pt x="976" y="202"/>
                  <a:pt x="992" y="168"/>
                  <a:pt x="992" y="131"/>
                </a:cubicBezTo>
                <a:cubicBezTo>
                  <a:pt x="992" y="59"/>
                  <a:pt x="934" y="0"/>
                  <a:pt x="863" y="0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8"/>
          <p:cNvSpPr/>
          <p:nvPr/>
        </p:nvSpPr>
        <p:spPr bwMode="auto">
          <a:xfrm flipH="1">
            <a:off x="8126809" y="1595213"/>
            <a:ext cx="2008188" cy="2624138"/>
          </a:xfrm>
          <a:custGeom>
            <a:avLst/>
            <a:gdLst>
              <a:gd name="T0" fmla="*/ 535 w 1067"/>
              <a:gd name="T1" fmla="*/ 0 h 1395"/>
              <a:gd name="T2" fmla="*/ 406 w 1067"/>
              <a:gd name="T3" fmla="*/ 131 h 1395"/>
              <a:gd name="T4" fmla="*/ 447 w 1067"/>
              <a:gd name="T5" fmla="*/ 226 h 1395"/>
              <a:gd name="T6" fmla="*/ 457 w 1067"/>
              <a:gd name="T7" fmla="*/ 289 h 1395"/>
              <a:gd name="T8" fmla="*/ 449 w 1067"/>
              <a:gd name="T9" fmla="*/ 328 h 1395"/>
              <a:gd name="T10" fmla="*/ 0 w 1067"/>
              <a:gd name="T11" fmla="*/ 328 h 1395"/>
              <a:gd name="T12" fmla="*/ 0 w 1067"/>
              <a:gd name="T13" fmla="*/ 1395 h 1395"/>
              <a:gd name="T14" fmla="*/ 0 w 1067"/>
              <a:gd name="T15" fmla="*/ 1395 h 1395"/>
              <a:gd name="T16" fmla="*/ 0 w 1067"/>
              <a:gd name="T17" fmla="*/ 1395 h 1395"/>
              <a:gd name="T18" fmla="*/ 1067 w 1067"/>
              <a:gd name="T19" fmla="*/ 1395 h 1395"/>
              <a:gd name="T20" fmla="*/ 1067 w 1067"/>
              <a:gd name="T21" fmla="*/ 949 h 1395"/>
              <a:gd name="T22" fmla="*/ 1067 w 1067"/>
              <a:gd name="T23" fmla="*/ 949 h 1395"/>
              <a:gd name="T24" fmla="*/ 1067 w 1067"/>
              <a:gd name="T25" fmla="*/ 946 h 1395"/>
              <a:gd name="T26" fmla="*/ 1027 w 1067"/>
              <a:gd name="T27" fmla="*/ 938 h 1395"/>
              <a:gd name="T28" fmla="*/ 965 w 1067"/>
              <a:gd name="T29" fmla="*/ 948 h 1395"/>
              <a:gd name="T30" fmla="*/ 869 w 1067"/>
              <a:gd name="T31" fmla="*/ 989 h 1395"/>
              <a:gd name="T32" fmla="*/ 739 w 1067"/>
              <a:gd name="T33" fmla="*/ 860 h 1395"/>
              <a:gd name="T34" fmla="*/ 869 w 1067"/>
              <a:gd name="T35" fmla="*/ 731 h 1395"/>
              <a:gd name="T36" fmla="*/ 965 w 1067"/>
              <a:gd name="T37" fmla="*/ 771 h 1395"/>
              <a:gd name="T38" fmla="*/ 1027 w 1067"/>
              <a:gd name="T39" fmla="*/ 781 h 1395"/>
              <a:gd name="T40" fmla="*/ 1067 w 1067"/>
              <a:gd name="T41" fmla="*/ 773 h 1395"/>
              <a:gd name="T42" fmla="*/ 1067 w 1067"/>
              <a:gd name="T43" fmla="*/ 328 h 1395"/>
              <a:gd name="T44" fmla="*/ 1067 w 1067"/>
              <a:gd name="T45" fmla="*/ 328 h 1395"/>
              <a:gd name="T46" fmla="*/ 1067 w 1067"/>
              <a:gd name="T47" fmla="*/ 328 h 1395"/>
              <a:gd name="T48" fmla="*/ 621 w 1067"/>
              <a:gd name="T49" fmla="*/ 328 h 1395"/>
              <a:gd name="T50" fmla="*/ 614 w 1067"/>
              <a:gd name="T51" fmla="*/ 289 h 1395"/>
              <a:gd name="T52" fmla="*/ 623 w 1067"/>
              <a:gd name="T53" fmla="*/ 226 h 1395"/>
              <a:gd name="T54" fmla="*/ 664 w 1067"/>
              <a:gd name="T55" fmla="*/ 131 h 1395"/>
              <a:gd name="T56" fmla="*/ 535 w 1067"/>
              <a:gd name="T57" fmla="*/ 0 h 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67" h="1395">
                <a:moveTo>
                  <a:pt x="535" y="0"/>
                </a:moveTo>
                <a:cubicBezTo>
                  <a:pt x="464" y="0"/>
                  <a:pt x="406" y="59"/>
                  <a:pt x="406" y="131"/>
                </a:cubicBezTo>
                <a:cubicBezTo>
                  <a:pt x="406" y="168"/>
                  <a:pt x="422" y="202"/>
                  <a:pt x="447" y="226"/>
                </a:cubicBezTo>
                <a:cubicBezTo>
                  <a:pt x="452" y="245"/>
                  <a:pt x="457" y="266"/>
                  <a:pt x="457" y="289"/>
                </a:cubicBezTo>
                <a:cubicBezTo>
                  <a:pt x="457" y="307"/>
                  <a:pt x="453" y="319"/>
                  <a:pt x="449" y="328"/>
                </a:cubicBezTo>
                <a:cubicBezTo>
                  <a:pt x="0" y="328"/>
                  <a:pt x="0" y="328"/>
                  <a:pt x="0" y="328"/>
                </a:cubicBezTo>
                <a:cubicBezTo>
                  <a:pt x="0" y="1395"/>
                  <a:pt x="0" y="1395"/>
                  <a:pt x="0" y="1395"/>
                </a:cubicBezTo>
                <a:cubicBezTo>
                  <a:pt x="0" y="1395"/>
                  <a:pt x="0" y="1395"/>
                  <a:pt x="0" y="1395"/>
                </a:cubicBezTo>
                <a:cubicBezTo>
                  <a:pt x="0" y="1395"/>
                  <a:pt x="0" y="1395"/>
                  <a:pt x="0" y="1395"/>
                </a:cubicBezTo>
                <a:cubicBezTo>
                  <a:pt x="1067" y="1395"/>
                  <a:pt x="1067" y="1395"/>
                  <a:pt x="1067" y="1395"/>
                </a:cubicBezTo>
                <a:cubicBezTo>
                  <a:pt x="1067" y="949"/>
                  <a:pt x="1067" y="949"/>
                  <a:pt x="1067" y="949"/>
                </a:cubicBezTo>
                <a:cubicBezTo>
                  <a:pt x="1067" y="949"/>
                  <a:pt x="1067" y="949"/>
                  <a:pt x="1067" y="949"/>
                </a:cubicBezTo>
                <a:cubicBezTo>
                  <a:pt x="1067" y="946"/>
                  <a:pt x="1067" y="946"/>
                  <a:pt x="1067" y="946"/>
                </a:cubicBezTo>
                <a:cubicBezTo>
                  <a:pt x="1058" y="941"/>
                  <a:pt x="1046" y="938"/>
                  <a:pt x="1027" y="938"/>
                </a:cubicBezTo>
                <a:cubicBezTo>
                  <a:pt x="1005" y="938"/>
                  <a:pt x="984" y="943"/>
                  <a:pt x="965" y="948"/>
                </a:cubicBezTo>
                <a:cubicBezTo>
                  <a:pt x="941" y="973"/>
                  <a:pt x="907" y="989"/>
                  <a:pt x="869" y="989"/>
                </a:cubicBezTo>
                <a:cubicBezTo>
                  <a:pt x="797" y="989"/>
                  <a:pt x="739" y="931"/>
                  <a:pt x="739" y="860"/>
                </a:cubicBezTo>
                <a:cubicBezTo>
                  <a:pt x="739" y="788"/>
                  <a:pt x="797" y="731"/>
                  <a:pt x="869" y="731"/>
                </a:cubicBezTo>
                <a:cubicBezTo>
                  <a:pt x="907" y="731"/>
                  <a:pt x="941" y="746"/>
                  <a:pt x="965" y="771"/>
                </a:cubicBezTo>
                <a:cubicBezTo>
                  <a:pt x="984" y="776"/>
                  <a:pt x="1005" y="781"/>
                  <a:pt x="1027" y="781"/>
                </a:cubicBezTo>
                <a:cubicBezTo>
                  <a:pt x="1046" y="781"/>
                  <a:pt x="1058" y="778"/>
                  <a:pt x="1067" y="773"/>
                </a:cubicBezTo>
                <a:cubicBezTo>
                  <a:pt x="1067" y="328"/>
                  <a:pt x="1067" y="328"/>
                  <a:pt x="1067" y="328"/>
                </a:cubicBezTo>
                <a:cubicBezTo>
                  <a:pt x="1067" y="328"/>
                  <a:pt x="1067" y="328"/>
                  <a:pt x="1067" y="328"/>
                </a:cubicBezTo>
                <a:cubicBezTo>
                  <a:pt x="1067" y="328"/>
                  <a:pt x="1067" y="328"/>
                  <a:pt x="1067" y="328"/>
                </a:cubicBezTo>
                <a:cubicBezTo>
                  <a:pt x="621" y="328"/>
                  <a:pt x="621" y="328"/>
                  <a:pt x="621" y="328"/>
                </a:cubicBezTo>
                <a:cubicBezTo>
                  <a:pt x="617" y="319"/>
                  <a:pt x="614" y="307"/>
                  <a:pt x="614" y="289"/>
                </a:cubicBezTo>
                <a:cubicBezTo>
                  <a:pt x="614" y="266"/>
                  <a:pt x="618" y="245"/>
                  <a:pt x="623" y="226"/>
                </a:cubicBezTo>
                <a:cubicBezTo>
                  <a:pt x="648" y="202"/>
                  <a:pt x="664" y="168"/>
                  <a:pt x="664" y="131"/>
                </a:cubicBezTo>
                <a:cubicBezTo>
                  <a:pt x="664" y="59"/>
                  <a:pt x="606" y="0"/>
                  <a:pt x="535" y="0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Freeform 7"/>
          <p:cNvSpPr/>
          <p:nvPr/>
        </p:nvSpPr>
        <p:spPr bwMode="auto">
          <a:xfrm flipH="1">
            <a:off x="6117110" y="1591399"/>
            <a:ext cx="2622550" cy="2622550"/>
          </a:xfrm>
          <a:custGeom>
            <a:avLst/>
            <a:gdLst>
              <a:gd name="T0" fmla="*/ 863 w 1395"/>
              <a:gd name="T1" fmla="*/ 0 h 1395"/>
              <a:gd name="T2" fmla="*/ 734 w 1395"/>
              <a:gd name="T3" fmla="*/ 131 h 1395"/>
              <a:gd name="T4" fmla="*/ 775 w 1395"/>
              <a:gd name="T5" fmla="*/ 226 h 1395"/>
              <a:gd name="T6" fmla="*/ 785 w 1395"/>
              <a:gd name="T7" fmla="*/ 289 h 1395"/>
              <a:gd name="T8" fmla="*/ 777 w 1395"/>
              <a:gd name="T9" fmla="*/ 328 h 1395"/>
              <a:gd name="T10" fmla="*/ 328 w 1395"/>
              <a:gd name="T11" fmla="*/ 328 h 1395"/>
              <a:gd name="T12" fmla="*/ 328 w 1395"/>
              <a:gd name="T13" fmla="*/ 773 h 1395"/>
              <a:gd name="T14" fmla="*/ 289 w 1395"/>
              <a:gd name="T15" fmla="*/ 781 h 1395"/>
              <a:gd name="T16" fmla="*/ 226 w 1395"/>
              <a:gd name="T17" fmla="*/ 771 h 1395"/>
              <a:gd name="T18" fmla="*/ 131 w 1395"/>
              <a:gd name="T19" fmla="*/ 731 h 1395"/>
              <a:gd name="T20" fmla="*/ 0 w 1395"/>
              <a:gd name="T21" fmla="*/ 860 h 1395"/>
              <a:gd name="T22" fmla="*/ 131 w 1395"/>
              <a:gd name="T23" fmla="*/ 989 h 1395"/>
              <a:gd name="T24" fmla="*/ 226 w 1395"/>
              <a:gd name="T25" fmla="*/ 948 h 1395"/>
              <a:gd name="T26" fmla="*/ 289 w 1395"/>
              <a:gd name="T27" fmla="*/ 938 h 1395"/>
              <a:gd name="T28" fmla="*/ 328 w 1395"/>
              <a:gd name="T29" fmla="*/ 946 h 1395"/>
              <a:gd name="T30" fmla="*/ 328 w 1395"/>
              <a:gd name="T31" fmla="*/ 1395 h 1395"/>
              <a:gd name="T32" fmla="*/ 328 w 1395"/>
              <a:gd name="T33" fmla="*/ 1395 h 1395"/>
              <a:gd name="T34" fmla="*/ 328 w 1395"/>
              <a:gd name="T35" fmla="*/ 1395 h 1395"/>
              <a:gd name="T36" fmla="*/ 1395 w 1395"/>
              <a:gd name="T37" fmla="*/ 1395 h 1395"/>
              <a:gd name="T38" fmla="*/ 1395 w 1395"/>
              <a:gd name="T39" fmla="*/ 946 h 1395"/>
              <a:gd name="T40" fmla="*/ 1355 w 1395"/>
              <a:gd name="T41" fmla="*/ 938 h 1395"/>
              <a:gd name="T42" fmla="*/ 1293 w 1395"/>
              <a:gd name="T43" fmla="*/ 948 h 1395"/>
              <a:gd name="T44" fmla="*/ 1197 w 1395"/>
              <a:gd name="T45" fmla="*/ 989 h 1395"/>
              <a:gd name="T46" fmla="*/ 1067 w 1395"/>
              <a:gd name="T47" fmla="*/ 860 h 1395"/>
              <a:gd name="T48" fmla="*/ 1197 w 1395"/>
              <a:gd name="T49" fmla="*/ 731 h 1395"/>
              <a:gd name="T50" fmla="*/ 1292 w 1395"/>
              <a:gd name="T51" fmla="*/ 771 h 1395"/>
              <a:gd name="T52" fmla="*/ 1355 w 1395"/>
              <a:gd name="T53" fmla="*/ 781 h 1395"/>
              <a:gd name="T54" fmla="*/ 1395 w 1395"/>
              <a:gd name="T55" fmla="*/ 773 h 1395"/>
              <a:gd name="T56" fmla="*/ 1395 w 1395"/>
              <a:gd name="T57" fmla="*/ 328 h 1395"/>
              <a:gd name="T58" fmla="*/ 1395 w 1395"/>
              <a:gd name="T59" fmla="*/ 328 h 1395"/>
              <a:gd name="T60" fmla="*/ 1395 w 1395"/>
              <a:gd name="T61" fmla="*/ 328 h 1395"/>
              <a:gd name="T62" fmla="*/ 949 w 1395"/>
              <a:gd name="T63" fmla="*/ 328 h 1395"/>
              <a:gd name="T64" fmla="*/ 941 w 1395"/>
              <a:gd name="T65" fmla="*/ 289 h 1395"/>
              <a:gd name="T66" fmla="*/ 951 w 1395"/>
              <a:gd name="T67" fmla="*/ 226 h 1395"/>
              <a:gd name="T68" fmla="*/ 992 w 1395"/>
              <a:gd name="T69" fmla="*/ 131 h 1395"/>
              <a:gd name="T70" fmla="*/ 863 w 1395"/>
              <a:gd name="T71" fmla="*/ 0 h 1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95" h="1395">
                <a:moveTo>
                  <a:pt x="863" y="0"/>
                </a:moveTo>
                <a:cubicBezTo>
                  <a:pt x="791" y="0"/>
                  <a:pt x="734" y="59"/>
                  <a:pt x="734" y="131"/>
                </a:cubicBezTo>
                <a:cubicBezTo>
                  <a:pt x="734" y="168"/>
                  <a:pt x="750" y="202"/>
                  <a:pt x="775" y="226"/>
                </a:cubicBezTo>
                <a:cubicBezTo>
                  <a:pt x="780" y="245"/>
                  <a:pt x="785" y="266"/>
                  <a:pt x="785" y="289"/>
                </a:cubicBezTo>
                <a:cubicBezTo>
                  <a:pt x="785" y="307"/>
                  <a:pt x="781" y="319"/>
                  <a:pt x="777" y="328"/>
                </a:cubicBezTo>
                <a:cubicBezTo>
                  <a:pt x="328" y="328"/>
                  <a:pt x="328" y="328"/>
                  <a:pt x="328" y="328"/>
                </a:cubicBezTo>
                <a:cubicBezTo>
                  <a:pt x="328" y="773"/>
                  <a:pt x="328" y="773"/>
                  <a:pt x="328" y="773"/>
                </a:cubicBezTo>
                <a:cubicBezTo>
                  <a:pt x="319" y="778"/>
                  <a:pt x="307" y="781"/>
                  <a:pt x="289" y="781"/>
                </a:cubicBezTo>
                <a:cubicBezTo>
                  <a:pt x="266" y="781"/>
                  <a:pt x="245" y="776"/>
                  <a:pt x="226" y="771"/>
                </a:cubicBezTo>
                <a:cubicBezTo>
                  <a:pt x="202" y="746"/>
                  <a:pt x="168" y="731"/>
                  <a:pt x="131" y="731"/>
                </a:cubicBezTo>
                <a:cubicBezTo>
                  <a:pt x="58" y="731"/>
                  <a:pt x="0" y="788"/>
                  <a:pt x="0" y="860"/>
                </a:cubicBezTo>
                <a:cubicBezTo>
                  <a:pt x="0" y="931"/>
                  <a:pt x="58" y="989"/>
                  <a:pt x="131" y="989"/>
                </a:cubicBezTo>
                <a:cubicBezTo>
                  <a:pt x="168" y="989"/>
                  <a:pt x="202" y="973"/>
                  <a:pt x="226" y="948"/>
                </a:cubicBezTo>
                <a:cubicBezTo>
                  <a:pt x="245" y="943"/>
                  <a:pt x="266" y="938"/>
                  <a:pt x="289" y="938"/>
                </a:cubicBezTo>
                <a:cubicBezTo>
                  <a:pt x="307" y="938"/>
                  <a:pt x="319" y="941"/>
                  <a:pt x="328" y="946"/>
                </a:cubicBezTo>
                <a:cubicBezTo>
                  <a:pt x="328" y="1395"/>
                  <a:pt x="328" y="1395"/>
                  <a:pt x="328" y="1395"/>
                </a:cubicBezTo>
                <a:cubicBezTo>
                  <a:pt x="328" y="1395"/>
                  <a:pt x="328" y="1395"/>
                  <a:pt x="328" y="1395"/>
                </a:cubicBezTo>
                <a:cubicBezTo>
                  <a:pt x="328" y="1395"/>
                  <a:pt x="328" y="1395"/>
                  <a:pt x="328" y="1395"/>
                </a:cubicBezTo>
                <a:cubicBezTo>
                  <a:pt x="1395" y="1395"/>
                  <a:pt x="1395" y="1395"/>
                  <a:pt x="1395" y="1395"/>
                </a:cubicBezTo>
                <a:cubicBezTo>
                  <a:pt x="1395" y="946"/>
                  <a:pt x="1395" y="946"/>
                  <a:pt x="1395" y="946"/>
                </a:cubicBezTo>
                <a:cubicBezTo>
                  <a:pt x="1386" y="941"/>
                  <a:pt x="1374" y="938"/>
                  <a:pt x="1355" y="938"/>
                </a:cubicBezTo>
                <a:cubicBezTo>
                  <a:pt x="1333" y="938"/>
                  <a:pt x="1312" y="943"/>
                  <a:pt x="1293" y="948"/>
                </a:cubicBezTo>
                <a:cubicBezTo>
                  <a:pt x="1269" y="973"/>
                  <a:pt x="1235" y="989"/>
                  <a:pt x="1197" y="989"/>
                </a:cubicBezTo>
                <a:cubicBezTo>
                  <a:pt x="1125" y="989"/>
                  <a:pt x="1067" y="931"/>
                  <a:pt x="1067" y="860"/>
                </a:cubicBezTo>
                <a:cubicBezTo>
                  <a:pt x="1067" y="788"/>
                  <a:pt x="1125" y="731"/>
                  <a:pt x="1197" y="731"/>
                </a:cubicBezTo>
                <a:cubicBezTo>
                  <a:pt x="1235" y="731"/>
                  <a:pt x="1269" y="746"/>
                  <a:pt x="1292" y="771"/>
                </a:cubicBezTo>
                <a:cubicBezTo>
                  <a:pt x="1312" y="776"/>
                  <a:pt x="1333" y="781"/>
                  <a:pt x="1355" y="781"/>
                </a:cubicBezTo>
                <a:cubicBezTo>
                  <a:pt x="1374" y="781"/>
                  <a:pt x="1386" y="778"/>
                  <a:pt x="1395" y="773"/>
                </a:cubicBezTo>
                <a:cubicBezTo>
                  <a:pt x="1395" y="328"/>
                  <a:pt x="1395" y="328"/>
                  <a:pt x="1395" y="328"/>
                </a:cubicBezTo>
                <a:cubicBezTo>
                  <a:pt x="1395" y="328"/>
                  <a:pt x="1395" y="328"/>
                  <a:pt x="1395" y="328"/>
                </a:cubicBezTo>
                <a:cubicBezTo>
                  <a:pt x="1395" y="328"/>
                  <a:pt x="1395" y="328"/>
                  <a:pt x="1395" y="328"/>
                </a:cubicBezTo>
                <a:cubicBezTo>
                  <a:pt x="949" y="328"/>
                  <a:pt x="949" y="328"/>
                  <a:pt x="949" y="328"/>
                </a:cubicBezTo>
                <a:cubicBezTo>
                  <a:pt x="945" y="319"/>
                  <a:pt x="941" y="307"/>
                  <a:pt x="941" y="289"/>
                </a:cubicBezTo>
                <a:cubicBezTo>
                  <a:pt x="941" y="266"/>
                  <a:pt x="946" y="245"/>
                  <a:pt x="951" y="226"/>
                </a:cubicBezTo>
                <a:cubicBezTo>
                  <a:pt x="976" y="202"/>
                  <a:pt x="992" y="168"/>
                  <a:pt x="992" y="131"/>
                </a:cubicBezTo>
                <a:cubicBezTo>
                  <a:pt x="992" y="59"/>
                  <a:pt x="934" y="0"/>
                  <a:pt x="863" y="0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8" name="TextBox 20"/>
          <p:cNvSpPr txBox="1">
            <a:spLocks noChangeArrowheads="1"/>
          </p:cNvSpPr>
          <p:nvPr/>
        </p:nvSpPr>
        <p:spPr bwMode="auto">
          <a:xfrm>
            <a:off x="2136806" y="4421406"/>
            <a:ext cx="18637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17419" name="TextBox 20"/>
          <p:cNvSpPr txBox="1">
            <a:spLocks noChangeArrowheads="1"/>
          </p:cNvSpPr>
          <p:nvPr/>
        </p:nvSpPr>
        <p:spPr bwMode="auto">
          <a:xfrm>
            <a:off x="2026320" y="3592571"/>
            <a:ext cx="2195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17420" name="TextBox 3"/>
          <p:cNvSpPr txBox="1">
            <a:spLocks noChangeArrowheads="1"/>
          </p:cNvSpPr>
          <p:nvPr/>
        </p:nvSpPr>
        <p:spPr bwMode="auto">
          <a:xfrm>
            <a:off x="2633407" y="2789675"/>
            <a:ext cx="886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5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21" name="TextBox 21"/>
          <p:cNvSpPr txBox="1">
            <a:spLocks noChangeArrowheads="1"/>
          </p:cNvSpPr>
          <p:nvPr/>
        </p:nvSpPr>
        <p:spPr bwMode="auto">
          <a:xfrm>
            <a:off x="4734826" y="2789675"/>
            <a:ext cx="886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5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22" name="TextBox 22"/>
          <p:cNvSpPr txBox="1">
            <a:spLocks noChangeArrowheads="1"/>
          </p:cNvSpPr>
          <p:nvPr/>
        </p:nvSpPr>
        <p:spPr bwMode="auto">
          <a:xfrm>
            <a:off x="6775636" y="2789675"/>
            <a:ext cx="886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5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23" name="TextBox 23"/>
          <p:cNvSpPr txBox="1">
            <a:spLocks noChangeArrowheads="1"/>
          </p:cNvSpPr>
          <p:nvPr/>
        </p:nvSpPr>
        <p:spPr bwMode="auto">
          <a:xfrm>
            <a:off x="8802798" y="2789675"/>
            <a:ext cx="886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5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425" name="TextBox 25"/>
          <p:cNvSpPr txBox="1">
            <a:spLocks noChangeArrowheads="1"/>
          </p:cNvSpPr>
          <p:nvPr/>
        </p:nvSpPr>
        <p:spPr bwMode="auto">
          <a:xfrm>
            <a:off x="4031257" y="3592571"/>
            <a:ext cx="2193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17427" name="TextBox 27"/>
          <p:cNvSpPr txBox="1">
            <a:spLocks noChangeArrowheads="1"/>
          </p:cNvSpPr>
          <p:nvPr/>
        </p:nvSpPr>
        <p:spPr bwMode="auto">
          <a:xfrm>
            <a:off x="6034606" y="3592571"/>
            <a:ext cx="2193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17429" name="TextBox 29"/>
          <p:cNvSpPr txBox="1">
            <a:spLocks noChangeArrowheads="1"/>
          </p:cNvSpPr>
          <p:nvPr/>
        </p:nvSpPr>
        <p:spPr bwMode="auto">
          <a:xfrm>
            <a:off x="8037954" y="3592571"/>
            <a:ext cx="2193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95343" y="4421406"/>
            <a:ext cx="18637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6253880" y="4421406"/>
            <a:ext cx="18637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8312418" y="4421406"/>
            <a:ext cx="18637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418" grpId="0"/>
      <p:bldP spid="17419" grpId="0"/>
      <p:bldP spid="17420" grpId="0"/>
      <p:bldP spid="17421" grpId="0"/>
      <p:bldP spid="17422" grpId="0"/>
      <p:bldP spid="17423" grpId="0"/>
      <p:bldP spid="17425" grpId="0"/>
      <p:bldP spid="17427" grpId="0"/>
      <p:bldP spid="17429" grpId="0"/>
      <p:bldP spid="21" grpId="0"/>
      <p:bldP spid="22" grpId="0"/>
      <p:bldP spid="2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53008" y="2541157"/>
            <a:ext cx="9462052" cy="4356599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-1" fmla="*/ 0 w 6096000"/>
              <a:gd name="connsiteY0-2" fmla="*/ 0 h 3429000"/>
              <a:gd name="connsiteX1-3" fmla="*/ 6096000 w 6096000"/>
              <a:gd name="connsiteY1-4" fmla="*/ 3429000 h 3429000"/>
              <a:gd name="connsiteX2-5" fmla="*/ 0 w 6096000"/>
              <a:gd name="connsiteY2-6" fmla="*/ 3429000 h 3429000"/>
              <a:gd name="connsiteX3-7" fmla="*/ 0 w 6096000"/>
              <a:gd name="connsiteY3-8" fmla="*/ 0 h 3429000"/>
              <a:gd name="connsiteX0-9" fmla="*/ 0 w 6096000"/>
              <a:gd name="connsiteY0-10" fmla="*/ 173 h 3429173"/>
              <a:gd name="connsiteX1-11" fmla="*/ 6096000 w 6096000"/>
              <a:gd name="connsiteY1-12" fmla="*/ 3429173 h 3429173"/>
              <a:gd name="connsiteX2-13" fmla="*/ 0 w 6096000"/>
              <a:gd name="connsiteY2-14" fmla="*/ 3429173 h 3429173"/>
              <a:gd name="connsiteX3-15" fmla="*/ 0 w 6096000"/>
              <a:gd name="connsiteY3-16" fmla="*/ 173 h 3429173"/>
              <a:gd name="connsiteX0-17" fmla="*/ 0 w 6096000"/>
              <a:gd name="connsiteY0-18" fmla="*/ 144 h 3429144"/>
              <a:gd name="connsiteX1-19" fmla="*/ 6096000 w 6096000"/>
              <a:gd name="connsiteY1-20" fmla="*/ 3429144 h 3429144"/>
              <a:gd name="connsiteX2-21" fmla="*/ 0 w 6096000"/>
              <a:gd name="connsiteY2-22" fmla="*/ 3429144 h 3429144"/>
              <a:gd name="connsiteX3-23" fmla="*/ 0 w 6096000"/>
              <a:gd name="connsiteY3-24" fmla="*/ 144 h 34291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96000" h="3429144">
                <a:moveTo>
                  <a:pt x="0" y="144"/>
                </a:moveTo>
                <a:cubicBezTo>
                  <a:pt x="3383722" y="-23047"/>
                  <a:pt x="4020612" y="2763222"/>
                  <a:pt x="6096000" y="3429144"/>
                </a:cubicBezTo>
                <a:lnTo>
                  <a:pt x="0" y="3429144"/>
                </a:lnTo>
                <a:lnTo>
                  <a:pt x="0" y="14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17704" y="-53009"/>
            <a:ext cx="6414052" cy="2663687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-1" fmla="*/ 0 w 6096000"/>
              <a:gd name="connsiteY0-2" fmla="*/ 0 h 3429000"/>
              <a:gd name="connsiteX1-3" fmla="*/ 6096000 w 6096000"/>
              <a:gd name="connsiteY1-4" fmla="*/ 0 h 3429000"/>
              <a:gd name="connsiteX2-5" fmla="*/ 6096000 w 6096000"/>
              <a:gd name="connsiteY2-6" fmla="*/ 3429000 h 3429000"/>
              <a:gd name="connsiteX3-7" fmla="*/ 0 w 6096000"/>
              <a:gd name="connsiteY3-8" fmla="*/ 0 h 3429000"/>
              <a:gd name="connsiteX0-9" fmla="*/ 0 w 6096000"/>
              <a:gd name="connsiteY0-10" fmla="*/ 0 h 3441329"/>
              <a:gd name="connsiteX1-11" fmla="*/ 6096000 w 6096000"/>
              <a:gd name="connsiteY1-12" fmla="*/ 0 h 3441329"/>
              <a:gd name="connsiteX2-13" fmla="*/ 6096000 w 6096000"/>
              <a:gd name="connsiteY2-14" fmla="*/ 3429000 h 3441329"/>
              <a:gd name="connsiteX3-15" fmla="*/ 0 w 6096000"/>
              <a:gd name="connsiteY3-16" fmla="*/ 0 h 3441329"/>
              <a:gd name="connsiteX0-17" fmla="*/ 0 w 6096000"/>
              <a:gd name="connsiteY0-18" fmla="*/ 0 h 3439475"/>
              <a:gd name="connsiteX1-19" fmla="*/ 6096000 w 6096000"/>
              <a:gd name="connsiteY1-20" fmla="*/ 0 h 3439475"/>
              <a:gd name="connsiteX2-21" fmla="*/ 6096000 w 6096000"/>
              <a:gd name="connsiteY2-22" fmla="*/ 3429000 h 3439475"/>
              <a:gd name="connsiteX3-23" fmla="*/ 0 w 6096000"/>
              <a:gd name="connsiteY3-24" fmla="*/ 0 h 34394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96000" h="3439475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cubicBezTo>
                  <a:pt x="3308626" y="3637722"/>
                  <a:pt x="2042809" y="665922"/>
                  <a:pt x="0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34000" y="2923760"/>
            <a:ext cx="6003235" cy="1010479"/>
          </a:xfrm>
          <a:prstGeom prst="roundRect">
            <a:avLst>
              <a:gd name="adj" fmla="val 50000"/>
            </a:avLst>
          </a:prstGeom>
          <a:solidFill>
            <a:srgbClr val="A04C27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人类食物的营养成分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902764" y="791816"/>
            <a:ext cx="1570384" cy="1570386"/>
            <a:chOff x="5738191" y="1683026"/>
            <a:chExt cx="715617" cy="715618"/>
          </a:xfrm>
        </p:grpSpPr>
        <p:sp>
          <p:nvSpPr>
            <p:cNvPr id="11" name="同心圆 10"/>
            <p:cNvSpPr/>
            <p:nvPr/>
          </p:nvSpPr>
          <p:spPr>
            <a:xfrm>
              <a:off x="5738191" y="1683026"/>
              <a:ext cx="715617" cy="715618"/>
            </a:xfrm>
            <a:prstGeom prst="donut">
              <a:avLst>
                <a:gd name="adj" fmla="val 3289"/>
              </a:avLst>
            </a:prstGeom>
            <a:solidFill>
              <a:srgbClr val="A04C27"/>
            </a:solidFill>
            <a:ln>
              <a:solidFill>
                <a:srgbClr val="A04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36969" y="1767405"/>
              <a:ext cx="518057" cy="546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A04C27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03</a:t>
              </a:r>
              <a:endParaRPr lang="zh-CN" altLang="en-US" sz="7200" dirty="0">
                <a:solidFill>
                  <a:srgbClr val="A04C27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510748" y="0"/>
            <a:ext cx="9170505" cy="2716696"/>
          </a:xfrm>
          <a:prstGeom prst="rect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321285" y="1244684"/>
            <a:ext cx="3600000" cy="360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79057" y="1244684"/>
            <a:ext cx="3600000" cy="360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670307" y="5143898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81528" y="5037377"/>
            <a:ext cx="4479237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99860" y="537488"/>
            <a:ext cx="3803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48400" y="537488"/>
            <a:ext cx="3803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4" grpId="0"/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3180521"/>
            <a:ext cx="6096000" cy="367747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040836" y="1934818"/>
            <a:ext cx="3508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CONTENTS</a:t>
            </a:r>
            <a:endParaRPr lang="zh-CN" altLang="en-US" sz="5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281530" y="2014330"/>
            <a:ext cx="4386472" cy="715618"/>
            <a:chOff x="5738191" y="1683026"/>
            <a:chExt cx="4386472" cy="715618"/>
          </a:xfrm>
        </p:grpSpPr>
        <p:sp>
          <p:nvSpPr>
            <p:cNvPr id="5" name="文本框 4"/>
            <p:cNvSpPr txBox="1"/>
            <p:nvPr/>
          </p:nvSpPr>
          <p:spPr>
            <a:xfrm>
              <a:off x="6652593" y="1789044"/>
              <a:ext cx="3472070" cy="503583"/>
            </a:xfrm>
            <a:prstGeom prst="roundRect">
              <a:avLst/>
            </a:prstGeom>
            <a:solidFill>
              <a:srgbClr val="A04C27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教学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内容与地位、作用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5738191" y="1683026"/>
              <a:ext cx="715617" cy="715618"/>
              <a:chOff x="5738191" y="1683026"/>
              <a:chExt cx="715617" cy="715618"/>
            </a:xfrm>
          </p:grpSpPr>
          <p:sp>
            <p:nvSpPr>
              <p:cNvPr id="9" name="同心圆 8"/>
              <p:cNvSpPr/>
              <p:nvPr/>
            </p:nvSpPr>
            <p:spPr>
              <a:xfrm>
                <a:off x="5738191" y="1683026"/>
                <a:ext cx="715617" cy="715618"/>
              </a:xfrm>
              <a:prstGeom prst="donut">
                <a:avLst>
                  <a:gd name="adj" fmla="val 328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5824932" y="1749288"/>
                <a:ext cx="5421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01</a:t>
                </a:r>
                <a:endParaRPr lang="zh-CN" altLang="en-US" sz="3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281530" y="2904434"/>
            <a:ext cx="4412976" cy="715618"/>
            <a:chOff x="5738191" y="2573130"/>
            <a:chExt cx="4412976" cy="715618"/>
          </a:xfrm>
        </p:grpSpPr>
        <p:sp>
          <p:nvSpPr>
            <p:cNvPr id="6" name="文本框 5"/>
            <p:cNvSpPr txBox="1"/>
            <p:nvPr/>
          </p:nvSpPr>
          <p:spPr>
            <a:xfrm>
              <a:off x="6679097" y="2679148"/>
              <a:ext cx="3472070" cy="503583"/>
            </a:xfrm>
            <a:prstGeom prst="roundRect">
              <a:avLst/>
            </a:prstGeom>
            <a:solidFill>
              <a:srgbClr val="A04C27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教学策略与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教学建议</a:t>
              </a: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738191" y="2573130"/>
              <a:ext cx="715617" cy="715618"/>
              <a:chOff x="5738191" y="1683026"/>
              <a:chExt cx="715617" cy="715618"/>
            </a:xfrm>
          </p:grpSpPr>
          <p:sp>
            <p:nvSpPr>
              <p:cNvPr id="13" name="同心圆 12"/>
              <p:cNvSpPr/>
              <p:nvPr/>
            </p:nvSpPr>
            <p:spPr>
              <a:xfrm>
                <a:off x="5738191" y="1683026"/>
                <a:ext cx="715617" cy="715618"/>
              </a:xfrm>
              <a:prstGeom prst="donut">
                <a:avLst>
                  <a:gd name="adj" fmla="val 328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5792070" y="1749288"/>
                <a:ext cx="607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02</a:t>
                </a:r>
                <a:endParaRPr lang="zh-CN" altLang="en-US" sz="3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281530" y="3794538"/>
            <a:ext cx="4439480" cy="715618"/>
            <a:chOff x="5738191" y="3463234"/>
            <a:chExt cx="4439480" cy="715618"/>
          </a:xfrm>
        </p:grpSpPr>
        <p:sp>
          <p:nvSpPr>
            <p:cNvPr id="7" name="文本框 6"/>
            <p:cNvSpPr txBox="1"/>
            <p:nvPr/>
          </p:nvSpPr>
          <p:spPr>
            <a:xfrm>
              <a:off x="6705601" y="3569252"/>
              <a:ext cx="3472070" cy="503583"/>
            </a:xfrm>
            <a:prstGeom prst="roundRect">
              <a:avLst/>
            </a:prstGeom>
            <a:solidFill>
              <a:srgbClr val="A04C27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人类食物的营养成分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738191" y="3463234"/>
              <a:ext cx="715617" cy="715618"/>
              <a:chOff x="5738191" y="1683026"/>
              <a:chExt cx="715617" cy="715618"/>
            </a:xfrm>
          </p:grpSpPr>
          <p:sp>
            <p:nvSpPr>
              <p:cNvPr id="16" name="同心圆 15"/>
              <p:cNvSpPr/>
              <p:nvPr/>
            </p:nvSpPr>
            <p:spPr>
              <a:xfrm>
                <a:off x="5738191" y="1683026"/>
                <a:ext cx="715617" cy="715618"/>
              </a:xfrm>
              <a:prstGeom prst="donut">
                <a:avLst>
                  <a:gd name="adj" fmla="val 328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5792070" y="1749288"/>
                <a:ext cx="607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03</a:t>
                </a:r>
                <a:endParaRPr lang="zh-CN" altLang="en-US" sz="3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6281530" y="4684643"/>
            <a:ext cx="4452732" cy="715618"/>
            <a:chOff x="5738191" y="4353339"/>
            <a:chExt cx="4452732" cy="715618"/>
          </a:xfrm>
        </p:grpSpPr>
        <p:sp>
          <p:nvSpPr>
            <p:cNvPr id="8" name="文本框 7"/>
            <p:cNvSpPr txBox="1"/>
            <p:nvPr/>
          </p:nvSpPr>
          <p:spPr>
            <a:xfrm>
              <a:off x="6718853" y="4459357"/>
              <a:ext cx="3472070" cy="503583"/>
            </a:xfrm>
            <a:prstGeom prst="roundRect">
              <a:avLst/>
            </a:prstGeom>
            <a:solidFill>
              <a:srgbClr val="A04C27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教学实践与总结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738191" y="4353339"/>
              <a:ext cx="715617" cy="715618"/>
              <a:chOff x="5738191" y="1683026"/>
              <a:chExt cx="715617" cy="715618"/>
            </a:xfrm>
          </p:grpSpPr>
          <p:sp>
            <p:nvSpPr>
              <p:cNvPr id="19" name="同心圆 18"/>
              <p:cNvSpPr/>
              <p:nvPr/>
            </p:nvSpPr>
            <p:spPr>
              <a:xfrm>
                <a:off x="5738191" y="1683026"/>
                <a:ext cx="715617" cy="715618"/>
              </a:xfrm>
              <a:prstGeom prst="donut">
                <a:avLst>
                  <a:gd name="adj" fmla="val 328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788864" y="1749288"/>
                <a:ext cx="6142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04</a:t>
                </a:r>
                <a:endParaRPr lang="zh-CN" altLang="en-US" sz="320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636104"/>
            <a:ext cx="384313" cy="5585791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" y="1972917"/>
            <a:ext cx="3127513" cy="2912165"/>
          </a:xfrm>
          <a:prstGeom prst="rect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101009" y="636104"/>
            <a:ext cx="9090991" cy="55857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101009" y="636104"/>
            <a:ext cx="9090991" cy="5585791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90727" y="4089928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Exotc350 Bd BT" panose="04030805050B02020A03" pitchFamily="82" charset="0"/>
                <a:cs typeface="Segoe UI Light" panose="020B0502040204020203" pitchFamily="34" charset="0"/>
              </a:rPr>
              <a:t>PICTURE </a:t>
            </a:r>
            <a:r>
              <a:rPr lang="en-US" altLang="zh-CN" sz="2800" dirty="0" smtClean="0">
                <a:solidFill>
                  <a:schemeClr val="bg1"/>
                </a:solidFill>
                <a:latin typeface="Exotc350 Bd BT" panose="04030805050B02020A03" pitchFamily="82" charset="0"/>
                <a:cs typeface="Segoe UI Light" panose="020B0502040204020203" pitchFamily="34" charset="0"/>
              </a:rPr>
              <a:t>SHOW</a:t>
            </a:r>
            <a:endParaRPr lang="zh-CN" altLang="en-US" sz="2800" dirty="0">
              <a:solidFill>
                <a:schemeClr val="bg1"/>
              </a:solidFill>
              <a:latin typeface="Exotc350 Bd BT" panose="04030805050B02020A03" pitchFamily="82" charset="0"/>
              <a:cs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23862" y="4685773"/>
            <a:ext cx="4041911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KSO_Shape"/>
          <p:cNvSpPr/>
          <p:nvPr/>
        </p:nvSpPr>
        <p:spPr bwMode="auto">
          <a:xfrm rot="5400000">
            <a:off x="1003384" y="2679790"/>
            <a:ext cx="1191244" cy="1498420"/>
          </a:xfrm>
          <a:custGeom>
            <a:avLst/>
            <a:gdLst>
              <a:gd name="T0" fmla="*/ 685944 w 3757"/>
              <a:gd name="T1" fmla="*/ 152336 h 4727"/>
              <a:gd name="T2" fmla="*/ 711364 w 3757"/>
              <a:gd name="T3" fmla="*/ 774171 h 4727"/>
              <a:gd name="T4" fmla="*/ 731942 w 3757"/>
              <a:gd name="T5" fmla="*/ 807620 h 4727"/>
              <a:gd name="T6" fmla="*/ 772292 w 3757"/>
              <a:gd name="T7" fmla="*/ 799157 h 4727"/>
              <a:gd name="T8" fmla="*/ 794484 w 3757"/>
              <a:gd name="T9" fmla="*/ 637955 h 4727"/>
              <a:gd name="T10" fmla="*/ 802958 w 3757"/>
              <a:gd name="T11" fmla="*/ 600476 h 4727"/>
              <a:gd name="T12" fmla="*/ 873973 w 3757"/>
              <a:gd name="T13" fmla="*/ 568236 h 4727"/>
              <a:gd name="T14" fmla="*/ 944182 w 3757"/>
              <a:gd name="T15" fmla="*/ 572669 h 4727"/>
              <a:gd name="T16" fmla="*/ 983321 w 3757"/>
              <a:gd name="T17" fmla="*/ 725407 h 4727"/>
              <a:gd name="T18" fmla="*/ 1005110 w 3757"/>
              <a:gd name="T19" fmla="*/ 762484 h 4727"/>
              <a:gd name="T20" fmla="*/ 1039407 w 3757"/>
              <a:gd name="T21" fmla="*/ 747572 h 4727"/>
              <a:gd name="T22" fmla="*/ 1070476 w 3757"/>
              <a:gd name="T23" fmla="*/ 657300 h 4727"/>
              <a:gd name="T24" fmla="*/ 1121317 w 3757"/>
              <a:gd name="T25" fmla="*/ 642791 h 4727"/>
              <a:gd name="T26" fmla="*/ 1206051 w 3757"/>
              <a:gd name="T27" fmla="*/ 666166 h 4727"/>
              <a:gd name="T28" fmla="*/ 1235909 w 3757"/>
              <a:gd name="T29" fmla="*/ 709287 h 4727"/>
              <a:gd name="T30" fmla="*/ 1214928 w 3757"/>
              <a:gd name="T31" fmla="*/ 812859 h 4727"/>
              <a:gd name="T32" fmla="*/ 1217752 w 3757"/>
              <a:gd name="T33" fmla="*/ 863638 h 4727"/>
              <a:gd name="T34" fmla="*/ 1263751 w 3757"/>
              <a:gd name="T35" fmla="*/ 823740 h 4727"/>
              <a:gd name="T36" fmla="*/ 1315802 w 3757"/>
              <a:gd name="T37" fmla="*/ 806411 h 4727"/>
              <a:gd name="T38" fmla="*/ 1381572 w 3757"/>
              <a:gd name="T39" fmla="*/ 843487 h 4727"/>
              <a:gd name="T40" fmla="*/ 1394080 w 3757"/>
              <a:gd name="T41" fmla="*/ 903132 h 4727"/>
              <a:gd name="T42" fmla="*/ 648015 w 3757"/>
              <a:gd name="T43" fmla="*/ 1562850 h 4727"/>
              <a:gd name="T44" fmla="*/ 527773 w 3757"/>
              <a:gd name="T45" fmla="*/ 1450411 h 4727"/>
              <a:gd name="T46" fmla="*/ 146469 w 3757"/>
              <a:gd name="T47" fmla="*/ 1083275 h 4727"/>
              <a:gd name="T48" fmla="*/ 124680 w 3757"/>
              <a:gd name="T49" fmla="*/ 991390 h 4727"/>
              <a:gd name="T50" fmla="*/ 165837 w 3757"/>
              <a:gd name="T51" fmla="*/ 939805 h 4727"/>
              <a:gd name="T52" fmla="*/ 213046 w 3757"/>
              <a:gd name="T53" fmla="*/ 926506 h 4727"/>
              <a:gd name="T54" fmla="*/ 452723 w 3757"/>
              <a:gd name="T55" fmla="*/ 1089723 h 4727"/>
              <a:gd name="T56" fmla="*/ 491862 w 3757"/>
              <a:gd name="T57" fmla="*/ 1099798 h 4727"/>
              <a:gd name="T58" fmla="*/ 517282 w 3757"/>
              <a:gd name="T59" fmla="*/ 1049422 h 4727"/>
              <a:gd name="T60" fmla="*/ 524142 w 3757"/>
              <a:gd name="T61" fmla="*/ 215607 h 4727"/>
              <a:gd name="T62" fmla="*/ 569333 w 3757"/>
              <a:gd name="T63" fmla="*/ 133394 h 4727"/>
              <a:gd name="T64" fmla="*/ 608473 w 3757"/>
              <a:gd name="T65" fmla="*/ 0 h 4727"/>
              <a:gd name="T66" fmla="*/ 500336 w 3757"/>
              <a:gd name="T67" fmla="*/ 33852 h 4727"/>
              <a:gd name="T68" fmla="*/ 429724 w 3757"/>
              <a:gd name="T69" fmla="*/ 109214 h 4727"/>
              <a:gd name="T70" fmla="*/ 403496 w 3757"/>
              <a:gd name="T71" fmla="*/ 218025 h 4727"/>
              <a:gd name="T72" fmla="*/ 309885 w 3757"/>
              <a:gd name="T73" fmla="*/ 829785 h 4727"/>
              <a:gd name="T74" fmla="*/ 213046 w 3757"/>
              <a:gd name="T75" fmla="*/ 806008 h 4727"/>
              <a:gd name="T76" fmla="*/ 102892 w 3757"/>
              <a:gd name="T77" fmla="*/ 836636 h 4727"/>
              <a:gd name="T78" fmla="*/ 25824 w 3757"/>
              <a:gd name="T79" fmla="*/ 917237 h 4727"/>
              <a:gd name="T80" fmla="*/ 0 w 3757"/>
              <a:gd name="T81" fmla="*/ 1026451 h 4727"/>
              <a:gd name="T82" fmla="*/ 33490 w 3757"/>
              <a:gd name="T83" fmla="*/ 1133247 h 4727"/>
              <a:gd name="T84" fmla="*/ 398654 w 3757"/>
              <a:gd name="T85" fmla="*/ 1478622 h 4727"/>
              <a:gd name="T86" fmla="*/ 514458 w 3757"/>
              <a:gd name="T87" fmla="*/ 1612419 h 4727"/>
              <a:gd name="T88" fmla="*/ 1486884 w 3757"/>
              <a:gd name="T89" fmla="*/ 1036526 h 4727"/>
              <a:gd name="T90" fmla="*/ 1515936 w 3757"/>
              <a:gd name="T91" fmla="*/ 881370 h 4727"/>
              <a:gd name="T92" fmla="*/ 1498586 w 3757"/>
              <a:gd name="T93" fmla="*/ 803993 h 4727"/>
              <a:gd name="T94" fmla="*/ 1432009 w 3757"/>
              <a:gd name="T95" fmla="*/ 729840 h 4727"/>
              <a:gd name="T96" fmla="*/ 1352116 w 3757"/>
              <a:gd name="T97" fmla="*/ 672614 h 4727"/>
              <a:gd name="T98" fmla="*/ 1316609 w 3757"/>
              <a:gd name="T99" fmla="*/ 602894 h 4727"/>
              <a:gd name="T100" fmla="*/ 1240348 w 3757"/>
              <a:gd name="T101" fmla="*/ 548085 h 4727"/>
              <a:gd name="T102" fmla="*/ 1126965 w 3757"/>
              <a:gd name="T103" fmla="*/ 521890 h 4727"/>
              <a:gd name="T104" fmla="*/ 1043038 w 3757"/>
              <a:gd name="T105" fmla="*/ 494889 h 4727"/>
              <a:gd name="T106" fmla="*/ 918761 w 3757"/>
              <a:gd name="T107" fmla="*/ 446125 h 4727"/>
              <a:gd name="T108" fmla="*/ 829589 w 3757"/>
              <a:gd name="T109" fmla="*/ 208756 h 4727"/>
              <a:gd name="T110" fmla="*/ 810221 w 3757"/>
              <a:gd name="T111" fmla="*/ 124125 h 4727"/>
              <a:gd name="T112" fmla="*/ 741626 w 3757"/>
              <a:gd name="T113" fmla="*/ 39897 h 4727"/>
              <a:gd name="T114" fmla="*/ 637524 w 3757"/>
              <a:gd name="T115" fmla="*/ 806 h 47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757" h="4727">
                <a:moveTo>
                  <a:pt x="1527" y="299"/>
                </a:moveTo>
                <a:lnTo>
                  <a:pt x="1527" y="299"/>
                </a:lnTo>
                <a:lnTo>
                  <a:pt x="1550" y="300"/>
                </a:lnTo>
                <a:lnTo>
                  <a:pt x="1572" y="303"/>
                </a:lnTo>
                <a:lnTo>
                  <a:pt x="1593" y="308"/>
                </a:lnTo>
                <a:lnTo>
                  <a:pt x="1614" y="316"/>
                </a:lnTo>
                <a:lnTo>
                  <a:pt x="1634" y="325"/>
                </a:lnTo>
                <a:lnTo>
                  <a:pt x="1653" y="336"/>
                </a:lnTo>
                <a:lnTo>
                  <a:pt x="1670" y="349"/>
                </a:lnTo>
                <a:lnTo>
                  <a:pt x="1686" y="363"/>
                </a:lnTo>
                <a:lnTo>
                  <a:pt x="1700" y="378"/>
                </a:lnTo>
                <a:lnTo>
                  <a:pt x="1714" y="395"/>
                </a:lnTo>
                <a:lnTo>
                  <a:pt x="1726" y="413"/>
                </a:lnTo>
                <a:lnTo>
                  <a:pt x="1736" y="432"/>
                </a:lnTo>
                <a:lnTo>
                  <a:pt x="1744" y="453"/>
                </a:lnTo>
                <a:lnTo>
                  <a:pt x="1750" y="474"/>
                </a:lnTo>
                <a:lnTo>
                  <a:pt x="1754" y="497"/>
                </a:lnTo>
                <a:lnTo>
                  <a:pt x="1756" y="519"/>
                </a:lnTo>
                <a:lnTo>
                  <a:pt x="1762" y="1907"/>
                </a:lnTo>
                <a:lnTo>
                  <a:pt x="1763" y="1921"/>
                </a:lnTo>
                <a:lnTo>
                  <a:pt x="1764" y="1932"/>
                </a:lnTo>
                <a:lnTo>
                  <a:pt x="1766" y="1943"/>
                </a:lnTo>
                <a:lnTo>
                  <a:pt x="1769" y="1952"/>
                </a:lnTo>
                <a:lnTo>
                  <a:pt x="1772" y="1962"/>
                </a:lnTo>
                <a:lnTo>
                  <a:pt x="1776" y="1970"/>
                </a:lnTo>
                <a:lnTo>
                  <a:pt x="1781" y="1978"/>
                </a:lnTo>
                <a:lnTo>
                  <a:pt x="1787" y="1985"/>
                </a:lnTo>
                <a:lnTo>
                  <a:pt x="1792" y="1991"/>
                </a:lnTo>
                <a:lnTo>
                  <a:pt x="1799" y="1996"/>
                </a:lnTo>
                <a:lnTo>
                  <a:pt x="1805" y="2001"/>
                </a:lnTo>
                <a:lnTo>
                  <a:pt x="1814" y="2004"/>
                </a:lnTo>
                <a:lnTo>
                  <a:pt x="1821" y="2007"/>
                </a:lnTo>
                <a:lnTo>
                  <a:pt x="1829" y="2009"/>
                </a:lnTo>
                <a:lnTo>
                  <a:pt x="1837" y="2010"/>
                </a:lnTo>
                <a:lnTo>
                  <a:pt x="1845" y="2011"/>
                </a:lnTo>
                <a:lnTo>
                  <a:pt x="1856" y="2010"/>
                </a:lnTo>
                <a:lnTo>
                  <a:pt x="1869" y="2008"/>
                </a:lnTo>
                <a:lnTo>
                  <a:pt x="1880" y="2004"/>
                </a:lnTo>
                <a:lnTo>
                  <a:pt x="1892" y="1998"/>
                </a:lnTo>
                <a:lnTo>
                  <a:pt x="1903" y="1992"/>
                </a:lnTo>
                <a:lnTo>
                  <a:pt x="1914" y="1983"/>
                </a:lnTo>
                <a:lnTo>
                  <a:pt x="1925" y="1973"/>
                </a:lnTo>
                <a:lnTo>
                  <a:pt x="1935" y="1961"/>
                </a:lnTo>
                <a:lnTo>
                  <a:pt x="1944" y="1947"/>
                </a:lnTo>
                <a:lnTo>
                  <a:pt x="1952" y="1933"/>
                </a:lnTo>
                <a:lnTo>
                  <a:pt x="1960" y="1917"/>
                </a:lnTo>
                <a:lnTo>
                  <a:pt x="1966" y="1898"/>
                </a:lnTo>
                <a:lnTo>
                  <a:pt x="1971" y="1878"/>
                </a:lnTo>
                <a:lnTo>
                  <a:pt x="1975" y="1856"/>
                </a:lnTo>
                <a:lnTo>
                  <a:pt x="1978" y="1834"/>
                </a:lnTo>
                <a:lnTo>
                  <a:pt x="1979" y="1809"/>
                </a:lnTo>
                <a:lnTo>
                  <a:pt x="1969" y="1583"/>
                </a:lnTo>
                <a:lnTo>
                  <a:pt x="1968" y="1572"/>
                </a:lnTo>
                <a:lnTo>
                  <a:pt x="1968" y="1561"/>
                </a:lnTo>
                <a:lnTo>
                  <a:pt x="1969" y="1551"/>
                </a:lnTo>
                <a:lnTo>
                  <a:pt x="1970" y="1541"/>
                </a:lnTo>
                <a:lnTo>
                  <a:pt x="1972" y="1530"/>
                </a:lnTo>
                <a:lnTo>
                  <a:pt x="1974" y="1521"/>
                </a:lnTo>
                <a:lnTo>
                  <a:pt x="1978" y="1513"/>
                </a:lnTo>
                <a:lnTo>
                  <a:pt x="1982" y="1505"/>
                </a:lnTo>
                <a:lnTo>
                  <a:pt x="1986" y="1497"/>
                </a:lnTo>
                <a:lnTo>
                  <a:pt x="1990" y="1490"/>
                </a:lnTo>
                <a:lnTo>
                  <a:pt x="1995" y="1483"/>
                </a:lnTo>
                <a:lnTo>
                  <a:pt x="2001" y="1475"/>
                </a:lnTo>
                <a:lnTo>
                  <a:pt x="2013" y="1463"/>
                </a:lnTo>
                <a:lnTo>
                  <a:pt x="2027" y="1452"/>
                </a:lnTo>
                <a:lnTo>
                  <a:pt x="2044" y="1443"/>
                </a:lnTo>
                <a:lnTo>
                  <a:pt x="2061" y="1435"/>
                </a:lnTo>
                <a:lnTo>
                  <a:pt x="2080" y="1428"/>
                </a:lnTo>
                <a:lnTo>
                  <a:pt x="2100" y="1421"/>
                </a:lnTo>
                <a:lnTo>
                  <a:pt x="2121" y="1417"/>
                </a:lnTo>
                <a:lnTo>
                  <a:pt x="2143" y="1413"/>
                </a:lnTo>
                <a:lnTo>
                  <a:pt x="2166" y="1410"/>
                </a:lnTo>
                <a:lnTo>
                  <a:pt x="2188" y="1407"/>
                </a:lnTo>
                <a:lnTo>
                  <a:pt x="2214" y="1406"/>
                </a:lnTo>
                <a:lnTo>
                  <a:pt x="2238" y="1405"/>
                </a:lnTo>
                <a:lnTo>
                  <a:pt x="2258" y="1406"/>
                </a:lnTo>
                <a:lnTo>
                  <a:pt x="2275" y="1407"/>
                </a:lnTo>
                <a:lnTo>
                  <a:pt x="2293" y="1409"/>
                </a:lnTo>
                <a:lnTo>
                  <a:pt x="2310" y="1412"/>
                </a:lnTo>
                <a:lnTo>
                  <a:pt x="2325" y="1416"/>
                </a:lnTo>
                <a:lnTo>
                  <a:pt x="2340" y="1421"/>
                </a:lnTo>
                <a:lnTo>
                  <a:pt x="2353" y="1428"/>
                </a:lnTo>
                <a:lnTo>
                  <a:pt x="2367" y="1435"/>
                </a:lnTo>
                <a:lnTo>
                  <a:pt x="2378" y="1444"/>
                </a:lnTo>
                <a:lnTo>
                  <a:pt x="2389" y="1454"/>
                </a:lnTo>
                <a:lnTo>
                  <a:pt x="2398" y="1465"/>
                </a:lnTo>
                <a:lnTo>
                  <a:pt x="2406" y="1479"/>
                </a:lnTo>
                <a:lnTo>
                  <a:pt x="2414" y="1493"/>
                </a:lnTo>
                <a:lnTo>
                  <a:pt x="2419" y="1509"/>
                </a:lnTo>
                <a:lnTo>
                  <a:pt x="2423" y="1526"/>
                </a:lnTo>
                <a:lnTo>
                  <a:pt x="2425" y="1546"/>
                </a:lnTo>
                <a:lnTo>
                  <a:pt x="2437" y="1800"/>
                </a:lnTo>
                <a:lnTo>
                  <a:pt x="2443" y="1825"/>
                </a:lnTo>
                <a:lnTo>
                  <a:pt x="2451" y="1845"/>
                </a:lnTo>
                <a:lnTo>
                  <a:pt x="2459" y="1861"/>
                </a:lnTo>
                <a:lnTo>
                  <a:pt x="2463" y="1869"/>
                </a:lnTo>
                <a:lnTo>
                  <a:pt x="2468" y="1875"/>
                </a:lnTo>
                <a:lnTo>
                  <a:pt x="2473" y="1880"/>
                </a:lnTo>
                <a:lnTo>
                  <a:pt x="2477" y="1884"/>
                </a:lnTo>
                <a:lnTo>
                  <a:pt x="2482" y="1887"/>
                </a:lnTo>
                <a:lnTo>
                  <a:pt x="2486" y="1890"/>
                </a:lnTo>
                <a:lnTo>
                  <a:pt x="2491" y="1892"/>
                </a:lnTo>
                <a:lnTo>
                  <a:pt x="2496" y="1893"/>
                </a:lnTo>
                <a:lnTo>
                  <a:pt x="2506" y="1894"/>
                </a:lnTo>
                <a:lnTo>
                  <a:pt x="2514" y="1894"/>
                </a:lnTo>
                <a:lnTo>
                  <a:pt x="2522" y="1892"/>
                </a:lnTo>
                <a:lnTo>
                  <a:pt x="2530" y="1889"/>
                </a:lnTo>
                <a:lnTo>
                  <a:pt x="2537" y="1886"/>
                </a:lnTo>
                <a:lnTo>
                  <a:pt x="2545" y="1881"/>
                </a:lnTo>
                <a:lnTo>
                  <a:pt x="2552" y="1877"/>
                </a:lnTo>
                <a:lnTo>
                  <a:pt x="2564" y="1866"/>
                </a:lnTo>
                <a:lnTo>
                  <a:pt x="2576" y="1855"/>
                </a:lnTo>
                <a:lnTo>
                  <a:pt x="2584" y="1846"/>
                </a:lnTo>
                <a:lnTo>
                  <a:pt x="2591" y="1837"/>
                </a:lnTo>
                <a:lnTo>
                  <a:pt x="2611" y="1723"/>
                </a:lnTo>
                <a:lnTo>
                  <a:pt x="2615" y="1706"/>
                </a:lnTo>
                <a:lnTo>
                  <a:pt x="2619" y="1690"/>
                </a:lnTo>
                <a:lnTo>
                  <a:pt x="2624" y="1676"/>
                </a:lnTo>
                <a:lnTo>
                  <a:pt x="2631" y="1663"/>
                </a:lnTo>
                <a:lnTo>
                  <a:pt x="2638" y="1651"/>
                </a:lnTo>
                <a:lnTo>
                  <a:pt x="2645" y="1640"/>
                </a:lnTo>
                <a:lnTo>
                  <a:pt x="2653" y="1631"/>
                </a:lnTo>
                <a:lnTo>
                  <a:pt x="2662" y="1623"/>
                </a:lnTo>
                <a:lnTo>
                  <a:pt x="2672" y="1616"/>
                </a:lnTo>
                <a:lnTo>
                  <a:pt x="2682" y="1610"/>
                </a:lnTo>
                <a:lnTo>
                  <a:pt x="2695" y="1605"/>
                </a:lnTo>
                <a:lnTo>
                  <a:pt x="2706" y="1601"/>
                </a:lnTo>
                <a:lnTo>
                  <a:pt x="2719" y="1598"/>
                </a:lnTo>
                <a:lnTo>
                  <a:pt x="2732" y="1596"/>
                </a:lnTo>
                <a:lnTo>
                  <a:pt x="2747" y="1595"/>
                </a:lnTo>
                <a:lnTo>
                  <a:pt x="2761" y="1595"/>
                </a:lnTo>
                <a:lnTo>
                  <a:pt x="2779" y="1595"/>
                </a:lnTo>
                <a:lnTo>
                  <a:pt x="2799" y="1597"/>
                </a:lnTo>
                <a:lnTo>
                  <a:pt x="2819" y="1599"/>
                </a:lnTo>
                <a:lnTo>
                  <a:pt x="2839" y="1602"/>
                </a:lnTo>
                <a:lnTo>
                  <a:pt x="2863" y="1607"/>
                </a:lnTo>
                <a:lnTo>
                  <a:pt x="2886" y="1612"/>
                </a:lnTo>
                <a:lnTo>
                  <a:pt x="2909" y="1618"/>
                </a:lnTo>
                <a:lnTo>
                  <a:pt x="2930" y="1625"/>
                </a:lnTo>
                <a:lnTo>
                  <a:pt x="2950" y="1633"/>
                </a:lnTo>
                <a:lnTo>
                  <a:pt x="2971" y="1643"/>
                </a:lnTo>
                <a:lnTo>
                  <a:pt x="2989" y="1653"/>
                </a:lnTo>
                <a:lnTo>
                  <a:pt x="3005" y="1665"/>
                </a:lnTo>
                <a:lnTo>
                  <a:pt x="3021" y="1677"/>
                </a:lnTo>
                <a:lnTo>
                  <a:pt x="3034" y="1691"/>
                </a:lnTo>
                <a:lnTo>
                  <a:pt x="3040" y="1699"/>
                </a:lnTo>
                <a:lnTo>
                  <a:pt x="3045" y="1706"/>
                </a:lnTo>
                <a:lnTo>
                  <a:pt x="3049" y="1714"/>
                </a:lnTo>
                <a:lnTo>
                  <a:pt x="3053" y="1723"/>
                </a:lnTo>
                <a:lnTo>
                  <a:pt x="3057" y="1731"/>
                </a:lnTo>
                <a:lnTo>
                  <a:pt x="3060" y="1740"/>
                </a:lnTo>
                <a:lnTo>
                  <a:pt x="3062" y="1750"/>
                </a:lnTo>
                <a:lnTo>
                  <a:pt x="3063" y="1760"/>
                </a:lnTo>
                <a:lnTo>
                  <a:pt x="3064" y="1770"/>
                </a:lnTo>
                <a:lnTo>
                  <a:pt x="3064" y="1781"/>
                </a:lnTo>
                <a:lnTo>
                  <a:pt x="3063" y="1792"/>
                </a:lnTo>
                <a:lnTo>
                  <a:pt x="3061" y="1803"/>
                </a:lnTo>
                <a:lnTo>
                  <a:pt x="3046" y="1892"/>
                </a:lnTo>
                <a:lnTo>
                  <a:pt x="3033" y="1931"/>
                </a:lnTo>
                <a:lnTo>
                  <a:pt x="3022" y="1972"/>
                </a:lnTo>
                <a:lnTo>
                  <a:pt x="3016" y="1994"/>
                </a:lnTo>
                <a:lnTo>
                  <a:pt x="3011" y="2017"/>
                </a:lnTo>
                <a:lnTo>
                  <a:pt x="3006" y="2041"/>
                </a:lnTo>
                <a:lnTo>
                  <a:pt x="3002" y="2064"/>
                </a:lnTo>
                <a:lnTo>
                  <a:pt x="3000" y="2086"/>
                </a:lnTo>
                <a:lnTo>
                  <a:pt x="3000" y="2104"/>
                </a:lnTo>
                <a:lnTo>
                  <a:pt x="3000" y="2113"/>
                </a:lnTo>
                <a:lnTo>
                  <a:pt x="3001" y="2120"/>
                </a:lnTo>
                <a:lnTo>
                  <a:pt x="3003" y="2127"/>
                </a:lnTo>
                <a:lnTo>
                  <a:pt x="3006" y="2132"/>
                </a:lnTo>
                <a:lnTo>
                  <a:pt x="3009" y="2138"/>
                </a:lnTo>
                <a:lnTo>
                  <a:pt x="3014" y="2141"/>
                </a:lnTo>
                <a:lnTo>
                  <a:pt x="3018" y="2143"/>
                </a:lnTo>
                <a:lnTo>
                  <a:pt x="3024" y="2144"/>
                </a:lnTo>
                <a:lnTo>
                  <a:pt x="3031" y="2143"/>
                </a:lnTo>
                <a:lnTo>
                  <a:pt x="3038" y="2141"/>
                </a:lnTo>
                <a:lnTo>
                  <a:pt x="3047" y="2135"/>
                </a:lnTo>
                <a:lnTo>
                  <a:pt x="3057" y="2129"/>
                </a:lnTo>
                <a:lnTo>
                  <a:pt x="3058" y="2129"/>
                </a:lnTo>
                <a:lnTo>
                  <a:pt x="3121" y="2059"/>
                </a:lnTo>
                <a:lnTo>
                  <a:pt x="3132" y="2044"/>
                </a:lnTo>
                <a:lnTo>
                  <a:pt x="3143" y="2030"/>
                </a:lnTo>
                <a:lnTo>
                  <a:pt x="3155" y="2019"/>
                </a:lnTo>
                <a:lnTo>
                  <a:pt x="3167" y="2010"/>
                </a:lnTo>
                <a:lnTo>
                  <a:pt x="3181" y="2003"/>
                </a:lnTo>
                <a:lnTo>
                  <a:pt x="3194" y="1999"/>
                </a:lnTo>
                <a:lnTo>
                  <a:pt x="3208" y="1996"/>
                </a:lnTo>
                <a:lnTo>
                  <a:pt x="3221" y="1996"/>
                </a:lnTo>
                <a:lnTo>
                  <a:pt x="3232" y="1996"/>
                </a:lnTo>
                <a:lnTo>
                  <a:pt x="3241" y="1997"/>
                </a:lnTo>
                <a:lnTo>
                  <a:pt x="3261" y="2001"/>
                </a:lnTo>
                <a:lnTo>
                  <a:pt x="3281" y="2007"/>
                </a:lnTo>
                <a:lnTo>
                  <a:pt x="3302" y="2015"/>
                </a:lnTo>
                <a:lnTo>
                  <a:pt x="3324" y="2027"/>
                </a:lnTo>
                <a:lnTo>
                  <a:pt x="3346" y="2038"/>
                </a:lnTo>
                <a:lnTo>
                  <a:pt x="3368" y="2051"/>
                </a:lnTo>
                <a:lnTo>
                  <a:pt x="3390" y="2065"/>
                </a:lnTo>
                <a:lnTo>
                  <a:pt x="3401" y="2071"/>
                </a:lnTo>
                <a:lnTo>
                  <a:pt x="3409" y="2078"/>
                </a:lnTo>
                <a:lnTo>
                  <a:pt x="3417" y="2086"/>
                </a:lnTo>
                <a:lnTo>
                  <a:pt x="3424" y="2093"/>
                </a:lnTo>
                <a:lnTo>
                  <a:pt x="3430" y="2100"/>
                </a:lnTo>
                <a:lnTo>
                  <a:pt x="3436" y="2109"/>
                </a:lnTo>
                <a:lnTo>
                  <a:pt x="3441" y="2117"/>
                </a:lnTo>
                <a:lnTo>
                  <a:pt x="3445" y="2126"/>
                </a:lnTo>
                <a:lnTo>
                  <a:pt x="3449" y="2135"/>
                </a:lnTo>
                <a:lnTo>
                  <a:pt x="3452" y="2146"/>
                </a:lnTo>
                <a:lnTo>
                  <a:pt x="3454" y="2156"/>
                </a:lnTo>
                <a:lnTo>
                  <a:pt x="3456" y="2166"/>
                </a:lnTo>
                <a:lnTo>
                  <a:pt x="3458" y="2189"/>
                </a:lnTo>
                <a:lnTo>
                  <a:pt x="3457" y="2214"/>
                </a:lnTo>
                <a:lnTo>
                  <a:pt x="3455" y="2241"/>
                </a:lnTo>
                <a:lnTo>
                  <a:pt x="3450" y="2270"/>
                </a:lnTo>
                <a:lnTo>
                  <a:pt x="3443" y="2302"/>
                </a:lnTo>
                <a:lnTo>
                  <a:pt x="3436" y="2336"/>
                </a:lnTo>
                <a:lnTo>
                  <a:pt x="3418" y="2412"/>
                </a:lnTo>
                <a:lnTo>
                  <a:pt x="3396" y="2497"/>
                </a:lnTo>
                <a:lnTo>
                  <a:pt x="2949" y="3903"/>
                </a:lnTo>
                <a:lnTo>
                  <a:pt x="2944" y="4427"/>
                </a:lnTo>
                <a:lnTo>
                  <a:pt x="1620" y="4427"/>
                </a:lnTo>
                <a:lnTo>
                  <a:pt x="1617" y="3885"/>
                </a:lnTo>
                <a:lnTo>
                  <a:pt x="1606" y="3878"/>
                </a:lnTo>
                <a:lnTo>
                  <a:pt x="1591" y="3870"/>
                </a:lnTo>
                <a:lnTo>
                  <a:pt x="1573" y="3857"/>
                </a:lnTo>
                <a:lnTo>
                  <a:pt x="1551" y="3841"/>
                </a:lnTo>
                <a:lnTo>
                  <a:pt x="1524" y="3820"/>
                </a:lnTo>
                <a:lnTo>
                  <a:pt x="1495" y="3796"/>
                </a:lnTo>
                <a:lnTo>
                  <a:pt x="1462" y="3766"/>
                </a:lnTo>
                <a:lnTo>
                  <a:pt x="1426" y="3732"/>
                </a:lnTo>
                <a:lnTo>
                  <a:pt x="1389" y="3693"/>
                </a:lnTo>
                <a:lnTo>
                  <a:pt x="1349" y="3648"/>
                </a:lnTo>
                <a:lnTo>
                  <a:pt x="1329" y="3625"/>
                </a:lnTo>
                <a:lnTo>
                  <a:pt x="1308" y="3599"/>
                </a:lnTo>
                <a:lnTo>
                  <a:pt x="1288" y="3573"/>
                </a:lnTo>
                <a:lnTo>
                  <a:pt x="1266" y="3544"/>
                </a:lnTo>
                <a:lnTo>
                  <a:pt x="1245" y="3515"/>
                </a:lnTo>
                <a:lnTo>
                  <a:pt x="1225" y="3484"/>
                </a:lnTo>
                <a:lnTo>
                  <a:pt x="1203" y="3452"/>
                </a:lnTo>
                <a:lnTo>
                  <a:pt x="1182" y="3418"/>
                </a:lnTo>
                <a:lnTo>
                  <a:pt x="1161" y="3382"/>
                </a:lnTo>
                <a:lnTo>
                  <a:pt x="1140" y="3346"/>
                </a:lnTo>
                <a:lnTo>
                  <a:pt x="380" y="2703"/>
                </a:lnTo>
                <a:lnTo>
                  <a:pt x="363" y="2688"/>
                </a:lnTo>
                <a:lnTo>
                  <a:pt x="348" y="2670"/>
                </a:lnTo>
                <a:lnTo>
                  <a:pt x="334" y="2651"/>
                </a:lnTo>
                <a:lnTo>
                  <a:pt x="323" y="2632"/>
                </a:lnTo>
                <a:lnTo>
                  <a:pt x="315" y="2611"/>
                </a:lnTo>
                <a:lnTo>
                  <a:pt x="308" y="2591"/>
                </a:lnTo>
                <a:lnTo>
                  <a:pt x="303" y="2569"/>
                </a:lnTo>
                <a:lnTo>
                  <a:pt x="300" y="2548"/>
                </a:lnTo>
                <a:lnTo>
                  <a:pt x="299" y="2526"/>
                </a:lnTo>
                <a:lnTo>
                  <a:pt x="301" y="2503"/>
                </a:lnTo>
                <a:lnTo>
                  <a:pt x="304" y="2482"/>
                </a:lnTo>
                <a:lnTo>
                  <a:pt x="309" y="2460"/>
                </a:lnTo>
                <a:lnTo>
                  <a:pt x="317" y="2439"/>
                </a:lnTo>
                <a:lnTo>
                  <a:pt x="327" y="2419"/>
                </a:lnTo>
                <a:lnTo>
                  <a:pt x="338" y="2399"/>
                </a:lnTo>
                <a:lnTo>
                  <a:pt x="353" y="2381"/>
                </a:lnTo>
                <a:lnTo>
                  <a:pt x="362" y="2371"/>
                </a:lnTo>
                <a:lnTo>
                  <a:pt x="371" y="2362"/>
                </a:lnTo>
                <a:lnTo>
                  <a:pt x="380" y="2353"/>
                </a:lnTo>
                <a:lnTo>
                  <a:pt x="390" y="2345"/>
                </a:lnTo>
                <a:lnTo>
                  <a:pt x="401" y="2338"/>
                </a:lnTo>
                <a:lnTo>
                  <a:pt x="411" y="2332"/>
                </a:lnTo>
                <a:lnTo>
                  <a:pt x="422" y="2326"/>
                </a:lnTo>
                <a:lnTo>
                  <a:pt x="433" y="2320"/>
                </a:lnTo>
                <a:lnTo>
                  <a:pt x="444" y="2316"/>
                </a:lnTo>
                <a:lnTo>
                  <a:pt x="456" y="2312"/>
                </a:lnTo>
                <a:lnTo>
                  <a:pt x="468" y="2308"/>
                </a:lnTo>
                <a:lnTo>
                  <a:pt x="479" y="2305"/>
                </a:lnTo>
                <a:lnTo>
                  <a:pt x="491" y="2303"/>
                </a:lnTo>
                <a:lnTo>
                  <a:pt x="503" y="2301"/>
                </a:lnTo>
                <a:lnTo>
                  <a:pt x="516" y="2301"/>
                </a:lnTo>
                <a:lnTo>
                  <a:pt x="528" y="2299"/>
                </a:lnTo>
                <a:lnTo>
                  <a:pt x="547" y="2301"/>
                </a:lnTo>
                <a:lnTo>
                  <a:pt x="567" y="2304"/>
                </a:lnTo>
                <a:lnTo>
                  <a:pt x="586" y="2308"/>
                </a:lnTo>
                <a:lnTo>
                  <a:pt x="605" y="2313"/>
                </a:lnTo>
                <a:lnTo>
                  <a:pt x="624" y="2321"/>
                </a:lnTo>
                <a:lnTo>
                  <a:pt x="641" y="2330"/>
                </a:lnTo>
                <a:lnTo>
                  <a:pt x="658" y="2341"/>
                </a:lnTo>
                <a:lnTo>
                  <a:pt x="676" y="2353"/>
                </a:lnTo>
                <a:lnTo>
                  <a:pt x="1110" y="2695"/>
                </a:lnTo>
                <a:lnTo>
                  <a:pt x="1122" y="2704"/>
                </a:lnTo>
                <a:lnTo>
                  <a:pt x="1134" y="2712"/>
                </a:lnTo>
                <a:lnTo>
                  <a:pt x="1145" y="2719"/>
                </a:lnTo>
                <a:lnTo>
                  <a:pt x="1155" y="2724"/>
                </a:lnTo>
                <a:lnTo>
                  <a:pt x="1166" y="2729"/>
                </a:lnTo>
                <a:lnTo>
                  <a:pt x="1176" y="2732"/>
                </a:lnTo>
                <a:lnTo>
                  <a:pt x="1185" y="2734"/>
                </a:lnTo>
                <a:lnTo>
                  <a:pt x="1194" y="2734"/>
                </a:lnTo>
                <a:lnTo>
                  <a:pt x="1203" y="2734"/>
                </a:lnTo>
                <a:lnTo>
                  <a:pt x="1210" y="2732"/>
                </a:lnTo>
                <a:lnTo>
                  <a:pt x="1219" y="2729"/>
                </a:lnTo>
                <a:lnTo>
                  <a:pt x="1226" y="2724"/>
                </a:lnTo>
                <a:lnTo>
                  <a:pt x="1233" y="2719"/>
                </a:lnTo>
                <a:lnTo>
                  <a:pt x="1240" y="2712"/>
                </a:lnTo>
                <a:lnTo>
                  <a:pt x="1246" y="2703"/>
                </a:lnTo>
                <a:lnTo>
                  <a:pt x="1252" y="2694"/>
                </a:lnTo>
                <a:lnTo>
                  <a:pt x="1258" y="2682"/>
                </a:lnTo>
                <a:lnTo>
                  <a:pt x="1263" y="2669"/>
                </a:lnTo>
                <a:lnTo>
                  <a:pt x="1269" y="2655"/>
                </a:lnTo>
                <a:lnTo>
                  <a:pt x="1273" y="2640"/>
                </a:lnTo>
                <a:lnTo>
                  <a:pt x="1278" y="2622"/>
                </a:lnTo>
                <a:lnTo>
                  <a:pt x="1282" y="2604"/>
                </a:lnTo>
                <a:lnTo>
                  <a:pt x="1289" y="2562"/>
                </a:lnTo>
                <a:lnTo>
                  <a:pt x="1296" y="2514"/>
                </a:lnTo>
                <a:lnTo>
                  <a:pt x="1301" y="2460"/>
                </a:lnTo>
                <a:lnTo>
                  <a:pt x="1305" y="2399"/>
                </a:lnTo>
                <a:lnTo>
                  <a:pt x="1308" y="2332"/>
                </a:lnTo>
                <a:lnTo>
                  <a:pt x="1311" y="2258"/>
                </a:lnTo>
                <a:lnTo>
                  <a:pt x="1313" y="2176"/>
                </a:lnTo>
                <a:lnTo>
                  <a:pt x="1314" y="2087"/>
                </a:lnTo>
                <a:lnTo>
                  <a:pt x="1314" y="1991"/>
                </a:lnTo>
                <a:lnTo>
                  <a:pt x="1299" y="535"/>
                </a:lnTo>
                <a:lnTo>
                  <a:pt x="1299" y="512"/>
                </a:lnTo>
                <a:lnTo>
                  <a:pt x="1302" y="489"/>
                </a:lnTo>
                <a:lnTo>
                  <a:pt x="1306" y="467"/>
                </a:lnTo>
                <a:lnTo>
                  <a:pt x="1313" y="446"/>
                </a:lnTo>
                <a:lnTo>
                  <a:pt x="1323" y="425"/>
                </a:lnTo>
                <a:lnTo>
                  <a:pt x="1334" y="406"/>
                </a:lnTo>
                <a:lnTo>
                  <a:pt x="1346" y="389"/>
                </a:lnTo>
                <a:lnTo>
                  <a:pt x="1360" y="371"/>
                </a:lnTo>
                <a:lnTo>
                  <a:pt x="1375" y="356"/>
                </a:lnTo>
                <a:lnTo>
                  <a:pt x="1393" y="343"/>
                </a:lnTo>
                <a:lnTo>
                  <a:pt x="1411" y="331"/>
                </a:lnTo>
                <a:lnTo>
                  <a:pt x="1430" y="320"/>
                </a:lnTo>
                <a:lnTo>
                  <a:pt x="1452" y="311"/>
                </a:lnTo>
                <a:lnTo>
                  <a:pt x="1473" y="305"/>
                </a:lnTo>
                <a:lnTo>
                  <a:pt x="1496" y="301"/>
                </a:lnTo>
                <a:lnTo>
                  <a:pt x="1519" y="299"/>
                </a:lnTo>
                <a:lnTo>
                  <a:pt x="1527" y="299"/>
                </a:lnTo>
                <a:close/>
                <a:moveTo>
                  <a:pt x="1527" y="0"/>
                </a:moveTo>
                <a:lnTo>
                  <a:pt x="1527" y="0"/>
                </a:lnTo>
                <a:lnTo>
                  <a:pt x="1508" y="0"/>
                </a:lnTo>
                <a:lnTo>
                  <a:pt x="1482" y="2"/>
                </a:lnTo>
                <a:lnTo>
                  <a:pt x="1456" y="4"/>
                </a:lnTo>
                <a:lnTo>
                  <a:pt x="1430" y="9"/>
                </a:lnTo>
                <a:lnTo>
                  <a:pt x="1405" y="14"/>
                </a:lnTo>
                <a:lnTo>
                  <a:pt x="1380" y="20"/>
                </a:lnTo>
                <a:lnTo>
                  <a:pt x="1355" y="28"/>
                </a:lnTo>
                <a:lnTo>
                  <a:pt x="1332" y="37"/>
                </a:lnTo>
                <a:lnTo>
                  <a:pt x="1307" y="47"/>
                </a:lnTo>
                <a:lnTo>
                  <a:pt x="1285" y="59"/>
                </a:lnTo>
                <a:lnTo>
                  <a:pt x="1262" y="71"/>
                </a:lnTo>
                <a:lnTo>
                  <a:pt x="1240" y="84"/>
                </a:lnTo>
                <a:lnTo>
                  <a:pt x="1219" y="98"/>
                </a:lnTo>
                <a:lnTo>
                  <a:pt x="1198" y="115"/>
                </a:lnTo>
                <a:lnTo>
                  <a:pt x="1179" y="131"/>
                </a:lnTo>
                <a:lnTo>
                  <a:pt x="1160" y="149"/>
                </a:lnTo>
                <a:lnTo>
                  <a:pt x="1141" y="168"/>
                </a:lnTo>
                <a:lnTo>
                  <a:pt x="1124" y="187"/>
                </a:lnTo>
                <a:lnTo>
                  <a:pt x="1108" y="207"/>
                </a:lnTo>
                <a:lnTo>
                  <a:pt x="1092" y="228"/>
                </a:lnTo>
                <a:lnTo>
                  <a:pt x="1078" y="249"/>
                </a:lnTo>
                <a:lnTo>
                  <a:pt x="1065" y="271"/>
                </a:lnTo>
                <a:lnTo>
                  <a:pt x="1054" y="294"/>
                </a:lnTo>
                <a:lnTo>
                  <a:pt x="1042" y="317"/>
                </a:lnTo>
                <a:lnTo>
                  <a:pt x="1033" y="341"/>
                </a:lnTo>
                <a:lnTo>
                  <a:pt x="1025" y="364"/>
                </a:lnTo>
                <a:lnTo>
                  <a:pt x="1018" y="389"/>
                </a:lnTo>
                <a:lnTo>
                  <a:pt x="1012" y="414"/>
                </a:lnTo>
                <a:lnTo>
                  <a:pt x="1007" y="439"/>
                </a:lnTo>
                <a:lnTo>
                  <a:pt x="1003" y="464"/>
                </a:lnTo>
                <a:lnTo>
                  <a:pt x="1001" y="489"/>
                </a:lnTo>
                <a:lnTo>
                  <a:pt x="1000" y="515"/>
                </a:lnTo>
                <a:lnTo>
                  <a:pt x="1000" y="541"/>
                </a:lnTo>
                <a:lnTo>
                  <a:pt x="1015" y="1993"/>
                </a:lnTo>
                <a:lnTo>
                  <a:pt x="1014" y="2126"/>
                </a:lnTo>
                <a:lnTo>
                  <a:pt x="1012" y="2237"/>
                </a:lnTo>
                <a:lnTo>
                  <a:pt x="864" y="2121"/>
                </a:lnTo>
                <a:lnTo>
                  <a:pt x="846" y="2107"/>
                </a:lnTo>
                <a:lnTo>
                  <a:pt x="827" y="2094"/>
                </a:lnTo>
                <a:lnTo>
                  <a:pt x="808" y="2082"/>
                </a:lnTo>
                <a:lnTo>
                  <a:pt x="789" y="2069"/>
                </a:lnTo>
                <a:lnTo>
                  <a:pt x="768" y="2059"/>
                </a:lnTo>
                <a:lnTo>
                  <a:pt x="748" y="2049"/>
                </a:lnTo>
                <a:lnTo>
                  <a:pt x="728" y="2040"/>
                </a:lnTo>
                <a:lnTo>
                  <a:pt x="706" y="2032"/>
                </a:lnTo>
                <a:lnTo>
                  <a:pt x="685" y="2024"/>
                </a:lnTo>
                <a:lnTo>
                  <a:pt x="663" y="2018"/>
                </a:lnTo>
                <a:lnTo>
                  <a:pt x="641" y="2012"/>
                </a:lnTo>
                <a:lnTo>
                  <a:pt x="619" y="2008"/>
                </a:lnTo>
                <a:lnTo>
                  <a:pt x="596" y="2005"/>
                </a:lnTo>
                <a:lnTo>
                  <a:pt x="574" y="2002"/>
                </a:lnTo>
                <a:lnTo>
                  <a:pt x="550" y="2001"/>
                </a:lnTo>
                <a:lnTo>
                  <a:pt x="528" y="2000"/>
                </a:lnTo>
                <a:lnTo>
                  <a:pt x="498" y="2001"/>
                </a:lnTo>
                <a:lnTo>
                  <a:pt x="470" y="2003"/>
                </a:lnTo>
                <a:lnTo>
                  <a:pt x="441" y="2007"/>
                </a:lnTo>
                <a:lnTo>
                  <a:pt x="413" y="2013"/>
                </a:lnTo>
                <a:lnTo>
                  <a:pt x="385" y="2019"/>
                </a:lnTo>
                <a:lnTo>
                  <a:pt x="358" y="2029"/>
                </a:lnTo>
                <a:lnTo>
                  <a:pt x="331" y="2038"/>
                </a:lnTo>
                <a:lnTo>
                  <a:pt x="306" y="2049"/>
                </a:lnTo>
                <a:lnTo>
                  <a:pt x="280" y="2062"/>
                </a:lnTo>
                <a:lnTo>
                  <a:pt x="255" y="2076"/>
                </a:lnTo>
                <a:lnTo>
                  <a:pt x="231" y="2092"/>
                </a:lnTo>
                <a:lnTo>
                  <a:pt x="208" y="2108"/>
                </a:lnTo>
                <a:lnTo>
                  <a:pt x="186" y="2126"/>
                </a:lnTo>
                <a:lnTo>
                  <a:pt x="164" y="2146"/>
                </a:lnTo>
                <a:lnTo>
                  <a:pt x="144" y="2166"/>
                </a:lnTo>
                <a:lnTo>
                  <a:pt x="125" y="2187"/>
                </a:lnTo>
                <a:lnTo>
                  <a:pt x="107" y="2209"/>
                </a:lnTo>
                <a:lnTo>
                  <a:pt x="92" y="2230"/>
                </a:lnTo>
                <a:lnTo>
                  <a:pt x="78" y="2253"/>
                </a:lnTo>
                <a:lnTo>
                  <a:pt x="64" y="2276"/>
                </a:lnTo>
                <a:lnTo>
                  <a:pt x="52" y="2299"/>
                </a:lnTo>
                <a:lnTo>
                  <a:pt x="41" y="2323"/>
                </a:lnTo>
                <a:lnTo>
                  <a:pt x="32" y="2346"/>
                </a:lnTo>
                <a:lnTo>
                  <a:pt x="24" y="2371"/>
                </a:lnTo>
                <a:lnTo>
                  <a:pt x="17" y="2396"/>
                </a:lnTo>
                <a:lnTo>
                  <a:pt x="10" y="2421"/>
                </a:lnTo>
                <a:lnTo>
                  <a:pt x="6" y="2446"/>
                </a:lnTo>
                <a:lnTo>
                  <a:pt x="3" y="2472"/>
                </a:lnTo>
                <a:lnTo>
                  <a:pt x="0" y="2496"/>
                </a:lnTo>
                <a:lnTo>
                  <a:pt x="0" y="2522"/>
                </a:lnTo>
                <a:lnTo>
                  <a:pt x="0" y="2547"/>
                </a:lnTo>
                <a:lnTo>
                  <a:pt x="1" y="2572"/>
                </a:lnTo>
                <a:lnTo>
                  <a:pt x="4" y="2598"/>
                </a:lnTo>
                <a:lnTo>
                  <a:pt x="8" y="2622"/>
                </a:lnTo>
                <a:lnTo>
                  <a:pt x="13" y="2648"/>
                </a:lnTo>
                <a:lnTo>
                  <a:pt x="20" y="2672"/>
                </a:lnTo>
                <a:lnTo>
                  <a:pt x="27" y="2697"/>
                </a:lnTo>
                <a:lnTo>
                  <a:pt x="36" y="2720"/>
                </a:lnTo>
                <a:lnTo>
                  <a:pt x="46" y="2745"/>
                </a:lnTo>
                <a:lnTo>
                  <a:pt x="56" y="2767"/>
                </a:lnTo>
                <a:lnTo>
                  <a:pt x="68" y="2790"/>
                </a:lnTo>
                <a:lnTo>
                  <a:pt x="83" y="2812"/>
                </a:lnTo>
                <a:lnTo>
                  <a:pt x="97" y="2834"/>
                </a:lnTo>
                <a:lnTo>
                  <a:pt x="112" y="2855"/>
                </a:lnTo>
                <a:lnTo>
                  <a:pt x="130" y="2875"/>
                </a:lnTo>
                <a:lnTo>
                  <a:pt x="147" y="2894"/>
                </a:lnTo>
                <a:lnTo>
                  <a:pt x="166" y="2914"/>
                </a:lnTo>
                <a:lnTo>
                  <a:pt x="187" y="2932"/>
                </a:lnTo>
                <a:lnTo>
                  <a:pt x="906" y="3540"/>
                </a:lnTo>
                <a:lnTo>
                  <a:pt x="933" y="3585"/>
                </a:lnTo>
                <a:lnTo>
                  <a:pt x="961" y="3628"/>
                </a:lnTo>
                <a:lnTo>
                  <a:pt x="988" y="3669"/>
                </a:lnTo>
                <a:lnTo>
                  <a:pt x="1016" y="3708"/>
                </a:lnTo>
                <a:lnTo>
                  <a:pt x="1043" y="3746"/>
                </a:lnTo>
                <a:lnTo>
                  <a:pt x="1071" y="3782"/>
                </a:lnTo>
                <a:lnTo>
                  <a:pt x="1097" y="3814"/>
                </a:lnTo>
                <a:lnTo>
                  <a:pt x="1125" y="3847"/>
                </a:lnTo>
                <a:lnTo>
                  <a:pt x="1150" y="3876"/>
                </a:lnTo>
                <a:lnTo>
                  <a:pt x="1177" y="3905"/>
                </a:lnTo>
                <a:lnTo>
                  <a:pt x="1202" y="3930"/>
                </a:lnTo>
                <a:lnTo>
                  <a:pt x="1227" y="3956"/>
                </a:lnTo>
                <a:lnTo>
                  <a:pt x="1251" y="3978"/>
                </a:lnTo>
                <a:lnTo>
                  <a:pt x="1275" y="4001"/>
                </a:lnTo>
                <a:lnTo>
                  <a:pt x="1318" y="4038"/>
                </a:lnTo>
                <a:lnTo>
                  <a:pt x="1320" y="4429"/>
                </a:lnTo>
                <a:lnTo>
                  <a:pt x="1323" y="4727"/>
                </a:lnTo>
                <a:lnTo>
                  <a:pt x="1620" y="4727"/>
                </a:lnTo>
                <a:lnTo>
                  <a:pt x="2944" y="4727"/>
                </a:lnTo>
                <a:lnTo>
                  <a:pt x="3240" y="4727"/>
                </a:lnTo>
                <a:lnTo>
                  <a:pt x="3243" y="4431"/>
                </a:lnTo>
                <a:lnTo>
                  <a:pt x="3249" y="3951"/>
                </a:lnTo>
                <a:lnTo>
                  <a:pt x="3681" y="2588"/>
                </a:lnTo>
                <a:lnTo>
                  <a:pt x="3683" y="2580"/>
                </a:lnTo>
                <a:lnTo>
                  <a:pt x="3685" y="2572"/>
                </a:lnTo>
                <a:lnTo>
                  <a:pt x="3696" y="2529"/>
                </a:lnTo>
                <a:lnTo>
                  <a:pt x="3720" y="2440"/>
                </a:lnTo>
                <a:lnTo>
                  <a:pt x="3729" y="2398"/>
                </a:lnTo>
                <a:lnTo>
                  <a:pt x="3738" y="2359"/>
                </a:lnTo>
                <a:lnTo>
                  <a:pt x="3745" y="2320"/>
                </a:lnTo>
                <a:lnTo>
                  <a:pt x="3751" y="2282"/>
                </a:lnTo>
                <a:lnTo>
                  <a:pt x="3754" y="2246"/>
                </a:lnTo>
                <a:lnTo>
                  <a:pt x="3756" y="2209"/>
                </a:lnTo>
                <a:lnTo>
                  <a:pt x="3757" y="2187"/>
                </a:lnTo>
                <a:lnTo>
                  <a:pt x="3756" y="2167"/>
                </a:lnTo>
                <a:lnTo>
                  <a:pt x="3755" y="2148"/>
                </a:lnTo>
                <a:lnTo>
                  <a:pt x="3753" y="2128"/>
                </a:lnTo>
                <a:lnTo>
                  <a:pt x="3750" y="2109"/>
                </a:lnTo>
                <a:lnTo>
                  <a:pt x="3746" y="2092"/>
                </a:lnTo>
                <a:lnTo>
                  <a:pt x="3743" y="2073"/>
                </a:lnTo>
                <a:lnTo>
                  <a:pt x="3738" y="2057"/>
                </a:lnTo>
                <a:lnTo>
                  <a:pt x="3733" y="2041"/>
                </a:lnTo>
                <a:lnTo>
                  <a:pt x="3728" y="2025"/>
                </a:lnTo>
                <a:lnTo>
                  <a:pt x="3722" y="2010"/>
                </a:lnTo>
                <a:lnTo>
                  <a:pt x="3714" y="1995"/>
                </a:lnTo>
                <a:lnTo>
                  <a:pt x="3700" y="1967"/>
                </a:lnTo>
                <a:lnTo>
                  <a:pt x="3685" y="1943"/>
                </a:lnTo>
                <a:lnTo>
                  <a:pt x="3669" y="1920"/>
                </a:lnTo>
                <a:lnTo>
                  <a:pt x="3651" y="1898"/>
                </a:lnTo>
                <a:lnTo>
                  <a:pt x="3634" y="1879"/>
                </a:lnTo>
                <a:lnTo>
                  <a:pt x="3617" y="1863"/>
                </a:lnTo>
                <a:lnTo>
                  <a:pt x="3599" y="1846"/>
                </a:lnTo>
                <a:lnTo>
                  <a:pt x="3582" y="1833"/>
                </a:lnTo>
                <a:lnTo>
                  <a:pt x="3566" y="1821"/>
                </a:lnTo>
                <a:lnTo>
                  <a:pt x="3549" y="1811"/>
                </a:lnTo>
                <a:lnTo>
                  <a:pt x="3505" y="1784"/>
                </a:lnTo>
                <a:lnTo>
                  <a:pt x="3482" y="1771"/>
                </a:lnTo>
                <a:lnTo>
                  <a:pt x="3459" y="1759"/>
                </a:lnTo>
                <a:lnTo>
                  <a:pt x="3434" y="1747"/>
                </a:lnTo>
                <a:lnTo>
                  <a:pt x="3411" y="1736"/>
                </a:lnTo>
                <a:lnTo>
                  <a:pt x="3385" y="1727"/>
                </a:lnTo>
                <a:lnTo>
                  <a:pt x="3360" y="1718"/>
                </a:lnTo>
                <a:lnTo>
                  <a:pt x="3358" y="1702"/>
                </a:lnTo>
                <a:lnTo>
                  <a:pt x="3355" y="1685"/>
                </a:lnTo>
                <a:lnTo>
                  <a:pt x="3351" y="1669"/>
                </a:lnTo>
                <a:lnTo>
                  <a:pt x="3347" y="1653"/>
                </a:lnTo>
                <a:lnTo>
                  <a:pt x="3342" y="1636"/>
                </a:lnTo>
                <a:lnTo>
                  <a:pt x="3335" y="1620"/>
                </a:lnTo>
                <a:lnTo>
                  <a:pt x="3329" y="1604"/>
                </a:lnTo>
                <a:lnTo>
                  <a:pt x="3322" y="1588"/>
                </a:lnTo>
                <a:lnTo>
                  <a:pt x="3314" y="1572"/>
                </a:lnTo>
                <a:lnTo>
                  <a:pt x="3306" y="1556"/>
                </a:lnTo>
                <a:lnTo>
                  <a:pt x="3296" y="1541"/>
                </a:lnTo>
                <a:lnTo>
                  <a:pt x="3286" y="1525"/>
                </a:lnTo>
                <a:lnTo>
                  <a:pt x="3274" y="1511"/>
                </a:lnTo>
                <a:lnTo>
                  <a:pt x="3263" y="1496"/>
                </a:lnTo>
                <a:lnTo>
                  <a:pt x="3250" y="1482"/>
                </a:lnTo>
                <a:lnTo>
                  <a:pt x="3237" y="1468"/>
                </a:lnTo>
                <a:lnTo>
                  <a:pt x="3222" y="1454"/>
                </a:lnTo>
                <a:lnTo>
                  <a:pt x="3207" y="1441"/>
                </a:lnTo>
                <a:lnTo>
                  <a:pt x="3191" y="1429"/>
                </a:lnTo>
                <a:lnTo>
                  <a:pt x="3173" y="1415"/>
                </a:lnTo>
                <a:lnTo>
                  <a:pt x="3155" y="1404"/>
                </a:lnTo>
                <a:lnTo>
                  <a:pt x="3137" y="1392"/>
                </a:lnTo>
                <a:lnTo>
                  <a:pt x="3116" y="1381"/>
                </a:lnTo>
                <a:lnTo>
                  <a:pt x="3096" y="1371"/>
                </a:lnTo>
                <a:lnTo>
                  <a:pt x="3074" y="1360"/>
                </a:lnTo>
                <a:lnTo>
                  <a:pt x="3051" y="1351"/>
                </a:lnTo>
                <a:lnTo>
                  <a:pt x="3027" y="1342"/>
                </a:lnTo>
                <a:lnTo>
                  <a:pt x="3002" y="1334"/>
                </a:lnTo>
                <a:lnTo>
                  <a:pt x="2976" y="1327"/>
                </a:lnTo>
                <a:lnTo>
                  <a:pt x="2949" y="1320"/>
                </a:lnTo>
                <a:lnTo>
                  <a:pt x="2921" y="1314"/>
                </a:lnTo>
                <a:lnTo>
                  <a:pt x="2892" y="1307"/>
                </a:lnTo>
                <a:lnTo>
                  <a:pt x="2857" y="1302"/>
                </a:lnTo>
                <a:lnTo>
                  <a:pt x="2824" y="1298"/>
                </a:lnTo>
                <a:lnTo>
                  <a:pt x="2793" y="1295"/>
                </a:lnTo>
                <a:lnTo>
                  <a:pt x="2761" y="1295"/>
                </a:lnTo>
                <a:lnTo>
                  <a:pt x="2732" y="1295"/>
                </a:lnTo>
                <a:lnTo>
                  <a:pt x="2705" y="1297"/>
                </a:lnTo>
                <a:lnTo>
                  <a:pt x="2677" y="1301"/>
                </a:lnTo>
                <a:lnTo>
                  <a:pt x="2651" y="1306"/>
                </a:lnTo>
                <a:lnTo>
                  <a:pt x="2637" y="1286"/>
                </a:lnTo>
                <a:lnTo>
                  <a:pt x="2621" y="1266"/>
                </a:lnTo>
                <a:lnTo>
                  <a:pt x="2604" y="1246"/>
                </a:lnTo>
                <a:lnTo>
                  <a:pt x="2585" y="1228"/>
                </a:lnTo>
                <a:lnTo>
                  <a:pt x="2565" y="1210"/>
                </a:lnTo>
                <a:lnTo>
                  <a:pt x="2544" y="1193"/>
                </a:lnTo>
                <a:lnTo>
                  <a:pt x="2521" y="1178"/>
                </a:lnTo>
                <a:lnTo>
                  <a:pt x="2496" y="1164"/>
                </a:lnTo>
                <a:lnTo>
                  <a:pt x="2470" y="1152"/>
                </a:lnTo>
                <a:lnTo>
                  <a:pt x="2441" y="1139"/>
                </a:lnTo>
                <a:lnTo>
                  <a:pt x="2412" y="1130"/>
                </a:lnTo>
                <a:lnTo>
                  <a:pt x="2381" y="1121"/>
                </a:lnTo>
                <a:lnTo>
                  <a:pt x="2347" y="1115"/>
                </a:lnTo>
                <a:lnTo>
                  <a:pt x="2313" y="1110"/>
                </a:lnTo>
                <a:lnTo>
                  <a:pt x="2277" y="1107"/>
                </a:lnTo>
                <a:lnTo>
                  <a:pt x="2238" y="1106"/>
                </a:lnTo>
                <a:lnTo>
                  <a:pt x="2203" y="1107"/>
                </a:lnTo>
                <a:lnTo>
                  <a:pt x="2164" y="1109"/>
                </a:lnTo>
                <a:lnTo>
                  <a:pt x="2136" y="1112"/>
                </a:lnTo>
                <a:lnTo>
                  <a:pt x="2109" y="1115"/>
                </a:lnTo>
                <a:lnTo>
                  <a:pt x="2083" y="1119"/>
                </a:lnTo>
                <a:lnTo>
                  <a:pt x="2058" y="1124"/>
                </a:lnTo>
                <a:lnTo>
                  <a:pt x="2056" y="518"/>
                </a:lnTo>
                <a:lnTo>
                  <a:pt x="2055" y="513"/>
                </a:lnTo>
                <a:lnTo>
                  <a:pt x="2055" y="508"/>
                </a:lnTo>
                <a:lnTo>
                  <a:pt x="2054" y="481"/>
                </a:lnTo>
                <a:lnTo>
                  <a:pt x="2051" y="456"/>
                </a:lnTo>
                <a:lnTo>
                  <a:pt x="2047" y="429"/>
                </a:lnTo>
                <a:lnTo>
                  <a:pt x="2042" y="405"/>
                </a:lnTo>
                <a:lnTo>
                  <a:pt x="2035" y="379"/>
                </a:lnTo>
                <a:lnTo>
                  <a:pt x="2027" y="355"/>
                </a:lnTo>
                <a:lnTo>
                  <a:pt x="2018" y="332"/>
                </a:lnTo>
                <a:lnTo>
                  <a:pt x="2008" y="308"/>
                </a:lnTo>
                <a:lnTo>
                  <a:pt x="1998" y="286"/>
                </a:lnTo>
                <a:lnTo>
                  <a:pt x="1986" y="263"/>
                </a:lnTo>
                <a:lnTo>
                  <a:pt x="1972" y="243"/>
                </a:lnTo>
                <a:lnTo>
                  <a:pt x="1959" y="222"/>
                </a:lnTo>
                <a:lnTo>
                  <a:pt x="1944" y="202"/>
                </a:lnTo>
                <a:lnTo>
                  <a:pt x="1929" y="183"/>
                </a:lnTo>
                <a:lnTo>
                  <a:pt x="1912" y="165"/>
                </a:lnTo>
                <a:lnTo>
                  <a:pt x="1895" y="147"/>
                </a:lnTo>
                <a:lnTo>
                  <a:pt x="1877" y="130"/>
                </a:lnTo>
                <a:lnTo>
                  <a:pt x="1857" y="115"/>
                </a:lnTo>
                <a:lnTo>
                  <a:pt x="1838" y="99"/>
                </a:lnTo>
                <a:lnTo>
                  <a:pt x="1818" y="85"/>
                </a:lnTo>
                <a:lnTo>
                  <a:pt x="1796" y="72"/>
                </a:lnTo>
                <a:lnTo>
                  <a:pt x="1774" y="60"/>
                </a:lnTo>
                <a:lnTo>
                  <a:pt x="1752" y="48"/>
                </a:lnTo>
                <a:lnTo>
                  <a:pt x="1729" y="39"/>
                </a:lnTo>
                <a:lnTo>
                  <a:pt x="1706" y="30"/>
                </a:lnTo>
                <a:lnTo>
                  <a:pt x="1681" y="22"/>
                </a:lnTo>
                <a:lnTo>
                  <a:pt x="1657" y="15"/>
                </a:lnTo>
                <a:lnTo>
                  <a:pt x="1631" y="10"/>
                </a:lnTo>
                <a:lnTo>
                  <a:pt x="1606" y="6"/>
                </a:lnTo>
                <a:lnTo>
                  <a:pt x="1580" y="2"/>
                </a:lnTo>
                <a:lnTo>
                  <a:pt x="1554" y="0"/>
                </a:lnTo>
                <a:lnTo>
                  <a:pt x="15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62869" y="6082748"/>
            <a:ext cx="3167270" cy="291548"/>
          </a:xfrm>
          <a:prstGeom prst="rect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062869" y="483704"/>
            <a:ext cx="3167270" cy="291548"/>
          </a:xfrm>
          <a:prstGeom prst="rect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521148" y="1351722"/>
            <a:ext cx="3273287" cy="184205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521148" y="3637722"/>
            <a:ext cx="3273287" cy="184205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3" grpId="0" animBg="1"/>
      <p:bldP spid="2" grpId="0" animBg="1"/>
      <p:bldP spid="4" grpId="0"/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SO_Shape"/>
          <p:cNvSpPr/>
          <p:nvPr/>
        </p:nvSpPr>
        <p:spPr>
          <a:xfrm>
            <a:off x="2718352" y="2123661"/>
            <a:ext cx="3086100" cy="3086100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KSO_Shape"/>
          <p:cNvSpPr/>
          <p:nvPr/>
        </p:nvSpPr>
        <p:spPr>
          <a:xfrm>
            <a:off x="6362700" y="3786808"/>
            <a:ext cx="3086100" cy="3086100"/>
          </a:xfrm>
          <a:prstGeom prst="diamond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KSO_Shape"/>
          <p:cNvSpPr/>
          <p:nvPr/>
        </p:nvSpPr>
        <p:spPr>
          <a:xfrm>
            <a:off x="2724978" y="3773556"/>
            <a:ext cx="3086100" cy="3086100"/>
          </a:xfrm>
          <a:prstGeom prst="diamond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KSO_Shape"/>
          <p:cNvSpPr/>
          <p:nvPr/>
        </p:nvSpPr>
        <p:spPr>
          <a:xfrm>
            <a:off x="902805" y="2508802"/>
            <a:ext cx="3086100" cy="3086100"/>
          </a:xfrm>
          <a:prstGeom prst="diamon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KSO_Shape"/>
          <p:cNvSpPr/>
          <p:nvPr/>
        </p:nvSpPr>
        <p:spPr>
          <a:xfrm>
            <a:off x="8178248" y="2508802"/>
            <a:ext cx="3086100" cy="3086100"/>
          </a:xfrm>
          <a:prstGeom prst="diamon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KSO_Shape"/>
          <p:cNvSpPr/>
          <p:nvPr/>
        </p:nvSpPr>
        <p:spPr>
          <a:xfrm>
            <a:off x="4540527" y="2508802"/>
            <a:ext cx="3086100" cy="3086100"/>
          </a:xfrm>
          <a:prstGeom prst="diamon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3073" y="1200952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6000" y="922152"/>
            <a:ext cx="489005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KSO_Shape"/>
          <p:cNvSpPr/>
          <p:nvPr/>
        </p:nvSpPr>
        <p:spPr>
          <a:xfrm>
            <a:off x="-674205" y="917712"/>
            <a:ext cx="3086100" cy="3086100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KSO_Shape"/>
          <p:cNvSpPr/>
          <p:nvPr/>
        </p:nvSpPr>
        <p:spPr>
          <a:xfrm>
            <a:off x="-378516" y="1215886"/>
            <a:ext cx="2494723" cy="2494723"/>
          </a:xfrm>
          <a:prstGeom prst="diamond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KSO_Shape"/>
          <p:cNvSpPr/>
          <p:nvPr/>
        </p:nvSpPr>
        <p:spPr>
          <a:xfrm>
            <a:off x="9748629" y="4078356"/>
            <a:ext cx="3086100" cy="3086100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KSO_Shape"/>
          <p:cNvSpPr/>
          <p:nvPr/>
        </p:nvSpPr>
        <p:spPr>
          <a:xfrm>
            <a:off x="10044318" y="4374045"/>
            <a:ext cx="2494723" cy="2494723"/>
          </a:xfrm>
          <a:prstGeom prst="diamond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3685761" y="4702975"/>
            <a:ext cx="1164535" cy="1154831"/>
          </a:xfrm>
          <a:custGeom>
            <a:avLst/>
            <a:gdLst>
              <a:gd name="T0" fmla="*/ 1381568 w 6238"/>
              <a:gd name="T1" fmla="*/ 624724 h 6192"/>
              <a:gd name="T2" fmla="*/ 341727 w 6238"/>
              <a:gd name="T3" fmla="*/ 911602 h 6192"/>
              <a:gd name="T4" fmla="*/ 393032 w 6238"/>
              <a:gd name="T5" fmla="*/ 1061145 h 6192"/>
              <a:gd name="T6" fmla="*/ 1246892 w 6238"/>
              <a:gd name="T7" fmla="*/ 1245480 h 6192"/>
              <a:gd name="T8" fmla="*/ 1191923 w 6238"/>
              <a:gd name="T9" fmla="*/ 1274168 h 6192"/>
              <a:gd name="T10" fmla="*/ 822100 w 6238"/>
              <a:gd name="T11" fmla="*/ 1330018 h 6192"/>
              <a:gd name="T12" fmla="*/ 597336 w 6238"/>
              <a:gd name="T13" fmla="*/ 1254025 h 6192"/>
              <a:gd name="T14" fmla="*/ 105664 w 6238"/>
              <a:gd name="T15" fmla="*/ 1563183 h 6192"/>
              <a:gd name="T16" fmla="*/ 159106 w 6238"/>
              <a:gd name="T17" fmla="*/ 1601332 h 6192"/>
              <a:gd name="T18" fmla="*/ 457774 w 6238"/>
              <a:gd name="T19" fmla="*/ 1730732 h 6192"/>
              <a:gd name="T20" fmla="*/ 897836 w 6238"/>
              <a:gd name="T21" fmla="*/ 1811607 h 6192"/>
              <a:gd name="T22" fmla="*/ 1340341 w 6238"/>
              <a:gd name="T23" fmla="*/ 1729206 h 6192"/>
              <a:gd name="T24" fmla="*/ 1636260 w 6238"/>
              <a:gd name="T25" fmla="*/ 1601332 h 6192"/>
              <a:gd name="T26" fmla="*/ 1690008 w 6238"/>
              <a:gd name="T27" fmla="*/ 1563183 h 6192"/>
              <a:gd name="T28" fmla="*/ 831567 w 6238"/>
              <a:gd name="T29" fmla="*/ 1492989 h 6192"/>
              <a:gd name="T30" fmla="*/ 1281096 w 6238"/>
              <a:gd name="T31" fmla="*/ 1557995 h 6192"/>
              <a:gd name="T32" fmla="*/ 1031290 w 6238"/>
              <a:gd name="T33" fmla="*/ 1374270 h 6192"/>
              <a:gd name="T34" fmla="*/ 595809 w 6238"/>
              <a:gd name="T35" fmla="*/ 1393802 h 6192"/>
              <a:gd name="T36" fmla="*/ 508468 w 6238"/>
              <a:gd name="T37" fmla="*/ 1677629 h 6192"/>
              <a:gd name="T38" fmla="*/ 1044116 w 6238"/>
              <a:gd name="T39" fmla="*/ 1707538 h 6192"/>
              <a:gd name="T40" fmla="*/ 1473794 w 6238"/>
              <a:gd name="T41" fmla="*/ 1585767 h 6192"/>
              <a:gd name="T42" fmla="*/ 920434 w 6238"/>
              <a:gd name="T43" fmla="*/ 861856 h 6192"/>
              <a:gd name="T44" fmla="*/ 333787 w 6238"/>
              <a:gd name="T45" fmla="*/ 808143 h 6192"/>
              <a:gd name="T46" fmla="*/ 509690 w 6238"/>
              <a:gd name="T47" fmla="*/ 666840 h 6192"/>
              <a:gd name="T48" fmla="*/ 594282 w 6238"/>
              <a:gd name="T49" fmla="*/ 1057483 h 6192"/>
              <a:gd name="T50" fmla="*/ 646503 w 6238"/>
              <a:gd name="T51" fmla="*/ 1037341 h 6192"/>
              <a:gd name="T52" fmla="*/ 616880 w 6238"/>
              <a:gd name="T53" fmla="*/ 604886 h 6192"/>
              <a:gd name="T54" fmla="*/ 748502 w 6238"/>
              <a:gd name="T55" fmla="*/ 549952 h 6192"/>
              <a:gd name="T56" fmla="*/ 680706 w 6238"/>
              <a:gd name="T57" fmla="*/ 496849 h 6192"/>
              <a:gd name="T58" fmla="*/ 795226 w 6238"/>
              <a:gd name="T59" fmla="*/ 368669 h 6192"/>
              <a:gd name="T60" fmla="*/ 598252 w 6238"/>
              <a:gd name="T61" fmla="*/ 450155 h 6192"/>
              <a:gd name="T62" fmla="*/ 544504 w 6238"/>
              <a:gd name="T63" fmla="*/ 207529 h 6192"/>
              <a:gd name="T64" fmla="*/ 505720 w 6238"/>
              <a:gd name="T65" fmla="*/ 411701 h 6192"/>
              <a:gd name="T66" fmla="*/ 212244 w 6238"/>
              <a:gd name="T67" fmla="*/ 277418 h 6192"/>
              <a:gd name="T68" fmla="*/ 265992 w 6238"/>
              <a:gd name="T69" fmla="*/ 384539 h 6192"/>
              <a:gd name="T70" fmla="*/ 344781 w 6238"/>
              <a:gd name="T71" fmla="*/ 452291 h 6192"/>
              <a:gd name="T72" fmla="*/ 78179 w 6238"/>
              <a:gd name="T73" fmla="*/ 512414 h 6192"/>
              <a:gd name="T74" fmla="*/ 17102 w 6238"/>
              <a:gd name="T75" fmla="*/ 657989 h 6192"/>
              <a:gd name="T76" fmla="*/ 360661 w 6238"/>
              <a:gd name="T77" fmla="*/ 566432 h 6192"/>
              <a:gd name="T78" fmla="*/ 285231 w 6238"/>
              <a:gd name="T79" fmla="*/ 710787 h 6192"/>
              <a:gd name="T80" fmla="*/ 1154666 w 6238"/>
              <a:gd name="T81" fmla="*/ 533777 h 6192"/>
              <a:gd name="T82" fmla="*/ 1245976 w 6238"/>
              <a:gd name="T83" fmla="*/ 1070301 h 6192"/>
              <a:gd name="T84" fmla="*/ 1282928 w 6238"/>
              <a:gd name="T85" fmla="*/ 725131 h 6192"/>
              <a:gd name="T86" fmla="*/ 1290257 w 6238"/>
              <a:gd name="T87" fmla="*/ 387591 h 6192"/>
              <a:gd name="T88" fmla="*/ 1495477 w 6238"/>
              <a:gd name="T89" fmla="*/ 628691 h 6192"/>
              <a:gd name="T90" fmla="*/ 1573656 w 6238"/>
              <a:gd name="T91" fmla="*/ 700106 h 6192"/>
              <a:gd name="T92" fmla="*/ 1531818 w 6238"/>
              <a:gd name="T93" fmla="*/ 491661 h 6192"/>
              <a:gd name="T94" fmla="*/ 1463717 w 6238"/>
              <a:gd name="T95" fmla="*/ 381182 h 6192"/>
              <a:gd name="T96" fmla="*/ 1876294 w 6238"/>
              <a:gd name="T97" fmla="*/ 486778 h 6192"/>
              <a:gd name="T98" fmla="*/ 1770935 w 6238"/>
              <a:gd name="T99" fmla="*/ 323196 h 6192"/>
              <a:gd name="T100" fmla="*/ 1383400 w 6238"/>
              <a:gd name="T101" fmla="*/ 232555 h 6192"/>
              <a:gd name="T102" fmla="*/ 1656416 w 6238"/>
              <a:gd name="T103" fmla="*/ 60122 h 6192"/>
              <a:gd name="T104" fmla="*/ 1400807 w 6238"/>
              <a:gd name="T105" fmla="*/ 68668 h 6192"/>
              <a:gd name="T106" fmla="*/ 1260635 w 6238"/>
              <a:gd name="T107" fmla="*/ 93693 h 6192"/>
              <a:gd name="T108" fmla="*/ 1237731 w 6238"/>
              <a:gd name="T109" fmla="*/ 10682 h 6192"/>
              <a:gd name="T110" fmla="*/ 1167492 w 6238"/>
              <a:gd name="T111" fmla="*/ 235301 h 6192"/>
              <a:gd name="T112" fmla="*/ 1007164 w 6238"/>
              <a:gd name="T113" fmla="*/ 175179 h 6192"/>
              <a:gd name="T114" fmla="*/ 795837 w 6238"/>
              <a:gd name="T115" fmla="*/ 215769 h 6192"/>
              <a:gd name="T116" fmla="*/ 765604 w 6238"/>
              <a:gd name="T117" fmla="*/ 298171 h 6192"/>
              <a:gd name="T118" fmla="*/ 1069768 w 6238"/>
              <a:gd name="T119" fmla="*/ 337845 h 6192"/>
              <a:gd name="T120" fmla="*/ 819046 w 6238"/>
              <a:gd name="T121" fmla="*/ 550868 h 6192"/>
              <a:gd name="T122" fmla="*/ 751556 w 6238"/>
              <a:gd name="T123" fmla="*/ 843240 h 6192"/>
              <a:gd name="T124" fmla="*/ 1016326 w 6238"/>
              <a:gd name="T125" fmla="*/ 549342 h 61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238" h="6192">
                <a:moveTo>
                  <a:pt x="5049" y="4475"/>
                </a:moveTo>
                <a:lnTo>
                  <a:pt x="5049" y="4475"/>
                </a:lnTo>
                <a:lnTo>
                  <a:pt x="5032" y="4281"/>
                </a:lnTo>
                <a:lnTo>
                  <a:pt x="5015" y="4093"/>
                </a:lnTo>
                <a:lnTo>
                  <a:pt x="4996" y="3913"/>
                </a:lnTo>
                <a:lnTo>
                  <a:pt x="4975" y="3739"/>
                </a:lnTo>
                <a:lnTo>
                  <a:pt x="4953" y="3570"/>
                </a:lnTo>
                <a:lnTo>
                  <a:pt x="4930" y="3410"/>
                </a:lnTo>
                <a:lnTo>
                  <a:pt x="4906" y="3254"/>
                </a:lnTo>
                <a:lnTo>
                  <a:pt x="4880" y="3105"/>
                </a:lnTo>
                <a:lnTo>
                  <a:pt x="4854" y="2962"/>
                </a:lnTo>
                <a:lnTo>
                  <a:pt x="4826" y="2824"/>
                </a:lnTo>
                <a:lnTo>
                  <a:pt x="4798" y="2692"/>
                </a:lnTo>
                <a:lnTo>
                  <a:pt x="4769" y="2567"/>
                </a:lnTo>
                <a:lnTo>
                  <a:pt x="4739" y="2446"/>
                </a:lnTo>
                <a:lnTo>
                  <a:pt x="4709" y="2332"/>
                </a:lnTo>
                <a:lnTo>
                  <a:pt x="4679" y="2222"/>
                </a:lnTo>
                <a:lnTo>
                  <a:pt x="4647" y="2117"/>
                </a:lnTo>
                <a:lnTo>
                  <a:pt x="4620" y="2086"/>
                </a:lnTo>
                <a:lnTo>
                  <a:pt x="4591" y="2057"/>
                </a:lnTo>
                <a:lnTo>
                  <a:pt x="4561" y="2027"/>
                </a:lnTo>
                <a:lnTo>
                  <a:pt x="4533" y="1998"/>
                </a:lnTo>
                <a:lnTo>
                  <a:pt x="4524" y="2047"/>
                </a:lnTo>
                <a:lnTo>
                  <a:pt x="4515" y="2094"/>
                </a:lnTo>
                <a:lnTo>
                  <a:pt x="4505" y="2140"/>
                </a:lnTo>
                <a:lnTo>
                  <a:pt x="4494" y="2186"/>
                </a:lnTo>
                <a:lnTo>
                  <a:pt x="4482" y="2233"/>
                </a:lnTo>
                <a:lnTo>
                  <a:pt x="4470" y="2278"/>
                </a:lnTo>
                <a:lnTo>
                  <a:pt x="4445" y="2367"/>
                </a:lnTo>
                <a:lnTo>
                  <a:pt x="4469" y="2457"/>
                </a:lnTo>
                <a:lnTo>
                  <a:pt x="4492" y="2549"/>
                </a:lnTo>
                <a:lnTo>
                  <a:pt x="4516" y="2647"/>
                </a:lnTo>
                <a:lnTo>
                  <a:pt x="4539" y="2747"/>
                </a:lnTo>
                <a:lnTo>
                  <a:pt x="4561" y="2852"/>
                </a:lnTo>
                <a:lnTo>
                  <a:pt x="4584" y="2961"/>
                </a:lnTo>
                <a:lnTo>
                  <a:pt x="4605" y="3074"/>
                </a:lnTo>
                <a:lnTo>
                  <a:pt x="4626" y="3191"/>
                </a:lnTo>
                <a:lnTo>
                  <a:pt x="4647" y="3312"/>
                </a:lnTo>
                <a:lnTo>
                  <a:pt x="4667" y="3437"/>
                </a:lnTo>
                <a:lnTo>
                  <a:pt x="4686" y="3566"/>
                </a:lnTo>
                <a:lnTo>
                  <a:pt x="4703" y="3700"/>
                </a:lnTo>
                <a:lnTo>
                  <a:pt x="4721" y="3839"/>
                </a:lnTo>
                <a:lnTo>
                  <a:pt x="4737" y="3981"/>
                </a:lnTo>
                <a:lnTo>
                  <a:pt x="4753" y="4128"/>
                </a:lnTo>
                <a:lnTo>
                  <a:pt x="4767" y="4281"/>
                </a:lnTo>
                <a:lnTo>
                  <a:pt x="5049" y="4475"/>
                </a:lnTo>
                <a:close/>
                <a:moveTo>
                  <a:pt x="1119" y="2987"/>
                </a:moveTo>
                <a:lnTo>
                  <a:pt x="1119" y="2987"/>
                </a:lnTo>
                <a:lnTo>
                  <a:pt x="1102" y="3056"/>
                </a:lnTo>
                <a:lnTo>
                  <a:pt x="1086" y="3125"/>
                </a:lnTo>
                <a:lnTo>
                  <a:pt x="1070" y="3199"/>
                </a:lnTo>
                <a:lnTo>
                  <a:pt x="1055" y="3274"/>
                </a:lnTo>
                <a:lnTo>
                  <a:pt x="1039" y="3353"/>
                </a:lnTo>
                <a:lnTo>
                  <a:pt x="1025" y="3435"/>
                </a:lnTo>
                <a:lnTo>
                  <a:pt x="1010" y="3520"/>
                </a:lnTo>
                <a:lnTo>
                  <a:pt x="995" y="3607"/>
                </a:lnTo>
                <a:lnTo>
                  <a:pt x="982" y="3698"/>
                </a:lnTo>
                <a:lnTo>
                  <a:pt x="969" y="3792"/>
                </a:lnTo>
                <a:lnTo>
                  <a:pt x="957" y="3888"/>
                </a:lnTo>
                <a:lnTo>
                  <a:pt x="945" y="3988"/>
                </a:lnTo>
                <a:lnTo>
                  <a:pt x="933" y="4092"/>
                </a:lnTo>
                <a:lnTo>
                  <a:pt x="922" y="4199"/>
                </a:lnTo>
                <a:lnTo>
                  <a:pt x="912" y="4309"/>
                </a:lnTo>
                <a:lnTo>
                  <a:pt x="903" y="4422"/>
                </a:lnTo>
                <a:lnTo>
                  <a:pt x="1186" y="4226"/>
                </a:lnTo>
                <a:lnTo>
                  <a:pt x="1200" y="4087"/>
                </a:lnTo>
                <a:lnTo>
                  <a:pt x="1215" y="3953"/>
                </a:lnTo>
                <a:lnTo>
                  <a:pt x="1232" y="3826"/>
                </a:lnTo>
                <a:lnTo>
                  <a:pt x="1250" y="3704"/>
                </a:lnTo>
                <a:lnTo>
                  <a:pt x="1268" y="3588"/>
                </a:lnTo>
                <a:lnTo>
                  <a:pt x="1287" y="3477"/>
                </a:lnTo>
                <a:lnTo>
                  <a:pt x="1307" y="3371"/>
                </a:lnTo>
                <a:lnTo>
                  <a:pt x="1327" y="3271"/>
                </a:lnTo>
                <a:lnTo>
                  <a:pt x="1347" y="3177"/>
                </a:lnTo>
                <a:lnTo>
                  <a:pt x="1368" y="3086"/>
                </a:lnTo>
                <a:lnTo>
                  <a:pt x="1389" y="3002"/>
                </a:lnTo>
                <a:lnTo>
                  <a:pt x="1410" y="2922"/>
                </a:lnTo>
                <a:lnTo>
                  <a:pt x="1431" y="2848"/>
                </a:lnTo>
                <a:lnTo>
                  <a:pt x="1452" y="2777"/>
                </a:lnTo>
                <a:lnTo>
                  <a:pt x="1473" y="2711"/>
                </a:lnTo>
                <a:lnTo>
                  <a:pt x="1493" y="2651"/>
                </a:lnTo>
                <a:lnTo>
                  <a:pt x="1483" y="2607"/>
                </a:lnTo>
                <a:lnTo>
                  <a:pt x="1473" y="2562"/>
                </a:lnTo>
                <a:lnTo>
                  <a:pt x="1391" y="2654"/>
                </a:lnTo>
                <a:lnTo>
                  <a:pt x="1319" y="2738"/>
                </a:lnTo>
                <a:lnTo>
                  <a:pt x="1247" y="2821"/>
                </a:lnTo>
                <a:lnTo>
                  <a:pt x="1213" y="2864"/>
                </a:lnTo>
                <a:lnTo>
                  <a:pt x="1179" y="2906"/>
                </a:lnTo>
                <a:lnTo>
                  <a:pt x="1147" y="2947"/>
                </a:lnTo>
                <a:lnTo>
                  <a:pt x="1119" y="2987"/>
                </a:lnTo>
                <a:close/>
                <a:moveTo>
                  <a:pt x="5489" y="5059"/>
                </a:moveTo>
                <a:lnTo>
                  <a:pt x="4083" y="4081"/>
                </a:lnTo>
                <a:lnTo>
                  <a:pt x="4073" y="4074"/>
                </a:lnTo>
                <a:lnTo>
                  <a:pt x="4062" y="4070"/>
                </a:lnTo>
                <a:lnTo>
                  <a:pt x="4052" y="4065"/>
                </a:lnTo>
                <a:lnTo>
                  <a:pt x="4041" y="4062"/>
                </a:lnTo>
                <a:lnTo>
                  <a:pt x="4030" y="4061"/>
                </a:lnTo>
                <a:lnTo>
                  <a:pt x="4019" y="4060"/>
                </a:lnTo>
                <a:lnTo>
                  <a:pt x="4008" y="4061"/>
                </a:lnTo>
                <a:lnTo>
                  <a:pt x="3997" y="4062"/>
                </a:lnTo>
                <a:lnTo>
                  <a:pt x="3986" y="4064"/>
                </a:lnTo>
                <a:lnTo>
                  <a:pt x="3976" y="4068"/>
                </a:lnTo>
                <a:lnTo>
                  <a:pt x="3966" y="4072"/>
                </a:lnTo>
                <a:lnTo>
                  <a:pt x="3956" y="4078"/>
                </a:lnTo>
                <a:lnTo>
                  <a:pt x="3946" y="4084"/>
                </a:lnTo>
                <a:lnTo>
                  <a:pt x="3939" y="4092"/>
                </a:lnTo>
                <a:lnTo>
                  <a:pt x="3930" y="4100"/>
                </a:lnTo>
                <a:lnTo>
                  <a:pt x="3923" y="4109"/>
                </a:lnTo>
                <a:lnTo>
                  <a:pt x="3918" y="4117"/>
                </a:lnTo>
                <a:lnTo>
                  <a:pt x="3914" y="4125"/>
                </a:lnTo>
                <a:lnTo>
                  <a:pt x="3910" y="4134"/>
                </a:lnTo>
                <a:lnTo>
                  <a:pt x="3908" y="4141"/>
                </a:lnTo>
                <a:lnTo>
                  <a:pt x="3906" y="4150"/>
                </a:lnTo>
                <a:lnTo>
                  <a:pt x="3903" y="4158"/>
                </a:lnTo>
                <a:lnTo>
                  <a:pt x="3903" y="4175"/>
                </a:lnTo>
                <a:lnTo>
                  <a:pt x="3904" y="4192"/>
                </a:lnTo>
                <a:lnTo>
                  <a:pt x="3909" y="4208"/>
                </a:lnTo>
                <a:lnTo>
                  <a:pt x="3914" y="4225"/>
                </a:lnTo>
                <a:lnTo>
                  <a:pt x="3923" y="4239"/>
                </a:lnTo>
                <a:lnTo>
                  <a:pt x="3864" y="4255"/>
                </a:lnTo>
                <a:lnTo>
                  <a:pt x="3803" y="4269"/>
                </a:lnTo>
                <a:lnTo>
                  <a:pt x="3743" y="4282"/>
                </a:lnTo>
                <a:lnTo>
                  <a:pt x="3682" y="4294"/>
                </a:lnTo>
                <a:lnTo>
                  <a:pt x="3621" y="4306"/>
                </a:lnTo>
                <a:lnTo>
                  <a:pt x="3559" y="4316"/>
                </a:lnTo>
                <a:lnTo>
                  <a:pt x="3498" y="4326"/>
                </a:lnTo>
                <a:lnTo>
                  <a:pt x="3437" y="4334"/>
                </a:lnTo>
                <a:lnTo>
                  <a:pt x="3375" y="4342"/>
                </a:lnTo>
                <a:lnTo>
                  <a:pt x="3312" y="4348"/>
                </a:lnTo>
                <a:lnTo>
                  <a:pt x="3251" y="4354"/>
                </a:lnTo>
                <a:lnTo>
                  <a:pt x="3189" y="4358"/>
                </a:lnTo>
                <a:lnTo>
                  <a:pt x="3127" y="4361"/>
                </a:lnTo>
                <a:lnTo>
                  <a:pt x="3065" y="4364"/>
                </a:lnTo>
                <a:lnTo>
                  <a:pt x="3002" y="4365"/>
                </a:lnTo>
                <a:lnTo>
                  <a:pt x="2941" y="4366"/>
                </a:lnTo>
                <a:lnTo>
                  <a:pt x="2878" y="4365"/>
                </a:lnTo>
                <a:lnTo>
                  <a:pt x="2816" y="4364"/>
                </a:lnTo>
                <a:lnTo>
                  <a:pt x="2754" y="4361"/>
                </a:lnTo>
                <a:lnTo>
                  <a:pt x="2692" y="4358"/>
                </a:lnTo>
                <a:lnTo>
                  <a:pt x="2629" y="4354"/>
                </a:lnTo>
                <a:lnTo>
                  <a:pt x="2568" y="4348"/>
                </a:lnTo>
                <a:lnTo>
                  <a:pt x="2506" y="4342"/>
                </a:lnTo>
                <a:lnTo>
                  <a:pt x="2444" y="4334"/>
                </a:lnTo>
                <a:lnTo>
                  <a:pt x="2383" y="4326"/>
                </a:lnTo>
                <a:lnTo>
                  <a:pt x="2321" y="4316"/>
                </a:lnTo>
                <a:lnTo>
                  <a:pt x="2260" y="4306"/>
                </a:lnTo>
                <a:lnTo>
                  <a:pt x="2198" y="4294"/>
                </a:lnTo>
                <a:lnTo>
                  <a:pt x="2137" y="4282"/>
                </a:lnTo>
                <a:lnTo>
                  <a:pt x="2077" y="4269"/>
                </a:lnTo>
                <a:lnTo>
                  <a:pt x="2016" y="4255"/>
                </a:lnTo>
                <a:lnTo>
                  <a:pt x="1956" y="4239"/>
                </a:lnTo>
                <a:lnTo>
                  <a:pt x="1965" y="4225"/>
                </a:lnTo>
                <a:lnTo>
                  <a:pt x="1971" y="4208"/>
                </a:lnTo>
                <a:lnTo>
                  <a:pt x="1975" y="4192"/>
                </a:lnTo>
                <a:lnTo>
                  <a:pt x="1977" y="4175"/>
                </a:lnTo>
                <a:lnTo>
                  <a:pt x="1976" y="4158"/>
                </a:lnTo>
                <a:lnTo>
                  <a:pt x="1975" y="4150"/>
                </a:lnTo>
                <a:lnTo>
                  <a:pt x="1972" y="4141"/>
                </a:lnTo>
                <a:lnTo>
                  <a:pt x="1969" y="4134"/>
                </a:lnTo>
                <a:lnTo>
                  <a:pt x="1966" y="4125"/>
                </a:lnTo>
                <a:lnTo>
                  <a:pt x="1961" y="4117"/>
                </a:lnTo>
                <a:lnTo>
                  <a:pt x="1956" y="4109"/>
                </a:lnTo>
                <a:lnTo>
                  <a:pt x="1949" y="4100"/>
                </a:lnTo>
                <a:lnTo>
                  <a:pt x="1942" y="4092"/>
                </a:lnTo>
                <a:lnTo>
                  <a:pt x="1933" y="4084"/>
                </a:lnTo>
                <a:lnTo>
                  <a:pt x="1924" y="4078"/>
                </a:lnTo>
                <a:lnTo>
                  <a:pt x="1914" y="4072"/>
                </a:lnTo>
                <a:lnTo>
                  <a:pt x="1904" y="4068"/>
                </a:lnTo>
                <a:lnTo>
                  <a:pt x="1893" y="4064"/>
                </a:lnTo>
                <a:lnTo>
                  <a:pt x="1882" y="4062"/>
                </a:lnTo>
                <a:lnTo>
                  <a:pt x="1871" y="4061"/>
                </a:lnTo>
                <a:lnTo>
                  <a:pt x="1860" y="4060"/>
                </a:lnTo>
                <a:lnTo>
                  <a:pt x="1849" y="4061"/>
                </a:lnTo>
                <a:lnTo>
                  <a:pt x="1838" y="4062"/>
                </a:lnTo>
                <a:lnTo>
                  <a:pt x="1828" y="4065"/>
                </a:lnTo>
                <a:lnTo>
                  <a:pt x="1817" y="4070"/>
                </a:lnTo>
                <a:lnTo>
                  <a:pt x="1807" y="4074"/>
                </a:lnTo>
                <a:lnTo>
                  <a:pt x="1796" y="4081"/>
                </a:lnTo>
                <a:lnTo>
                  <a:pt x="391" y="5059"/>
                </a:lnTo>
                <a:lnTo>
                  <a:pt x="381" y="5067"/>
                </a:lnTo>
                <a:lnTo>
                  <a:pt x="374" y="5074"/>
                </a:lnTo>
                <a:lnTo>
                  <a:pt x="366" y="5083"/>
                </a:lnTo>
                <a:lnTo>
                  <a:pt x="359" y="5092"/>
                </a:lnTo>
                <a:lnTo>
                  <a:pt x="354" y="5102"/>
                </a:lnTo>
                <a:lnTo>
                  <a:pt x="350" y="5112"/>
                </a:lnTo>
                <a:lnTo>
                  <a:pt x="346" y="5122"/>
                </a:lnTo>
                <a:lnTo>
                  <a:pt x="343" y="5133"/>
                </a:lnTo>
                <a:lnTo>
                  <a:pt x="342" y="5144"/>
                </a:lnTo>
                <a:lnTo>
                  <a:pt x="342" y="5155"/>
                </a:lnTo>
                <a:lnTo>
                  <a:pt x="342" y="5166"/>
                </a:lnTo>
                <a:lnTo>
                  <a:pt x="344" y="5177"/>
                </a:lnTo>
                <a:lnTo>
                  <a:pt x="347" y="5188"/>
                </a:lnTo>
                <a:lnTo>
                  <a:pt x="351" y="5199"/>
                </a:lnTo>
                <a:lnTo>
                  <a:pt x="356" y="5208"/>
                </a:lnTo>
                <a:lnTo>
                  <a:pt x="363" y="5218"/>
                </a:lnTo>
                <a:lnTo>
                  <a:pt x="372" y="5229"/>
                </a:lnTo>
                <a:lnTo>
                  <a:pt x="381" y="5239"/>
                </a:lnTo>
                <a:lnTo>
                  <a:pt x="392" y="5248"/>
                </a:lnTo>
                <a:lnTo>
                  <a:pt x="405" y="5255"/>
                </a:lnTo>
                <a:lnTo>
                  <a:pt x="417" y="5260"/>
                </a:lnTo>
                <a:lnTo>
                  <a:pt x="430" y="5265"/>
                </a:lnTo>
                <a:lnTo>
                  <a:pt x="443" y="5267"/>
                </a:lnTo>
                <a:lnTo>
                  <a:pt x="456" y="5268"/>
                </a:lnTo>
                <a:lnTo>
                  <a:pt x="474" y="5267"/>
                </a:lnTo>
                <a:lnTo>
                  <a:pt x="490" y="5262"/>
                </a:lnTo>
                <a:lnTo>
                  <a:pt x="498" y="5259"/>
                </a:lnTo>
                <a:lnTo>
                  <a:pt x="506" y="5256"/>
                </a:lnTo>
                <a:lnTo>
                  <a:pt x="515" y="5251"/>
                </a:lnTo>
                <a:lnTo>
                  <a:pt x="521" y="5247"/>
                </a:lnTo>
                <a:lnTo>
                  <a:pt x="606" y="5189"/>
                </a:lnTo>
                <a:lnTo>
                  <a:pt x="669" y="5233"/>
                </a:lnTo>
                <a:lnTo>
                  <a:pt x="732" y="5276"/>
                </a:lnTo>
                <a:lnTo>
                  <a:pt x="797" y="5317"/>
                </a:lnTo>
                <a:lnTo>
                  <a:pt x="862" y="5357"/>
                </a:lnTo>
                <a:lnTo>
                  <a:pt x="860" y="5555"/>
                </a:lnTo>
                <a:lnTo>
                  <a:pt x="861" y="5761"/>
                </a:lnTo>
                <a:lnTo>
                  <a:pt x="863" y="5972"/>
                </a:lnTo>
                <a:lnTo>
                  <a:pt x="869" y="6192"/>
                </a:lnTo>
                <a:lnTo>
                  <a:pt x="1133" y="6184"/>
                </a:lnTo>
                <a:lnTo>
                  <a:pt x="1129" y="6007"/>
                </a:lnTo>
                <a:lnTo>
                  <a:pt x="1125" y="5834"/>
                </a:lnTo>
                <a:lnTo>
                  <a:pt x="1124" y="5666"/>
                </a:lnTo>
                <a:lnTo>
                  <a:pt x="1124" y="5503"/>
                </a:lnTo>
                <a:lnTo>
                  <a:pt x="1177" y="5530"/>
                </a:lnTo>
                <a:lnTo>
                  <a:pt x="1230" y="5555"/>
                </a:lnTo>
                <a:lnTo>
                  <a:pt x="1283" y="5579"/>
                </a:lnTo>
                <a:lnTo>
                  <a:pt x="1336" y="5603"/>
                </a:lnTo>
                <a:lnTo>
                  <a:pt x="1390" y="5627"/>
                </a:lnTo>
                <a:lnTo>
                  <a:pt x="1444" y="5649"/>
                </a:lnTo>
                <a:lnTo>
                  <a:pt x="1499" y="5671"/>
                </a:lnTo>
                <a:lnTo>
                  <a:pt x="1553" y="5691"/>
                </a:lnTo>
                <a:lnTo>
                  <a:pt x="1608" y="5711"/>
                </a:lnTo>
                <a:lnTo>
                  <a:pt x="1664" y="5730"/>
                </a:lnTo>
                <a:lnTo>
                  <a:pt x="1719" y="5748"/>
                </a:lnTo>
                <a:lnTo>
                  <a:pt x="1775" y="5765"/>
                </a:lnTo>
                <a:lnTo>
                  <a:pt x="1832" y="5782"/>
                </a:lnTo>
                <a:lnTo>
                  <a:pt x="1888" y="5797"/>
                </a:lnTo>
                <a:lnTo>
                  <a:pt x="1945" y="5812"/>
                </a:lnTo>
                <a:lnTo>
                  <a:pt x="2001" y="5827"/>
                </a:lnTo>
                <a:lnTo>
                  <a:pt x="2058" y="5840"/>
                </a:lnTo>
                <a:lnTo>
                  <a:pt x="2115" y="5852"/>
                </a:lnTo>
                <a:lnTo>
                  <a:pt x="2174" y="5863"/>
                </a:lnTo>
                <a:lnTo>
                  <a:pt x="2231" y="5874"/>
                </a:lnTo>
                <a:lnTo>
                  <a:pt x="2289" y="5884"/>
                </a:lnTo>
                <a:lnTo>
                  <a:pt x="2348" y="5893"/>
                </a:lnTo>
                <a:lnTo>
                  <a:pt x="2406" y="5902"/>
                </a:lnTo>
                <a:lnTo>
                  <a:pt x="2464" y="5908"/>
                </a:lnTo>
                <a:lnTo>
                  <a:pt x="2524" y="5915"/>
                </a:lnTo>
                <a:lnTo>
                  <a:pt x="2582" y="5920"/>
                </a:lnTo>
                <a:lnTo>
                  <a:pt x="2641" y="5926"/>
                </a:lnTo>
                <a:lnTo>
                  <a:pt x="2701" y="5929"/>
                </a:lnTo>
                <a:lnTo>
                  <a:pt x="2760" y="5932"/>
                </a:lnTo>
                <a:lnTo>
                  <a:pt x="2820" y="5935"/>
                </a:lnTo>
                <a:lnTo>
                  <a:pt x="2880" y="5936"/>
                </a:lnTo>
                <a:lnTo>
                  <a:pt x="2940" y="5936"/>
                </a:lnTo>
                <a:lnTo>
                  <a:pt x="3002" y="5936"/>
                </a:lnTo>
                <a:lnTo>
                  <a:pt x="3065" y="5935"/>
                </a:lnTo>
                <a:lnTo>
                  <a:pt x="3128" y="5932"/>
                </a:lnTo>
                <a:lnTo>
                  <a:pt x="3190" y="5928"/>
                </a:lnTo>
                <a:lnTo>
                  <a:pt x="3252" y="5925"/>
                </a:lnTo>
                <a:lnTo>
                  <a:pt x="3314" y="5919"/>
                </a:lnTo>
                <a:lnTo>
                  <a:pt x="3375" y="5913"/>
                </a:lnTo>
                <a:lnTo>
                  <a:pt x="3437" y="5906"/>
                </a:lnTo>
                <a:lnTo>
                  <a:pt x="3498" y="5897"/>
                </a:lnTo>
                <a:lnTo>
                  <a:pt x="3560" y="5888"/>
                </a:lnTo>
                <a:lnTo>
                  <a:pt x="3621" y="5878"/>
                </a:lnTo>
                <a:lnTo>
                  <a:pt x="3681" y="5867"/>
                </a:lnTo>
                <a:lnTo>
                  <a:pt x="3742" y="5856"/>
                </a:lnTo>
                <a:lnTo>
                  <a:pt x="3802" y="5843"/>
                </a:lnTo>
                <a:lnTo>
                  <a:pt x="3861" y="5830"/>
                </a:lnTo>
                <a:lnTo>
                  <a:pt x="3922" y="5816"/>
                </a:lnTo>
                <a:lnTo>
                  <a:pt x="3981" y="5800"/>
                </a:lnTo>
                <a:lnTo>
                  <a:pt x="4040" y="5784"/>
                </a:lnTo>
                <a:lnTo>
                  <a:pt x="4099" y="5766"/>
                </a:lnTo>
                <a:lnTo>
                  <a:pt x="4157" y="5749"/>
                </a:lnTo>
                <a:lnTo>
                  <a:pt x="4216" y="5729"/>
                </a:lnTo>
                <a:lnTo>
                  <a:pt x="4274" y="5709"/>
                </a:lnTo>
                <a:lnTo>
                  <a:pt x="4331" y="5688"/>
                </a:lnTo>
                <a:lnTo>
                  <a:pt x="4389" y="5666"/>
                </a:lnTo>
                <a:lnTo>
                  <a:pt x="4446" y="5644"/>
                </a:lnTo>
                <a:lnTo>
                  <a:pt x="4503" y="5620"/>
                </a:lnTo>
                <a:lnTo>
                  <a:pt x="4559" y="5596"/>
                </a:lnTo>
                <a:lnTo>
                  <a:pt x="4615" y="5570"/>
                </a:lnTo>
                <a:lnTo>
                  <a:pt x="4670" y="5545"/>
                </a:lnTo>
                <a:lnTo>
                  <a:pt x="4726" y="5518"/>
                </a:lnTo>
                <a:lnTo>
                  <a:pt x="4780" y="5490"/>
                </a:lnTo>
                <a:lnTo>
                  <a:pt x="4835" y="5460"/>
                </a:lnTo>
                <a:lnTo>
                  <a:pt x="4840" y="5635"/>
                </a:lnTo>
                <a:lnTo>
                  <a:pt x="4843" y="5814"/>
                </a:lnTo>
                <a:lnTo>
                  <a:pt x="4845" y="5997"/>
                </a:lnTo>
                <a:lnTo>
                  <a:pt x="4845" y="6184"/>
                </a:lnTo>
                <a:lnTo>
                  <a:pt x="5109" y="6184"/>
                </a:lnTo>
                <a:lnTo>
                  <a:pt x="5108" y="5955"/>
                </a:lnTo>
                <a:lnTo>
                  <a:pt x="5105" y="5734"/>
                </a:lnTo>
                <a:lnTo>
                  <a:pt x="5100" y="5519"/>
                </a:lnTo>
                <a:lnTo>
                  <a:pt x="5094" y="5310"/>
                </a:lnTo>
                <a:lnTo>
                  <a:pt x="5184" y="5250"/>
                </a:lnTo>
                <a:lnTo>
                  <a:pt x="5229" y="5219"/>
                </a:lnTo>
                <a:lnTo>
                  <a:pt x="5273" y="5189"/>
                </a:lnTo>
                <a:lnTo>
                  <a:pt x="5358" y="5247"/>
                </a:lnTo>
                <a:lnTo>
                  <a:pt x="5366" y="5251"/>
                </a:lnTo>
                <a:lnTo>
                  <a:pt x="5373" y="5256"/>
                </a:lnTo>
                <a:lnTo>
                  <a:pt x="5381" y="5259"/>
                </a:lnTo>
                <a:lnTo>
                  <a:pt x="5390" y="5262"/>
                </a:lnTo>
                <a:lnTo>
                  <a:pt x="5406" y="5267"/>
                </a:lnTo>
                <a:lnTo>
                  <a:pt x="5423" y="5268"/>
                </a:lnTo>
                <a:lnTo>
                  <a:pt x="5437" y="5267"/>
                </a:lnTo>
                <a:lnTo>
                  <a:pt x="5450" y="5265"/>
                </a:lnTo>
                <a:lnTo>
                  <a:pt x="5462" y="5260"/>
                </a:lnTo>
                <a:lnTo>
                  <a:pt x="5476" y="5255"/>
                </a:lnTo>
                <a:lnTo>
                  <a:pt x="5488" y="5248"/>
                </a:lnTo>
                <a:lnTo>
                  <a:pt x="5498" y="5239"/>
                </a:lnTo>
                <a:lnTo>
                  <a:pt x="5509" y="5229"/>
                </a:lnTo>
                <a:lnTo>
                  <a:pt x="5517" y="5218"/>
                </a:lnTo>
                <a:lnTo>
                  <a:pt x="5523" y="5208"/>
                </a:lnTo>
                <a:lnTo>
                  <a:pt x="5528" y="5199"/>
                </a:lnTo>
                <a:lnTo>
                  <a:pt x="5533" y="5188"/>
                </a:lnTo>
                <a:lnTo>
                  <a:pt x="5535" y="5177"/>
                </a:lnTo>
                <a:lnTo>
                  <a:pt x="5537" y="5166"/>
                </a:lnTo>
                <a:lnTo>
                  <a:pt x="5537" y="5155"/>
                </a:lnTo>
                <a:lnTo>
                  <a:pt x="5537" y="5144"/>
                </a:lnTo>
                <a:lnTo>
                  <a:pt x="5536" y="5133"/>
                </a:lnTo>
                <a:lnTo>
                  <a:pt x="5534" y="5122"/>
                </a:lnTo>
                <a:lnTo>
                  <a:pt x="5529" y="5112"/>
                </a:lnTo>
                <a:lnTo>
                  <a:pt x="5525" y="5102"/>
                </a:lnTo>
                <a:lnTo>
                  <a:pt x="5520" y="5092"/>
                </a:lnTo>
                <a:lnTo>
                  <a:pt x="5514" y="5083"/>
                </a:lnTo>
                <a:lnTo>
                  <a:pt x="5506" y="5074"/>
                </a:lnTo>
                <a:lnTo>
                  <a:pt x="5498" y="5067"/>
                </a:lnTo>
                <a:lnTo>
                  <a:pt x="5489" y="5059"/>
                </a:lnTo>
                <a:close/>
                <a:moveTo>
                  <a:pt x="866" y="5160"/>
                </a:moveTo>
                <a:lnTo>
                  <a:pt x="818" y="5139"/>
                </a:lnTo>
                <a:lnTo>
                  <a:pt x="746" y="5091"/>
                </a:lnTo>
                <a:lnTo>
                  <a:pt x="859" y="5013"/>
                </a:lnTo>
                <a:lnTo>
                  <a:pt x="871" y="5008"/>
                </a:lnTo>
                <a:lnTo>
                  <a:pt x="866" y="5160"/>
                </a:lnTo>
                <a:close/>
                <a:moveTo>
                  <a:pt x="2231" y="5093"/>
                </a:moveTo>
                <a:lnTo>
                  <a:pt x="1948" y="5208"/>
                </a:lnTo>
                <a:lnTo>
                  <a:pt x="1667" y="5090"/>
                </a:lnTo>
                <a:lnTo>
                  <a:pt x="1949" y="4974"/>
                </a:lnTo>
                <a:lnTo>
                  <a:pt x="2231" y="5093"/>
                </a:lnTo>
                <a:close/>
                <a:moveTo>
                  <a:pt x="2159" y="4888"/>
                </a:moveTo>
                <a:lnTo>
                  <a:pt x="2441" y="4773"/>
                </a:lnTo>
                <a:lnTo>
                  <a:pt x="2723" y="4892"/>
                </a:lnTo>
                <a:lnTo>
                  <a:pt x="2440" y="5007"/>
                </a:lnTo>
                <a:lnTo>
                  <a:pt x="2159" y="4888"/>
                </a:lnTo>
                <a:close/>
                <a:moveTo>
                  <a:pt x="2439" y="5181"/>
                </a:moveTo>
                <a:lnTo>
                  <a:pt x="2721" y="5300"/>
                </a:lnTo>
                <a:lnTo>
                  <a:pt x="2438" y="5415"/>
                </a:lnTo>
                <a:lnTo>
                  <a:pt x="2157" y="5296"/>
                </a:lnTo>
                <a:lnTo>
                  <a:pt x="2439" y="5181"/>
                </a:lnTo>
                <a:close/>
                <a:moveTo>
                  <a:pt x="2649" y="5095"/>
                </a:moveTo>
                <a:lnTo>
                  <a:pt x="2932" y="4980"/>
                </a:lnTo>
                <a:lnTo>
                  <a:pt x="3212" y="5098"/>
                </a:lnTo>
                <a:lnTo>
                  <a:pt x="2931" y="5214"/>
                </a:lnTo>
                <a:lnTo>
                  <a:pt x="2649" y="5095"/>
                </a:lnTo>
                <a:close/>
                <a:moveTo>
                  <a:pt x="3141" y="4895"/>
                </a:moveTo>
                <a:lnTo>
                  <a:pt x="3424" y="4779"/>
                </a:lnTo>
                <a:lnTo>
                  <a:pt x="3704" y="4898"/>
                </a:lnTo>
                <a:lnTo>
                  <a:pt x="3423" y="5014"/>
                </a:lnTo>
                <a:lnTo>
                  <a:pt x="3141" y="4895"/>
                </a:lnTo>
                <a:close/>
                <a:moveTo>
                  <a:pt x="3421" y="5186"/>
                </a:moveTo>
                <a:lnTo>
                  <a:pt x="3703" y="5305"/>
                </a:lnTo>
                <a:lnTo>
                  <a:pt x="3420" y="5421"/>
                </a:lnTo>
                <a:lnTo>
                  <a:pt x="3139" y="5302"/>
                </a:lnTo>
                <a:lnTo>
                  <a:pt x="3421" y="5186"/>
                </a:lnTo>
                <a:close/>
                <a:moveTo>
                  <a:pt x="3632" y="5101"/>
                </a:moveTo>
                <a:lnTo>
                  <a:pt x="3913" y="4986"/>
                </a:lnTo>
                <a:lnTo>
                  <a:pt x="4195" y="5105"/>
                </a:lnTo>
                <a:lnTo>
                  <a:pt x="3912" y="5219"/>
                </a:lnTo>
                <a:lnTo>
                  <a:pt x="3632" y="5101"/>
                </a:lnTo>
                <a:close/>
                <a:moveTo>
                  <a:pt x="4123" y="4900"/>
                </a:moveTo>
                <a:lnTo>
                  <a:pt x="4405" y="4785"/>
                </a:lnTo>
                <a:lnTo>
                  <a:pt x="4687" y="4904"/>
                </a:lnTo>
                <a:lnTo>
                  <a:pt x="4404" y="5019"/>
                </a:lnTo>
                <a:lnTo>
                  <a:pt x="4123" y="4900"/>
                </a:lnTo>
                <a:close/>
                <a:moveTo>
                  <a:pt x="4219" y="4455"/>
                </a:moveTo>
                <a:lnTo>
                  <a:pt x="4430" y="4601"/>
                </a:lnTo>
                <a:lnTo>
                  <a:pt x="4406" y="4611"/>
                </a:lnTo>
                <a:lnTo>
                  <a:pt x="4124" y="4492"/>
                </a:lnTo>
                <a:lnTo>
                  <a:pt x="4219" y="4455"/>
                </a:lnTo>
                <a:close/>
                <a:moveTo>
                  <a:pt x="4197" y="4697"/>
                </a:moveTo>
                <a:lnTo>
                  <a:pt x="3914" y="4812"/>
                </a:lnTo>
                <a:lnTo>
                  <a:pt x="3633" y="4694"/>
                </a:lnTo>
                <a:lnTo>
                  <a:pt x="3915" y="4578"/>
                </a:lnTo>
                <a:lnTo>
                  <a:pt x="4197" y="4697"/>
                </a:lnTo>
                <a:close/>
                <a:moveTo>
                  <a:pt x="3646" y="4465"/>
                </a:moveTo>
                <a:lnTo>
                  <a:pt x="3706" y="4490"/>
                </a:lnTo>
                <a:lnTo>
                  <a:pt x="3425" y="4606"/>
                </a:lnTo>
                <a:lnTo>
                  <a:pt x="3216" y="4518"/>
                </a:lnTo>
                <a:lnTo>
                  <a:pt x="3270" y="4513"/>
                </a:lnTo>
                <a:lnTo>
                  <a:pt x="3323" y="4509"/>
                </a:lnTo>
                <a:lnTo>
                  <a:pt x="3377" y="4503"/>
                </a:lnTo>
                <a:lnTo>
                  <a:pt x="3431" y="4497"/>
                </a:lnTo>
                <a:lnTo>
                  <a:pt x="3485" y="4490"/>
                </a:lnTo>
                <a:lnTo>
                  <a:pt x="3539" y="4482"/>
                </a:lnTo>
                <a:lnTo>
                  <a:pt x="3592" y="4474"/>
                </a:lnTo>
                <a:lnTo>
                  <a:pt x="3646" y="4465"/>
                </a:lnTo>
                <a:close/>
                <a:moveTo>
                  <a:pt x="2933" y="4573"/>
                </a:moveTo>
                <a:lnTo>
                  <a:pt x="3215" y="4691"/>
                </a:lnTo>
                <a:lnTo>
                  <a:pt x="2932" y="4806"/>
                </a:lnTo>
                <a:lnTo>
                  <a:pt x="2651" y="4688"/>
                </a:lnTo>
                <a:lnTo>
                  <a:pt x="2933" y="4573"/>
                </a:lnTo>
                <a:close/>
                <a:moveTo>
                  <a:pt x="2211" y="4460"/>
                </a:moveTo>
                <a:lnTo>
                  <a:pt x="2211" y="4460"/>
                </a:lnTo>
                <a:lnTo>
                  <a:pt x="2265" y="4470"/>
                </a:lnTo>
                <a:lnTo>
                  <a:pt x="2319" y="4479"/>
                </a:lnTo>
                <a:lnTo>
                  <a:pt x="2373" y="4487"/>
                </a:lnTo>
                <a:lnTo>
                  <a:pt x="2427" y="4494"/>
                </a:lnTo>
                <a:lnTo>
                  <a:pt x="2482" y="4501"/>
                </a:lnTo>
                <a:lnTo>
                  <a:pt x="2537" y="4507"/>
                </a:lnTo>
                <a:lnTo>
                  <a:pt x="2591" y="4512"/>
                </a:lnTo>
                <a:lnTo>
                  <a:pt x="2646" y="4516"/>
                </a:lnTo>
                <a:lnTo>
                  <a:pt x="2442" y="4600"/>
                </a:lnTo>
                <a:lnTo>
                  <a:pt x="2161" y="4481"/>
                </a:lnTo>
                <a:lnTo>
                  <a:pt x="2211" y="4460"/>
                </a:lnTo>
                <a:close/>
                <a:moveTo>
                  <a:pt x="1951" y="4567"/>
                </a:moveTo>
                <a:lnTo>
                  <a:pt x="2232" y="4685"/>
                </a:lnTo>
                <a:lnTo>
                  <a:pt x="1950" y="4800"/>
                </a:lnTo>
                <a:lnTo>
                  <a:pt x="1669" y="4682"/>
                </a:lnTo>
                <a:lnTo>
                  <a:pt x="1951" y="4567"/>
                </a:lnTo>
                <a:close/>
                <a:moveTo>
                  <a:pt x="1670" y="4448"/>
                </a:moveTo>
                <a:lnTo>
                  <a:pt x="1742" y="4479"/>
                </a:lnTo>
                <a:lnTo>
                  <a:pt x="1462" y="4594"/>
                </a:lnTo>
                <a:lnTo>
                  <a:pt x="1670" y="4448"/>
                </a:lnTo>
                <a:close/>
                <a:moveTo>
                  <a:pt x="1460" y="4767"/>
                </a:moveTo>
                <a:lnTo>
                  <a:pt x="1740" y="4886"/>
                </a:lnTo>
                <a:lnTo>
                  <a:pt x="1459" y="5002"/>
                </a:lnTo>
                <a:lnTo>
                  <a:pt x="1177" y="4883"/>
                </a:lnTo>
                <a:lnTo>
                  <a:pt x="1460" y="4767"/>
                </a:lnTo>
                <a:close/>
                <a:moveTo>
                  <a:pt x="1134" y="5038"/>
                </a:moveTo>
                <a:lnTo>
                  <a:pt x="1248" y="5087"/>
                </a:lnTo>
                <a:lnTo>
                  <a:pt x="1131" y="5135"/>
                </a:lnTo>
                <a:lnTo>
                  <a:pt x="1134" y="5038"/>
                </a:lnTo>
                <a:close/>
                <a:moveTo>
                  <a:pt x="1175" y="5290"/>
                </a:moveTo>
                <a:lnTo>
                  <a:pt x="1457" y="5175"/>
                </a:lnTo>
                <a:lnTo>
                  <a:pt x="1738" y="5294"/>
                </a:lnTo>
                <a:lnTo>
                  <a:pt x="1456" y="5409"/>
                </a:lnTo>
                <a:lnTo>
                  <a:pt x="1175" y="5290"/>
                </a:lnTo>
                <a:close/>
                <a:moveTo>
                  <a:pt x="1665" y="5497"/>
                </a:moveTo>
                <a:lnTo>
                  <a:pt x="1947" y="5382"/>
                </a:lnTo>
                <a:lnTo>
                  <a:pt x="2229" y="5500"/>
                </a:lnTo>
                <a:lnTo>
                  <a:pt x="1946" y="5616"/>
                </a:lnTo>
                <a:lnTo>
                  <a:pt x="1665" y="5497"/>
                </a:lnTo>
                <a:close/>
                <a:moveTo>
                  <a:pt x="2590" y="5760"/>
                </a:moveTo>
                <a:lnTo>
                  <a:pt x="2590" y="5760"/>
                </a:lnTo>
                <a:lnTo>
                  <a:pt x="2537" y="5754"/>
                </a:lnTo>
                <a:lnTo>
                  <a:pt x="2483" y="5749"/>
                </a:lnTo>
                <a:lnTo>
                  <a:pt x="2430" y="5742"/>
                </a:lnTo>
                <a:lnTo>
                  <a:pt x="2377" y="5735"/>
                </a:lnTo>
                <a:lnTo>
                  <a:pt x="2324" y="5727"/>
                </a:lnTo>
                <a:lnTo>
                  <a:pt x="2272" y="5719"/>
                </a:lnTo>
                <a:lnTo>
                  <a:pt x="2220" y="5709"/>
                </a:lnTo>
                <a:lnTo>
                  <a:pt x="2167" y="5699"/>
                </a:lnTo>
                <a:lnTo>
                  <a:pt x="2438" y="5588"/>
                </a:lnTo>
                <a:lnTo>
                  <a:pt x="2718" y="5707"/>
                </a:lnTo>
                <a:lnTo>
                  <a:pt x="2590" y="5760"/>
                </a:lnTo>
                <a:close/>
                <a:moveTo>
                  <a:pt x="2929" y="5622"/>
                </a:moveTo>
                <a:lnTo>
                  <a:pt x="2647" y="5503"/>
                </a:lnTo>
                <a:lnTo>
                  <a:pt x="2930" y="5388"/>
                </a:lnTo>
                <a:lnTo>
                  <a:pt x="3210" y="5507"/>
                </a:lnTo>
                <a:lnTo>
                  <a:pt x="2929" y="5622"/>
                </a:lnTo>
                <a:close/>
                <a:moveTo>
                  <a:pt x="3262" y="5763"/>
                </a:moveTo>
                <a:lnTo>
                  <a:pt x="3138" y="5710"/>
                </a:lnTo>
                <a:lnTo>
                  <a:pt x="3419" y="5595"/>
                </a:lnTo>
                <a:lnTo>
                  <a:pt x="3681" y="5705"/>
                </a:lnTo>
                <a:lnTo>
                  <a:pt x="3629" y="5715"/>
                </a:lnTo>
                <a:lnTo>
                  <a:pt x="3577" y="5723"/>
                </a:lnTo>
                <a:lnTo>
                  <a:pt x="3525" y="5731"/>
                </a:lnTo>
                <a:lnTo>
                  <a:pt x="3472" y="5739"/>
                </a:lnTo>
                <a:lnTo>
                  <a:pt x="3420" y="5746"/>
                </a:lnTo>
                <a:lnTo>
                  <a:pt x="3367" y="5752"/>
                </a:lnTo>
                <a:lnTo>
                  <a:pt x="3315" y="5757"/>
                </a:lnTo>
                <a:lnTo>
                  <a:pt x="3262" y="5763"/>
                </a:lnTo>
                <a:close/>
                <a:moveTo>
                  <a:pt x="3910" y="5628"/>
                </a:moveTo>
                <a:lnTo>
                  <a:pt x="3629" y="5509"/>
                </a:lnTo>
                <a:lnTo>
                  <a:pt x="3911" y="5393"/>
                </a:lnTo>
                <a:lnTo>
                  <a:pt x="4193" y="5512"/>
                </a:lnTo>
                <a:lnTo>
                  <a:pt x="3910" y="5628"/>
                </a:lnTo>
                <a:close/>
                <a:moveTo>
                  <a:pt x="4403" y="5426"/>
                </a:moveTo>
                <a:lnTo>
                  <a:pt x="4121" y="5307"/>
                </a:lnTo>
                <a:lnTo>
                  <a:pt x="4404" y="5193"/>
                </a:lnTo>
                <a:lnTo>
                  <a:pt x="4684" y="5312"/>
                </a:lnTo>
                <a:lnTo>
                  <a:pt x="4403" y="5426"/>
                </a:lnTo>
                <a:close/>
                <a:moveTo>
                  <a:pt x="4613" y="5107"/>
                </a:moveTo>
                <a:lnTo>
                  <a:pt x="4818" y="5024"/>
                </a:lnTo>
                <a:lnTo>
                  <a:pt x="4826" y="5196"/>
                </a:lnTo>
                <a:lnTo>
                  <a:pt x="4613" y="5107"/>
                </a:lnTo>
                <a:close/>
                <a:moveTo>
                  <a:pt x="5086" y="5123"/>
                </a:moveTo>
                <a:lnTo>
                  <a:pt x="5086" y="5123"/>
                </a:lnTo>
                <a:lnTo>
                  <a:pt x="5084" y="5072"/>
                </a:lnTo>
                <a:lnTo>
                  <a:pt x="5132" y="5092"/>
                </a:lnTo>
                <a:lnTo>
                  <a:pt x="5086" y="5123"/>
                </a:lnTo>
                <a:close/>
                <a:moveTo>
                  <a:pt x="2811" y="2582"/>
                </a:moveTo>
                <a:lnTo>
                  <a:pt x="2811" y="2582"/>
                </a:lnTo>
                <a:lnTo>
                  <a:pt x="2842" y="2543"/>
                </a:lnTo>
                <a:lnTo>
                  <a:pt x="2875" y="2503"/>
                </a:lnTo>
                <a:lnTo>
                  <a:pt x="2909" y="2465"/>
                </a:lnTo>
                <a:lnTo>
                  <a:pt x="2946" y="2426"/>
                </a:lnTo>
                <a:lnTo>
                  <a:pt x="2963" y="2474"/>
                </a:lnTo>
                <a:lnTo>
                  <a:pt x="2977" y="2522"/>
                </a:lnTo>
                <a:lnTo>
                  <a:pt x="2989" y="2571"/>
                </a:lnTo>
                <a:lnTo>
                  <a:pt x="2999" y="2621"/>
                </a:lnTo>
                <a:lnTo>
                  <a:pt x="3007" y="2672"/>
                </a:lnTo>
                <a:lnTo>
                  <a:pt x="3012" y="2722"/>
                </a:lnTo>
                <a:lnTo>
                  <a:pt x="3013" y="2747"/>
                </a:lnTo>
                <a:lnTo>
                  <a:pt x="3014" y="2773"/>
                </a:lnTo>
                <a:lnTo>
                  <a:pt x="3015" y="2799"/>
                </a:lnTo>
                <a:lnTo>
                  <a:pt x="3014" y="2824"/>
                </a:lnTo>
                <a:lnTo>
                  <a:pt x="3006" y="2807"/>
                </a:lnTo>
                <a:lnTo>
                  <a:pt x="2997" y="2789"/>
                </a:lnTo>
                <a:lnTo>
                  <a:pt x="2987" y="2772"/>
                </a:lnTo>
                <a:lnTo>
                  <a:pt x="2976" y="2755"/>
                </a:lnTo>
                <a:lnTo>
                  <a:pt x="2965" y="2740"/>
                </a:lnTo>
                <a:lnTo>
                  <a:pt x="2954" y="2723"/>
                </a:lnTo>
                <a:lnTo>
                  <a:pt x="2929" y="2694"/>
                </a:lnTo>
                <a:lnTo>
                  <a:pt x="2902" y="2664"/>
                </a:lnTo>
                <a:lnTo>
                  <a:pt x="2873" y="2636"/>
                </a:lnTo>
                <a:lnTo>
                  <a:pt x="2843" y="2609"/>
                </a:lnTo>
                <a:lnTo>
                  <a:pt x="2811" y="2582"/>
                </a:lnTo>
                <a:close/>
                <a:moveTo>
                  <a:pt x="830" y="3024"/>
                </a:moveTo>
                <a:lnTo>
                  <a:pt x="830" y="3024"/>
                </a:lnTo>
                <a:lnTo>
                  <a:pt x="842" y="2998"/>
                </a:lnTo>
                <a:lnTo>
                  <a:pt x="857" y="2972"/>
                </a:lnTo>
                <a:lnTo>
                  <a:pt x="872" y="2947"/>
                </a:lnTo>
                <a:lnTo>
                  <a:pt x="888" y="2920"/>
                </a:lnTo>
                <a:lnTo>
                  <a:pt x="905" y="2894"/>
                </a:lnTo>
                <a:lnTo>
                  <a:pt x="923" y="2866"/>
                </a:lnTo>
                <a:lnTo>
                  <a:pt x="962" y="2812"/>
                </a:lnTo>
                <a:lnTo>
                  <a:pt x="1004" y="2757"/>
                </a:lnTo>
                <a:lnTo>
                  <a:pt x="1047" y="2703"/>
                </a:lnTo>
                <a:lnTo>
                  <a:pt x="1093" y="2648"/>
                </a:lnTo>
                <a:lnTo>
                  <a:pt x="1140" y="2595"/>
                </a:lnTo>
                <a:lnTo>
                  <a:pt x="1231" y="2490"/>
                </a:lnTo>
                <a:lnTo>
                  <a:pt x="1318" y="2390"/>
                </a:lnTo>
                <a:lnTo>
                  <a:pt x="1357" y="2343"/>
                </a:lnTo>
                <a:lnTo>
                  <a:pt x="1394" y="2298"/>
                </a:lnTo>
                <a:lnTo>
                  <a:pt x="1426" y="2256"/>
                </a:lnTo>
                <a:lnTo>
                  <a:pt x="1453" y="2216"/>
                </a:lnTo>
                <a:lnTo>
                  <a:pt x="1544" y="2075"/>
                </a:lnTo>
                <a:lnTo>
                  <a:pt x="1614" y="1971"/>
                </a:lnTo>
                <a:lnTo>
                  <a:pt x="1643" y="1927"/>
                </a:lnTo>
                <a:lnTo>
                  <a:pt x="1672" y="1886"/>
                </a:lnTo>
                <a:lnTo>
                  <a:pt x="1701" y="1846"/>
                </a:lnTo>
                <a:lnTo>
                  <a:pt x="1731" y="1806"/>
                </a:lnTo>
                <a:lnTo>
                  <a:pt x="1719" y="1846"/>
                </a:lnTo>
                <a:lnTo>
                  <a:pt x="1709" y="1886"/>
                </a:lnTo>
                <a:lnTo>
                  <a:pt x="1701" y="1925"/>
                </a:lnTo>
                <a:lnTo>
                  <a:pt x="1692" y="1963"/>
                </a:lnTo>
                <a:lnTo>
                  <a:pt x="1685" y="2002"/>
                </a:lnTo>
                <a:lnTo>
                  <a:pt x="1680" y="2039"/>
                </a:lnTo>
                <a:lnTo>
                  <a:pt x="1675" y="2076"/>
                </a:lnTo>
                <a:lnTo>
                  <a:pt x="1672" y="2113"/>
                </a:lnTo>
                <a:lnTo>
                  <a:pt x="1670" y="2149"/>
                </a:lnTo>
                <a:lnTo>
                  <a:pt x="1669" y="2185"/>
                </a:lnTo>
                <a:lnTo>
                  <a:pt x="1668" y="2221"/>
                </a:lnTo>
                <a:lnTo>
                  <a:pt x="1669" y="2256"/>
                </a:lnTo>
                <a:lnTo>
                  <a:pt x="1670" y="2290"/>
                </a:lnTo>
                <a:lnTo>
                  <a:pt x="1672" y="2324"/>
                </a:lnTo>
                <a:lnTo>
                  <a:pt x="1674" y="2358"/>
                </a:lnTo>
                <a:lnTo>
                  <a:pt x="1679" y="2391"/>
                </a:lnTo>
                <a:lnTo>
                  <a:pt x="1682" y="2425"/>
                </a:lnTo>
                <a:lnTo>
                  <a:pt x="1687" y="2457"/>
                </a:lnTo>
                <a:lnTo>
                  <a:pt x="1698" y="2522"/>
                </a:lnTo>
                <a:lnTo>
                  <a:pt x="1713" y="2586"/>
                </a:lnTo>
                <a:lnTo>
                  <a:pt x="1728" y="2650"/>
                </a:lnTo>
                <a:lnTo>
                  <a:pt x="1745" y="2711"/>
                </a:lnTo>
                <a:lnTo>
                  <a:pt x="1763" y="2773"/>
                </a:lnTo>
                <a:lnTo>
                  <a:pt x="1782" y="2833"/>
                </a:lnTo>
                <a:lnTo>
                  <a:pt x="1801" y="2894"/>
                </a:lnTo>
                <a:lnTo>
                  <a:pt x="1839" y="3013"/>
                </a:lnTo>
                <a:lnTo>
                  <a:pt x="1859" y="3072"/>
                </a:lnTo>
                <a:lnTo>
                  <a:pt x="1877" y="3133"/>
                </a:lnTo>
                <a:lnTo>
                  <a:pt x="1893" y="3192"/>
                </a:lnTo>
                <a:lnTo>
                  <a:pt x="1909" y="3251"/>
                </a:lnTo>
                <a:lnTo>
                  <a:pt x="1922" y="3312"/>
                </a:lnTo>
                <a:lnTo>
                  <a:pt x="1934" y="3372"/>
                </a:lnTo>
                <a:lnTo>
                  <a:pt x="1938" y="3403"/>
                </a:lnTo>
                <a:lnTo>
                  <a:pt x="1943" y="3434"/>
                </a:lnTo>
                <a:lnTo>
                  <a:pt x="1946" y="3465"/>
                </a:lnTo>
                <a:lnTo>
                  <a:pt x="1949" y="3497"/>
                </a:lnTo>
                <a:lnTo>
                  <a:pt x="1951" y="3527"/>
                </a:lnTo>
                <a:lnTo>
                  <a:pt x="1953" y="3559"/>
                </a:lnTo>
                <a:lnTo>
                  <a:pt x="1953" y="3591"/>
                </a:lnTo>
                <a:lnTo>
                  <a:pt x="1953" y="3623"/>
                </a:lnTo>
                <a:lnTo>
                  <a:pt x="1950" y="3655"/>
                </a:lnTo>
                <a:lnTo>
                  <a:pt x="1948" y="3688"/>
                </a:lnTo>
                <a:lnTo>
                  <a:pt x="1945" y="3721"/>
                </a:lnTo>
                <a:lnTo>
                  <a:pt x="1940" y="3754"/>
                </a:lnTo>
                <a:lnTo>
                  <a:pt x="1935" y="3788"/>
                </a:lnTo>
                <a:lnTo>
                  <a:pt x="1927" y="3822"/>
                </a:lnTo>
                <a:lnTo>
                  <a:pt x="1920" y="3856"/>
                </a:lnTo>
                <a:lnTo>
                  <a:pt x="1911" y="3891"/>
                </a:lnTo>
                <a:lnTo>
                  <a:pt x="1955" y="3804"/>
                </a:lnTo>
                <a:lnTo>
                  <a:pt x="1975" y="3762"/>
                </a:lnTo>
                <a:lnTo>
                  <a:pt x="1994" y="3719"/>
                </a:lnTo>
                <a:lnTo>
                  <a:pt x="2012" y="3677"/>
                </a:lnTo>
                <a:lnTo>
                  <a:pt x="2030" y="3636"/>
                </a:lnTo>
                <a:lnTo>
                  <a:pt x="2046" y="3596"/>
                </a:lnTo>
                <a:lnTo>
                  <a:pt x="2063" y="3555"/>
                </a:lnTo>
                <a:lnTo>
                  <a:pt x="2077" y="3515"/>
                </a:lnTo>
                <a:lnTo>
                  <a:pt x="2091" y="3476"/>
                </a:lnTo>
                <a:lnTo>
                  <a:pt x="2104" y="3437"/>
                </a:lnTo>
                <a:lnTo>
                  <a:pt x="2117" y="3399"/>
                </a:lnTo>
                <a:lnTo>
                  <a:pt x="2128" y="3361"/>
                </a:lnTo>
                <a:lnTo>
                  <a:pt x="2139" y="3323"/>
                </a:lnTo>
                <a:lnTo>
                  <a:pt x="2147" y="3287"/>
                </a:lnTo>
                <a:lnTo>
                  <a:pt x="2157" y="3249"/>
                </a:lnTo>
                <a:lnTo>
                  <a:pt x="2173" y="3178"/>
                </a:lnTo>
                <a:lnTo>
                  <a:pt x="2185" y="3106"/>
                </a:lnTo>
                <a:lnTo>
                  <a:pt x="2195" y="3037"/>
                </a:lnTo>
                <a:lnTo>
                  <a:pt x="2202" y="2970"/>
                </a:lnTo>
                <a:lnTo>
                  <a:pt x="2207" y="2903"/>
                </a:lnTo>
                <a:lnTo>
                  <a:pt x="2209" y="2838"/>
                </a:lnTo>
                <a:lnTo>
                  <a:pt x="2208" y="2774"/>
                </a:lnTo>
                <a:lnTo>
                  <a:pt x="2206" y="2711"/>
                </a:lnTo>
                <a:lnTo>
                  <a:pt x="2201" y="2651"/>
                </a:lnTo>
                <a:lnTo>
                  <a:pt x="2195" y="2590"/>
                </a:lnTo>
                <a:lnTo>
                  <a:pt x="2186" y="2531"/>
                </a:lnTo>
                <a:lnTo>
                  <a:pt x="2175" y="2472"/>
                </a:lnTo>
                <a:lnTo>
                  <a:pt x="2163" y="2415"/>
                </a:lnTo>
                <a:lnTo>
                  <a:pt x="2150" y="2358"/>
                </a:lnTo>
                <a:lnTo>
                  <a:pt x="2134" y="2303"/>
                </a:lnTo>
                <a:lnTo>
                  <a:pt x="2118" y="2248"/>
                </a:lnTo>
                <a:lnTo>
                  <a:pt x="2100" y="2193"/>
                </a:lnTo>
                <a:lnTo>
                  <a:pt x="2081" y="2139"/>
                </a:lnTo>
                <a:lnTo>
                  <a:pt x="2062" y="2086"/>
                </a:lnTo>
                <a:lnTo>
                  <a:pt x="2041" y="2033"/>
                </a:lnTo>
                <a:lnTo>
                  <a:pt x="2020" y="1982"/>
                </a:lnTo>
                <a:lnTo>
                  <a:pt x="1998" y="1930"/>
                </a:lnTo>
                <a:lnTo>
                  <a:pt x="1953" y="1827"/>
                </a:lnTo>
                <a:lnTo>
                  <a:pt x="1972" y="1860"/>
                </a:lnTo>
                <a:lnTo>
                  <a:pt x="1993" y="1890"/>
                </a:lnTo>
                <a:lnTo>
                  <a:pt x="2015" y="1920"/>
                </a:lnTo>
                <a:lnTo>
                  <a:pt x="2036" y="1950"/>
                </a:lnTo>
                <a:lnTo>
                  <a:pt x="2058" y="1978"/>
                </a:lnTo>
                <a:lnTo>
                  <a:pt x="2080" y="2005"/>
                </a:lnTo>
                <a:lnTo>
                  <a:pt x="2103" y="2031"/>
                </a:lnTo>
                <a:lnTo>
                  <a:pt x="2126" y="2057"/>
                </a:lnTo>
                <a:lnTo>
                  <a:pt x="2148" y="2082"/>
                </a:lnTo>
                <a:lnTo>
                  <a:pt x="2172" y="2105"/>
                </a:lnTo>
                <a:lnTo>
                  <a:pt x="2219" y="2150"/>
                </a:lnTo>
                <a:lnTo>
                  <a:pt x="2266" y="2193"/>
                </a:lnTo>
                <a:lnTo>
                  <a:pt x="2313" y="2233"/>
                </a:lnTo>
                <a:lnTo>
                  <a:pt x="2327" y="2173"/>
                </a:lnTo>
                <a:lnTo>
                  <a:pt x="2341" y="2116"/>
                </a:lnTo>
                <a:lnTo>
                  <a:pt x="2356" y="2060"/>
                </a:lnTo>
                <a:lnTo>
                  <a:pt x="2373" y="2006"/>
                </a:lnTo>
                <a:lnTo>
                  <a:pt x="2390" y="1953"/>
                </a:lnTo>
                <a:lnTo>
                  <a:pt x="2409" y="1901"/>
                </a:lnTo>
                <a:lnTo>
                  <a:pt x="2430" y="1851"/>
                </a:lnTo>
                <a:lnTo>
                  <a:pt x="2451" y="1802"/>
                </a:lnTo>
                <a:lnTo>
                  <a:pt x="2423" y="1785"/>
                </a:lnTo>
                <a:lnTo>
                  <a:pt x="2396" y="1767"/>
                </a:lnTo>
                <a:lnTo>
                  <a:pt x="2368" y="1752"/>
                </a:lnTo>
                <a:lnTo>
                  <a:pt x="2340" y="1736"/>
                </a:lnTo>
                <a:lnTo>
                  <a:pt x="2311" y="1722"/>
                </a:lnTo>
                <a:lnTo>
                  <a:pt x="2283" y="1709"/>
                </a:lnTo>
                <a:lnTo>
                  <a:pt x="2254" y="1697"/>
                </a:lnTo>
                <a:lnTo>
                  <a:pt x="2225" y="1686"/>
                </a:lnTo>
                <a:lnTo>
                  <a:pt x="2196" y="1676"/>
                </a:lnTo>
                <a:lnTo>
                  <a:pt x="2167" y="1667"/>
                </a:lnTo>
                <a:lnTo>
                  <a:pt x="2139" y="1658"/>
                </a:lnTo>
                <a:lnTo>
                  <a:pt x="2109" y="1652"/>
                </a:lnTo>
                <a:lnTo>
                  <a:pt x="2080" y="1646"/>
                </a:lnTo>
                <a:lnTo>
                  <a:pt x="2052" y="1642"/>
                </a:lnTo>
                <a:lnTo>
                  <a:pt x="2023" y="1639"/>
                </a:lnTo>
                <a:lnTo>
                  <a:pt x="1994" y="1636"/>
                </a:lnTo>
                <a:lnTo>
                  <a:pt x="2013" y="1639"/>
                </a:lnTo>
                <a:lnTo>
                  <a:pt x="2033" y="1641"/>
                </a:lnTo>
                <a:lnTo>
                  <a:pt x="2071" y="1642"/>
                </a:lnTo>
                <a:lnTo>
                  <a:pt x="2111" y="1642"/>
                </a:lnTo>
                <a:lnTo>
                  <a:pt x="2150" y="1639"/>
                </a:lnTo>
                <a:lnTo>
                  <a:pt x="2189" y="1634"/>
                </a:lnTo>
                <a:lnTo>
                  <a:pt x="2229" y="1628"/>
                </a:lnTo>
                <a:lnTo>
                  <a:pt x="2268" y="1620"/>
                </a:lnTo>
                <a:lnTo>
                  <a:pt x="2308" y="1611"/>
                </a:lnTo>
                <a:lnTo>
                  <a:pt x="2346" y="1600"/>
                </a:lnTo>
                <a:lnTo>
                  <a:pt x="2386" y="1589"/>
                </a:lnTo>
                <a:lnTo>
                  <a:pt x="2465" y="1564"/>
                </a:lnTo>
                <a:lnTo>
                  <a:pt x="2620" y="1511"/>
                </a:lnTo>
                <a:lnTo>
                  <a:pt x="2649" y="1475"/>
                </a:lnTo>
                <a:lnTo>
                  <a:pt x="2678" y="1438"/>
                </a:lnTo>
                <a:lnTo>
                  <a:pt x="2706" y="1403"/>
                </a:lnTo>
                <a:lnTo>
                  <a:pt x="2737" y="1370"/>
                </a:lnTo>
                <a:lnTo>
                  <a:pt x="2767" y="1337"/>
                </a:lnTo>
                <a:lnTo>
                  <a:pt x="2799" y="1305"/>
                </a:lnTo>
                <a:lnTo>
                  <a:pt x="2831" y="1276"/>
                </a:lnTo>
                <a:lnTo>
                  <a:pt x="2862" y="1246"/>
                </a:lnTo>
                <a:lnTo>
                  <a:pt x="2836" y="1238"/>
                </a:lnTo>
                <a:lnTo>
                  <a:pt x="2809" y="1232"/>
                </a:lnTo>
                <a:lnTo>
                  <a:pt x="2781" y="1226"/>
                </a:lnTo>
                <a:lnTo>
                  <a:pt x="2752" y="1222"/>
                </a:lnTo>
                <a:lnTo>
                  <a:pt x="2723" y="1217"/>
                </a:lnTo>
                <a:lnTo>
                  <a:pt x="2694" y="1214"/>
                </a:lnTo>
                <a:lnTo>
                  <a:pt x="2664" y="1211"/>
                </a:lnTo>
                <a:lnTo>
                  <a:pt x="2634" y="1210"/>
                </a:lnTo>
                <a:lnTo>
                  <a:pt x="2604" y="1208"/>
                </a:lnTo>
                <a:lnTo>
                  <a:pt x="2573" y="1210"/>
                </a:lnTo>
                <a:lnTo>
                  <a:pt x="2542" y="1211"/>
                </a:lnTo>
                <a:lnTo>
                  <a:pt x="2512" y="1213"/>
                </a:lnTo>
                <a:lnTo>
                  <a:pt x="2480" y="1216"/>
                </a:lnTo>
                <a:lnTo>
                  <a:pt x="2449" y="1221"/>
                </a:lnTo>
                <a:lnTo>
                  <a:pt x="2418" y="1226"/>
                </a:lnTo>
                <a:lnTo>
                  <a:pt x="2387" y="1233"/>
                </a:lnTo>
                <a:lnTo>
                  <a:pt x="2356" y="1240"/>
                </a:lnTo>
                <a:lnTo>
                  <a:pt x="2326" y="1249"/>
                </a:lnTo>
                <a:lnTo>
                  <a:pt x="2295" y="1259"/>
                </a:lnTo>
                <a:lnTo>
                  <a:pt x="2265" y="1270"/>
                </a:lnTo>
                <a:lnTo>
                  <a:pt x="2235" y="1282"/>
                </a:lnTo>
                <a:lnTo>
                  <a:pt x="2206" y="1295"/>
                </a:lnTo>
                <a:lnTo>
                  <a:pt x="2177" y="1311"/>
                </a:lnTo>
                <a:lnTo>
                  <a:pt x="2148" y="1327"/>
                </a:lnTo>
                <a:lnTo>
                  <a:pt x="2121" y="1344"/>
                </a:lnTo>
                <a:lnTo>
                  <a:pt x="2093" y="1364"/>
                </a:lnTo>
                <a:lnTo>
                  <a:pt x="2067" y="1383"/>
                </a:lnTo>
                <a:lnTo>
                  <a:pt x="2041" y="1404"/>
                </a:lnTo>
                <a:lnTo>
                  <a:pt x="2015" y="1427"/>
                </a:lnTo>
                <a:lnTo>
                  <a:pt x="1991" y="1453"/>
                </a:lnTo>
                <a:lnTo>
                  <a:pt x="1968" y="1478"/>
                </a:lnTo>
                <a:lnTo>
                  <a:pt x="1945" y="1505"/>
                </a:lnTo>
                <a:lnTo>
                  <a:pt x="1959" y="1475"/>
                </a:lnTo>
                <a:lnTo>
                  <a:pt x="1972" y="1444"/>
                </a:lnTo>
                <a:lnTo>
                  <a:pt x="1982" y="1414"/>
                </a:lnTo>
                <a:lnTo>
                  <a:pt x="1991" y="1384"/>
                </a:lnTo>
                <a:lnTo>
                  <a:pt x="1998" y="1355"/>
                </a:lnTo>
                <a:lnTo>
                  <a:pt x="2002" y="1326"/>
                </a:lnTo>
                <a:lnTo>
                  <a:pt x="2005" y="1298"/>
                </a:lnTo>
                <a:lnTo>
                  <a:pt x="2007" y="1269"/>
                </a:lnTo>
                <a:lnTo>
                  <a:pt x="2007" y="1241"/>
                </a:lnTo>
                <a:lnTo>
                  <a:pt x="2005" y="1213"/>
                </a:lnTo>
                <a:lnTo>
                  <a:pt x="2003" y="1185"/>
                </a:lnTo>
                <a:lnTo>
                  <a:pt x="1999" y="1159"/>
                </a:lnTo>
                <a:lnTo>
                  <a:pt x="1993" y="1131"/>
                </a:lnTo>
                <a:lnTo>
                  <a:pt x="1987" y="1105"/>
                </a:lnTo>
                <a:lnTo>
                  <a:pt x="1980" y="1079"/>
                </a:lnTo>
                <a:lnTo>
                  <a:pt x="1971" y="1052"/>
                </a:lnTo>
                <a:lnTo>
                  <a:pt x="1963" y="1026"/>
                </a:lnTo>
                <a:lnTo>
                  <a:pt x="1954" y="1000"/>
                </a:lnTo>
                <a:lnTo>
                  <a:pt x="1933" y="950"/>
                </a:lnTo>
                <a:lnTo>
                  <a:pt x="1910" y="900"/>
                </a:lnTo>
                <a:lnTo>
                  <a:pt x="1887" y="851"/>
                </a:lnTo>
                <a:lnTo>
                  <a:pt x="1840" y="755"/>
                </a:lnTo>
                <a:lnTo>
                  <a:pt x="1818" y="708"/>
                </a:lnTo>
                <a:lnTo>
                  <a:pt x="1799" y="661"/>
                </a:lnTo>
                <a:lnTo>
                  <a:pt x="1783" y="680"/>
                </a:lnTo>
                <a:lnTo>
                  <a:pt x="1770" y="700"/>
                </a:lnTo>
                <a:lnTo>
                  <a:pt x="1756" y="721"/>
                </a:lnTo>
                <a:lnTo>
                  <a:pt x="1744" y="741"/>
                </a:lnTo>
                <a:lnTo>
                  <a:pt x="1731" y="762"/>
                </a:lnTo>
                <a:lnTo>
                  <a:pt x="1720" y="783"/>
                </a:lnTo>
                <a:lnTo>
                  <a:pt x="1709" y="805"/>
                </a:lnTo>
                <a:lnTo>
                  <a:pt x="1700" y="826"/>
                </a:lnTo>
                <a:lnTo>
                  <a:pt x="1691" y="848"/>
                </a:lnTo>
                <a:lnTo>
                  <a:pt x="1682" y="870"/>
                </a:lnTo>
                <a:lnTo>
                  <a:pt x="1674" y="892"/>
                </a:lnTo>
                <a:lnTo>
                  <a:pt x="1668" y="914"/>
                </a:lnTo>
                <a:lnTo>
                  <a:pt x="1661" y="937"/>
                </a:lnTo>
                <a:lnTo>
                  <a:pt x="1656" y="960"/>
                </a:lnTo>
                <a:lnTo>
                  <a:pt x="1651" y="983"/>
                </a:lnTo>
                <a:lnTo>
                  <a:pt x="1647" y="1006"/>
                </a:lnTo>
                <a:lnTo>
                  <a:pt x="1642" y="1029"/>
                </a:lnTo>
                <a:lnTo>
                  <a:pt x="1640" y="1052"/>
                </a:lnTo>
                <a:lnTo>
                  <a:pt x="1638" y="1076"/>
                </a:lnTo>
                <a:lnTo>
                  <a:pt x="1636" y="1101"/>
                </a:lnTo>
                <a:lnTo>
                  <a:pt x="1635" y="1125"/>
                </a:lnTo>
                <a:lnTo>
                  <a:pt x="1635" y="1149"/>
                </a:lnTo>
                <a:lnTo>
                  <a:pt x="1636" y="1198"/>
                </a:lnTo>
                <a:lnTo>
                  <a:pt x="1640" y="1248"/>
                </a:lnTo>
                <a:lnTo>
                  <a:pt x="1647" y="1299"/>
                </a:lnTo>
                <a:lnTo>
                  <a:pt x="1656" y="1349"/>
                </a:lnTo>
                <a:lnTo>
                  <a:pt x="1668" y="1401"/>
                </a:lnTo>
                <a:lnTo>
                  <a:pt x="1640" y="1365"/>
                </a:lnTo>
                <a:lnTo>
                  <a:pt x="1613" y="1329"/>
                </a:lnTo>
                <a:lnTo>
                  <a:pt x="1582" y="1294"/>
                </a:lnTo>
                <a:lnTo>
                  <a:pt x="1550" y="1261"/>
                </a:lnTo>
                <a:lnTo>
                  <a:pt x="1516" y="1229"/>
                </a:lnTo>
                <a:lnTo>
                  <a:pt x="1481" y="1197"/>
                </a:lnTo>
                <a:lnTo>
                  <a:pt x="1443" y="1168"/>
                </a:lnTo>
                <a:lnTo>
                  <a:pt x="1405" y="1139"/>
                </a:lnTo>
                <a:lnTo>
                  <a:pt x="1365" y="1113"/>
                </a:lnTo>
                <a:lnTo>
                  <a:pt x="1323" y="1086"/>
                </a:lnTo>
                <a:lnTo>
                  <a:pt x="1280" y="1062"/>
                </a:lnTo>
                <a:lnTo>
                  <a:pt x="1236" y="1040"/>
                </a:lnTo>
                <a:lnTo>
                  <a:pt x="1192" y="1019"/>
                </a:lnTo>
                <a:lnTo>
                  <a:pt x="1146" y="999"/>
                </a:lnTo>
                <a:lnTo>
                  <a:pt x="1099" y="982"/>
                </a:lnTo>
                <a:lnTo>
                  <a:pt x="1050" y="965"/>
                </a:lnTo>
                <a:lnTo>
                  <a:pt x="1002" y="952"/>
                </a:lnTo>
                <a:lnTo>
                  <a:pt x="952" y="940"/>
                </a:lnTo>
                <a:lnTo>
                  <a:pt x="902" y="929"/>
                </a:lnTo>
                <a:lnTo>
                  <a:pt x="851" y="921"/>
                </a:lnTo>
                <a:lnTo>
                  <a:pt x="800" y="915"/>
                </a:lnTo>
                <a:lnTo>
                  <a:pt x="747" y="910"/>
                </a:lnTo>
                <a:lnTo>
                  <a:pt x="695" y="909"/>
                </a:lnTo>
                <a:lnTo>
                  <a:pt x="641" y="909"/>
                </a:lnTo>
                <a:lnTo>
                  <a:pt x="588" y="911"/>
                </a:lnTo>
                <a:lnTo>
                  <a:pt x="536" y="917"/>
                </a:lnTo>
                <a:lnTo>
                  <a:pt x="482" y="925"/>
                </a:lnTo>
                <a:lnTo>
                  <a:pt x="428" y="934"/>
                </a:lnTo>
                <a:lnTo>
                  <a:pt x="375" y="947"/>
                </a:lnTo>
                <a:lnTo>
                  <a:pt x="321" y="961"/>
                </a:lnTo>
                <a:lnTo>
                  <a:pt x="267" y="978"/>
                </a:lnTo>
                <a:lnTo>
                  <a:pt x="214" y="999"/>
                </a:lnTo>
                <a:lnTo>
                  <a:pt x="247" y="1000"/>
                </a:lnTo>
                <a:lnTo>
                  <a:pt x="280" y="1004"/>
                </a:lnTo>
                <a:lnTo>
                  <a:pt x="314" y="1009"/>
                </a:lnTo>
                <a:lnTo>
                  <a:pt x="348" y="1017"/>
                </a:lnTo>
                <a:lnTo>
                  <a:pt x="383" y="1026"/>
                </a:lnTo>
                <a:lnTo>
                  <a:pt x="417" y="1037"/>
                </a:lnTo>
                <a:lnTo>
                  <a:pt x="452" y="1050"/>
                </a:lnTo>
                <a:lnTo>
                  <a:pt x="487" y="1064"/>
                </a:lnTo>
                <a:lnTo>
                  <a:pt x="523" y="1080"/>
                </a:lnTo>
                <a:lnTo>
                  <a:pt x="560" y="1096"/>
                </a:lnTo>
                <a:lnTo>
                  <a:pt x="596" y="1114"/>
                </a:lnTo>
                <a:lnTo>
                  <a:pt x="633" y="1132"/>
                </a:lnTo>
                <a:lnTo>
                  <a:pt x="710" y="1173"/>
                </a:lnTo>
                <a:lnTo>
                  <a:pt x="789" y="1215"/>
                </a:lnTo>
                <a:lnTo>
                  <a:pt x="871" y="1260"/>
                </a:lnTo>
                <a:lnTo>
                  <a:pt x="956" y="1304"/>
                </a:lnTo>
                <a:lnTo>
                  <a:pt x="1044" y="1349"/>
                </a:lnTo>
                <a:lnTo>
                  <a:pt x="1089" y="1371"/>
                </a:lnTo>
                <a:lnTo>
                  <a:pt x="1135" y="1392"/>
                </a:lnTo>
                <a:lnTo>
                  <a:pt x="1182" y="1413"/>
                </a:lnTo>
                <a:lnTo>
                  <a:pt x="1231" y="1433"/>
                </a:lnTo>
                <a:lnTo>
                  <a:pt x="1280" y="1453"/>
                </a:lnTo>
                <a:lnTo>
                  <a:pt x="1331" y="1470"/>
                </a:lnTo>
                <a:lnTo>
                  <a:pt x="1382" y="1488"/>
                </a:lnTo>
                <a:lnTo>
                  <a:pt x="1434" y="1504"/>
                </a:lnTo>
                <a:lnTo>
                  <a:pt x="1488" y="1519"/>
                </a:lnTo>
                <a:lnTo>
                  <a:pt x="1542" y="1532"/>
                </a:lnTo>
                <a:lnTo>
                  <a:pt x="1529" y="1535"/>
                </a:lnTo>
                <a:lnTo>
                  <a:pt x="1516" y="1538"/>
                </a:lnTo>
                <a:lnTo>
                  <a:pt x="1502" y="1540"/>
                </a:lnTo>
                <a:lnTo>
                  <a:pt x="1486" y="1540"/>
                </a:lnTo>
                <a:lnTo>
                  <a:pt x="1470" y="1540"/>
                </a:lnTo>
                <a:lnTo>
                  <a:pt x="1453" y="1538"/>
                </a:lnTo>
                <a:lnTo>
                  <a:pt x="1417" y="1534"/>
                </a:lnTo>
                <a:lnTo>
                  <a:pt x="1377" y="1527"/>
                </a:lnTo>
                <a:lnTo>
                  <a:pt x="1334" y="1520"/>
                </a:lnTo>
                <a:lnTo>
                  <a:pt x="1239" y="1501"/>
                </a:lnTo>
                <a:lnTo>
                  <a:pt x="1186" y="1491"/>
                </a:lnTo>
                <a:lnTo>
                  <a:pt x="1129" y="1482"/>
                </a:lnTo>
                <a:lnTo>
                  <a:pt x="1067" y="1475"/>
                </a:lnTo>
                <a:lnTo>
                  <a:pt x="1035" y="1471"/>
                </a:lnTo>
                <a:lnTo>
                  <a:pt x="1002" y="1469"/>
                </a:lnTo>
                <a:lnTo>
                  <a:pt x="968" y="1468"/>
                </a:lnTo>
                <a:lnTo>
                  <a:pt x="933" y="1467"/>
                </a:lnTo>
                <a:lnTo>
                  <a:pt x="897" y="1466"/>
                </a:lnTo>
                <a:lnTo>
                  <a:pt x="860" y="1467"/>
                </a:lnTo>
                <a:lnTo>
                  <a:pt x="822" y="1468"/>
                </a:lnTo>
                <a:lnTo>
                  <a:pt x="783" y="1470"/>
                </a:lnTo>
                <a:lnTo>
                  <a:pt x="742" y="1474"/>
                </a:lnTo>
                <a:lnTo>
                  <a:pt x="701" y="1479"/>
                </a:lnTo>
                <a:lnTo>
                  <a:pt x="660" y="1485"/>
                </a:lnTo>
                <a:lnTo>
                  <a:pt x="619" y="1492"/>
                </a:lnTo>
                <a:lnTo>
                  <a:pt x="581" y="1502"/>
                </a:lnTo>
                <a:lnTo>
                  <a:pt x="542" y="1513"/>
                </a:lnTo>
                <a:lnTo>
                  <a:pt x="506" y="1526"/>
                </a:lnTo>
                <a:lnTo>
                  <a:pt x="469" y="1541"/>
                </a:lnTo>
                <a:lnTo>
                  <a:pt x="435" y="1557"/>
                </a:lnTo>
                <a:lnTo>
                  <a:pt x="402" y="1575"/>
                </a:lnTo>
                <a:lnTo>
                  <a:pt x="370" y="1593"/>
                </a:lnTo>
                <a:lnTo>
                  <a:pt x="340" y="1613"/>
                </a:lnTo>
                <a:lnTo>
                  <a:pt x="311" y="1634"/>
                </a:lnTo>
                <a:lnTo>
                  <a:pt x="282" y="1656"/>
                </a:lnTo>
                <a:lnTo>
                  <a:pt x="256" y="1679"/>
                </a:lnTo>
                <a:lnTo>
                  <a:pt x="231" y="1703"/>
                </a:lnTo>
                <a:lnTo>
                  <a:pt x="205" y="1729"/>
                </a:lnTo>
                <a:lnTo>
                  <a:pt x="183" y="1755"/>
                </a:lnTo>
                <a:lnTo>
                  <a:pt x="161" y="1782"/>
                </a:lnTo>
                <a:lnTo>
                  <a:pt x="141" y="1809"/>
                </a:lnTo>
                <a:lnTo>
                  <a:pt x="122" y="1837"/>
                </a:lnTo>
                <a:lnTo>
                  <a:pt x="104" y="1865"/>
                </a:lnTo>
                <a:lnTo>
                  <a:pt x="88" y="1895"/>
                </a:lnTo>
                <a:lnTo>
                  <a:pt x="73" y="1925"/>
                </a:lnTo>
                <a:lnTo>
                  <a:pt x="59" y="1954"/>
                </a:lnTo>
                <a:lnTo>
                  <a:pt x="47" y="1985"/>
                </a:lnTo>
                <a:lnTo>
                  <a:pt x="36" y="2015"/>
                </a:lnTo>
                <a:lnTo>
                  <a:pt x="27" y="2046"/>
                </a:lnTo>
                <a:lnTo>
                  <a:pt x="18" y="2076"/>
                </a:lnTo>
                <a:lnTo>
                  <a:pt x="12" y="2107"/>
                </a:lnTo>
                <a:lnTo>
                  <a:pt x="7" y="2138"/>
                </a:lnTo>
                <a:lnTo>
                  <a:pt x="3" y="2169"/>
                </a:lnTo>
                <a:lnTo>
                  <a:pt x="1" y="2200"/>
                </a:lnTo>
                <a:lnTo>
                  <a:pt x="0" y="2229"/>
                </a:lnTo>
                <a:lnTo>
                  <a:pt x="11" y="2213"/>
                </a:lnTo>
                <a:lnTo>
                  <a:pt x="21" y="2197"/>
                </a:lnTo>
                <a:lnTo>
                  <a:pt x="33" y="2183"/>
                </a:lnTo>
                <a:lnTo>
                  <a:pt x="44" y="2169"/>
                </a:lnTo>
                <a:lnTo>
                  <a:pt x="56" y="2156"/>
                </a:lnTo>
                <a:lnTo>
                  <a:pt x="69" y="2142"/>
                </a:lnTo>
                <a:lnTo>
                  <a:pt x="82" y="2131"/>
                </a:lnTo>
                <a:lnTo>
                  <a:pt x="97" y="2119"/>
                </a:lnTo>
                <a:lnTo>
                  <a:pt x="110" y="2109"/>
                </a:lnTo>
                <a:lnTo>
                  <a:pt x="125" y="2098"/>
                </a:lnTo>
                <a:lnTo>
                  <a:pt x="141" y="2090"/>
                </a:lnTo>
                <a:lnTo>
                  <a:pt x="156" y="2081"/>
                </a:lnTo>
                <a:lnTo>
                  <a:pt x="172" y="2072"/>
                </a:lnTo>
                <a:lnTo>
                  <a:pt x="189" y="2064"/>
                </a:lnTo>
                <a:lnTo>
                  <a:pt x="224" y="2049"/>
                </a:lnTo>
                <a:lnTo>
                  <a:pt x="262" y="2036"/>
                </a:lnTo>
                <a:lnTo>
                  <a:pt x="300" y="2025"/>
                </a:lnTo>
                <a:lnTo>
                  <a:pt x="341" y="2014"/>
                </a:lnTo>
                <a:lnTo>
                  <a:pt x="384" y="2005"/>
                </a:lnTo>
                <a:lnTo>
                  <a:pt x="429" y="1996"/>
                </a:lnTo>
                <a:lnTo>
                  <a:pt x="475" y="1988"/>
                </a:lnTo>
                <a:lnTo>
                  <a:pt x="574" y="1973"/>
                </a:lnTo>
                <a:lnTo>
                  <a:pt x="681" y="1956"/>
                </a:lnTo>
                <a:lnTo>
                  <a:pt x="795" y="1939"/>
                </a:lnTo>
                <a:lnTo>
                  <a:pt x="855" y="1929"/>
                </a:lnTo>
                <a:lnTo>
                  <a:pt x="917" y="1917"/>
                </a:lnTo>
                <a:lnTo>
                  <a:pt x="980" y="1905"/>
                </a:lnTo>
                <a:lnTo>
                  <a:pt x="1046" y="1890"/>
                </a:lnTo>
                <a:lnTo>
                  <a:pt x="1112" y="1874"/>
                </a:lnTo>
                <a:lnTo>
                  <a:pt x="1181" y="1856"/>
                </a:lnTo>
                <a:lnTo>
                  <a:pt x="1252" y="1835"/>
                </a:lnTo>
                <a:lnTo>
                  <a:pt x="1324" y="1812"/>
                </a:lnTo>
                <a:lnTo>
                  <a:pt x="1398" y="1787"/>
                </a:lnTo>
                <a:lnTo>
                  <a:pt x="1474" y="1760"/>
                </a:lnTo>
                <a:lnTo>
                  <a:pt x="1552" y="1728"/>
                </a:lnTo>
                <a:lnTo>
                  <a:pt x="1631" y="1694"/>
                </a:lnTo>
                <a:lnTo>
                  <a:pt x="1577" y="1727"/>
                </a:lnTo>
                <a:lnTo>
                  <a:pt x="1525" y="1760"/>
                </a:lnTo>
                <a:lnTo>
                  <a:pt x="1474" y="1793"/>
                </a:lnTo>
                <a:lnTo>
                  <a:pt x="1424" y="1826"/>
                </a:lnTo>
                <a:lnTo>
                  <a:pt x="1377" y="1859"/>
                </a:lnTo>
                <a:lnTo>
                  <a:pt x="1332" y="1892"/>
                </a:lnTo>
                <a:lnTo>
                  <a:pt x="1289" y="1926"/>
                </a:lnTo>
                <a:lnTo>
                  <a:pt x="1247" y="1960"/>
                </a:lnTo>
                <a:lnTo>
                  <a:pt x="1207" y="1994"/>
                </a:lnTo>
                <a:lnTo>
                  <a:pt x="1169" y="2029"/>
                </a:lnTo>
                <a:lnTo>
                  <a:pt x="1133" y="2064"/>
                </a:lnTo>
                <a:lnTo>
                  <a:pt x="1099" y="2100"/>
                </a:lnTo>
                <a:lnTo>
                  <a:pt x="1067" y="2136"/>
                </a:lnTo>
                <a:lnTo>
                  <a:pt x="1036" y="2173"/>
                </a:lnTo>
                <a:lnTo>
                  <a:pt x="1007" y="2211"/>
                </a:lnTo>
                <a:lnTo>
                  <a:pt x="981" y="2249"/>
                </a:lnTo>
                <a:lnTo>
                  <a:pt x="957" y="2289"/>
                </a:lnTo>
                <a:lnTo>
                  <a:pt x="934" y="2329"/>
                </a:lnTo>
                <a:lnTo>
                  <a:pt x="914" y="2370"/>
                </a:lnTo>
                <a:lnTo>
                  <a:pt x="895" y="2413"/>
                </a:lnTo>
                <a:lnTo>
                  <a:pt x="879" y="2456"/>
                </a:lnTo>
                <a:lnTo>
                  <a:pt x="863" y="2501"/>
                </a:lnTo>
                <a:lnTo>
                  <a:pt x="851" y="2546"/>
                </a:lnTo>
                <a:lnTo>
                  <a:pt x="840" y="2593"/>
                </a:lnTo>
                <a:lnTo>
                  <a:pt x="833" y="2642"/>
                </a:lnTo>
                <a:lnTo>
                  <a:pt x="826" y="2691"/>
                </a:lnTo>
                <a:lnTo>
                  <a:pt x="822" y="2743"/>
                </a:lnTo>
                <a:lnTo>
                  <a:pt x="819" y="2796"/>
                </a:lnTo>
                <a:lnTo>
                  <a:pt x="818" y="2850"/>
                </a:lnTo>
                <a:lnTo>
                  <a:pt x="820" y="2906"/>
                </a:lnTo>
                <a:lnTo>
                  <a:pt x="825" y="2964"/>
                </a:lnTo>
                <a:lnTo>
                  <a:pt x="830" y="3024"/>
                </a:lnTo>
                <a:close/>
                <a:moveTo>
                  <a:pt x="3909" y="1201"/>
                </a:moveTo>
                <a:lnTo>
                  <a:pt x="3909" y="1201"/>
                </a:lnTo>
                <a:lnTo>
                  <a:pt x="3887" y="1263"/>
                </a:lnTo>
                <a:lnTo>
                  <a:pt x="3867" y="1328"/>
                </a:lnTo>
                <a:lnTo>
                  <a:pt x="3848" y="1394"/>
                </a:lnTo>
                <a:lnTo>
                  <a:pt x="3832" y="1463"/>
                </a:lnTo>
                <a:lnTo>
                  <a:pt x="3816" y="1532"/>
                </a:lnTo>
                <a:lnTo>
                  <a:pt x="3802" y="1603"/>
                </a:lnTo>
                <a:lnTo>
                  <a:pt x="3791" y="1675"/>
                </a:lnTo>
                <a:lnTo>
                  <a:pt x="3781" y="1749"/>
                </a:lnTo>
                <a:lnTo>
                  <a:pt x="3772" y="1822"/>
                </a:lnTo>
                <a:lnTo>
                  <a:pt x="3766" y="1897"/>
                </a:lnTo>
                <a:lnTo>
                  <a:pt x="3761" y="1972"/>
                </a:lnTo>
                <a:lnTo>
                  <a:pt x="3758" y="2049"/>
                </a:lnTo>
                <a:lnTo>
                  <a:pt x="3756" y="2125"/>
                </a:lnTo>
                <a:lnTo>
                  <a:pt x="3757" y="2202"/>
                </a:lnTo>
                <a:lnTo>
                  <a:pt x="3759" y="2279"/>
                </a:lnTo>
                <a:lnTo>
                  <a:pt x="3764" y="2357"/>
                </a:lnTo>
                <a:lnTo>
                  <a:pt x="3769" y="2434"/>
                </a:lnTo>
                <a:lnTo>
                  <a:pt x="3777" y="2511"/>
                </a:lnTo>
                <a:lnTo>
                  <a:pt x="3787" y="2588"/>
                </a:lnTo>
                <a:lnTo>
                  <a:pt x="3798" y="2664"/>
                </a:lnTo>
                <a:lnTo>
                  <a:pt x="3811" y="2740"/>
                </a:lnTo>
                <a:lnTo>
                  <a:pt x="3826" y="2816"/>
                </a:lnTo>
                <a:lnTo>
                  <a:pt x="3843" y="2889"/>
                </a:lnTo>
                <a:lnTo>
                  <a:pt x="3861" y="2963"/>
                </a:lnTo>
                <a:lnTo>
                  <a:pt x="3882" y="3037"/>
                </a:lnTo>
                <a:lnTo>
                  <a:pt x="3904" y="3108"/>
                </a:lnTo>
                <a:lnTo>
                  <a:pt x="3930" y="3179"/>
                </a:lnTo>
                <a:lnTo>
                  <a:pt x="3956" y="3247"/>
                </a:lnTo>
                <a:lnTo>
                  <a:pt x="3984" y="3315"/>
                </a:lnTo>
                <a:lnTo>
                  <a:pt x="4014" y="3380"/>
                </a:lnTo>
                <a:lnTo>
                  <a:pt x="4046" y="3445"/>
                </a:lnTo>
                <a:lnTo>
                  <a:pt x="4064" y="3476"/>
                </a:lnTo>
                <a:lnTo>
                  <a:pt x="4080" y="3507"/>
                </a:lnTo>
                <a:lnTo>
                  <a:pt x="4069" y="3467"/>
                </a:lnTo>
                <a:lnTo>
                  <a:pt x="4060" y="3428"/>
                </a:lnTo>
                <a:lnTo>
                  <a:pt x="4051" y="3390"/>
                </a:lnTo>
                <a:lnTo>
                  <a:pt x="4044" y="3351"/>
                </a:lnTo>
                <a:lnTo>
                  <a:pt x="4039" y="3313"/>
                </a:lnTo>
                <a:lnTo>
                  <a:pt x="4034" y="3276"/>
                </a:lnTo>
                <a:lnTo>
                  <a:pt x="4031" y="3238"/>
                </a:lnTo>
                <a:lnTo>
                  <a:pt x="4029" y="3202"/>
                </a:lnTo>
                <a:lnTo>
                  <a:pt x="4029" y="3164"/>
                </a:lnTo>
                <a:lnTo>
                  <a:pt x="4029" y="3128"/>
                </a:lnTo>
                <a:lnTo>
                  <a:pt x="4030" y="3093"/>
                </a:lnTo>
                <a:lnTo>
                  <a:pt x="4032" y="3057"/>
                </a:lnTo>
                <a:lnTo>
                  <a:pt x="4035" y="3021"/>
                </a:lnTo>
                <a:lnTo>
                  <a:pt x="4040" y="2986"/>
                </a:lnTo>
                <a:lnTo>
                  <a:pt x="4044" y="2951"/>
                </a:lnTo>
                <a:lnTo>
                  <a:pt x="4050" y="2917"/>
                </a:lnTo>
                <a:lnTo>
                  <a:pt x="4056" y="2882"/>
                </a:lnTo>
                <a:lnTo>
                  <a:pt x="4064" y="2848"/>
                </a:lnTo>
                <a:lnTo>
                  <a:pt x="4079" y="2779"/>
                </a:lnTo>
                <a:lnTo>
                  <a:pt x="4097" y="2711"/>
                </a:lnTo>
                <a:lnTo>
                  <a:pt x="4117" y="2644"/>
                </a:lnTo>
                <a:lnTo>
                  <a:pt x="4138" y="2577"/>
                </a:lnTo>
                <a:lnTo>
                  <a:pt x="4159" y="2510"/>
                </a:lnTo>
                <a:lnTo>
                  <a:pt x="4201" y="2376"/>
                </a:lnTo>
                <a:lnTo>
                  <a:pt x="4223" y="2309"/>
                </a:lnTo>
                <a:lnTo>
                  <a:pt x="4243" y="2240"/>
                </a:lnTo>
                <a:lnTo>
                  <a:pt x="4262" y="2172"/>
                </a:lnTo>
                <a:lnTo>
                  <a:pt x="4278" y="2104"/>
                </a:lnTo>
                <a:lnTo>
                  <a:pt x="4293" y="2035"/>
                </a:lnTo>
                <a:lnTo>
                  <a:pt x="4299" y="1999"/>
                </a:lnTo>
                <a:lnTo>
                  <a:pt x="4305" y="1963"/>
                </a:lnTo>
                <a:lnTo>
                  <a:pt x="4310" y="1928"/>
                </a:lnTo>
                <a:lnTo>
                  <a:pt x="4315" y="1893"/>
                </a:lnTo>
                <a:lnTo>
                  <a:pt x="4317" y="1856"/>
                </a:lnTo>
                <a:lnTo>
                  <a:pt x="4319" y="1820"/>
                </a:lnTo>
                <a:lnTo>
                  <a:pt x="4321" y="1783"/>
                </a:lnTo>
                <a:lnTo>
                  <a:pt x="4321" y="1746"/>
                </a:lnTo>
                <a:lnTo>
                  <a:pt x="4320" y="1709"/>
                </a:lnTo>
                <a:lnTo>
                  <a:pt x="4318" y="1670"/>
                </a:lnTo>
                <a:lnTo>
                  <a:pt x="4315" y="1632"/>
                </a:lnTo>
                <a:lnTo>
                  <a:pt x="4310" y="1593"/>
                </a:lnTo>
                <a:lnTo>
                  <a:pt x="4305" y="1555"/>
                </a:lnTo>
                <a:lnTo>
                  <a:pt x="4298" y="1515"/>
                </a:lnTo>
                <a:lnTo>
                  <a:pt x="4289" y="1476"/>
                </a:lnTo>
                <a:lnTo>
                  <a:pt x="4280" y="1435"/>
                </a:lnTo>
                <a:lnTo>
                  <a:pt x="4269" y="1394"/>
                </a:lnTo>
                <a:lnTo>
                  <a:pt x="4255" y="1354"/>
                </a:lnTo>
                <a:lnTo>
                  <a:pt x="4241" y="1312"/>
                </a:lnTo>
                <a:lnTo>
                  <a:pt x="4225" y="1270"/>
                </a:lnTo>
                <a:lnTo>
                  <a:pt x="4207" y="1227"/>
                </a:lnTo>
                <a:lnTo>
                  <a:pt x="4187" y="1183"/>
                </a:lnTo>
                <a:lnTo>
                  <a:pt x="4247" y="1296"/>
                </a:lnTo>
                <a:lnTo>
                  <a:pt x="4282" y="1358"/>
                </a:lnTo>
                <a:lnTo>
                  <a:pt x="4300" y="1390"/>
                </a:lnTo>
                <a:lnTo>
                  <a:pt x="4321" y="1423"/>
                </a:lnTo>
                <a:lnTo>
                  <a:pt x="4342" y="1456"/>
                </a:lnTo>
                <a:lnTo>
                  <a:pt x="4367" y="1490"/>
                </a:lnTo>
                <a:lnTo>
                  <a:pt x="4392" y="1525"/>
                </a:lnTo>
                <a:lnTo>
                  <a:pt x="4419" y="1560"/>
                </a:lnTo>
                <a:lnTo>
                  <a:pt x="4449" y="1596"/>
                </a:lnTo>
                <a:lnTo>
                  <a:pt x="4482" y="1632"/>
                </a:lnTo>
                <a:lnTo>
                  <a:pt x="4517" y="1668"/>
                </a:lnTo>
                <a:lnTo>
                  <a:pt x="4555" y="1705"/>
                </a:lnTo>
                <a:lnTo>
                  <a:pt x="4635" y="1780"/>
                </a:lnTo>
                <a:lnTo>
                  <a:pt x="4679" y="1821"/>
                </a:lnTo>
                <a:lnTo>
                  <a:pt x="4723" y="1864"/>
                </a:lnTo>
                <a:lnTo>
                  <a:pt x="4767" y="1909"/>
                </a:lnTo>
                <a:lnTo>
                  <a:pt x="4811" y="1956"/>
                </a:lnTo>
                <a:lnTo>
                  <a:pt x="4833" y="1982"/>
                </a:lnTo>
                <a:lnTo>
                  <a:pt x="4855" y="2007"/>
                </a:lnTo>
                <a:lnTo>
                  <a:pt x="4876" y="2033"/>
                </a:lnTo>
                <a:lnTo>
                  <a:pt x="4897" y="2060"/>
                </a:lnTo>
                <a:lnTo>
                  <a:pt x="4917" y="2087"/>
                </a:lnTo>
                <a:lnTo>
                  <a:pt x="4935" y="2115"/>
                </a:lnTo>
                <a:lnTo>
                  <a:pt x="4954" y="2144"/>
                </a:lnTo>
                <a:lnTo>
                  <a:pt x="4972" y="2172"/>
                </a:lnTo>
                <a:lnTo>
                  <a:pt x="4988" y="2202"/>
                </a:lnTo>
                <a:lnTo>
                  <a:pt x="5005" y="2233"/>
                </a:lnTo>
                <a:lnTo>
                  <a:pt x="5019" y="2263"/>
                </a:lnTo>
                <a:lnTo>
                  <a:pt x="5032" y="2295"/>
                </a:lnTo>
                <a:lnTo>
                  <a:pt x="5044" y="2328"/>
                </a:lnTo>
                <a:lnTo>
                  <a:pt x="5055" y="2361"/>
                </a:lnTo>
                <a:lnTo>
                  <a:pt x="5065" y="2395"/>
                </a:lnTo>
                <a:lnTo>
                  <a:pt x="5073" y="2430"/>
                </a:lnTo>
                <a:lnTo>
                  <a:pt x="5078" y="2465"/>
                </a:lnTo>
                <a:lnTo>
                  <a:pt x="5084" y="2501"/>
                </a:lnTo>
                <a:lnTo>
                  <a:pt x="5086" y="2538"/>
                </a:lnTo>
                <a:lnTo>
                  <a:pt x="5087" y="2576"/>
                </a:lnTo>
                <a:lnTo>
                  <a:pt x="5099" y="2538"/>
                </a:lnTo>
                <a:lnTo>
                  <a:pt x="5109" y="2502"/>
                </a:lnTo>
                <a:lnTo>
                  <a:pt x="5119" y="2466"/>
                </a:lnTo>
                <a:lnTo>
                  <a:pt x="5128" y="2431"/>
                </a:lnTo>
                <a:lnTo>
                  <a:pt x="5136" y="2395"/>
                </a:lnTo>
                <a:lnTo>
                  <a:pt x="5142" y="2361"/>
                </a:lnTo>
                <a:lnTo>
                  <a:pt x="5149" y="2327"/>
                </a:lnTo>
                <a:lnTo>
                  <a:pt x="5153" y="2294"/>
                </a:lnTo>
                <a:lnTo>
                  <a:pt x="5158" y="2261"/>
                </a:lnTo>
                <a:lnTo>
                  <a:pt x="5161" y="2228"/>
                </a:lnTo>
                <a:lnTo>
                  <a:pt x="5163" y="2196"/>
                </a:lnTo>
                <a:lnTo>
                  <a:pt x="5164" y="2166"/>
                </a:lnTo>
                <a:lnTo>
                  <a:pt x="5165" y="2135"/>
                </a:lnTo>
                <a:lnTo>
                  <a:pt x="5165" y="2104"/>
                </a:lnTo>
                <a:lnTo>
                  <a:pt x="5164" y="2074"/>
                </a:lnTo>
                <a:lnTo>
                  <a:pt x="5162" y="2045"/>
                </a:lnTo>
                <a:lnTo>
                  <a:pt x="5160" y="2016"/>
                </a:lnTo>
                <a:lnTo>
                  <a:pt x="5156" y="1987"/>
                </a:lnTo>
                <a:lnTo>
                  <a:pt x="5152" y="1959"/>
                </a:lnTo>
                <a:lnTo>
                  <a:pt x="5147" y="1931"/>
                </a:lnTo>
                <a:lnTo>
                  <a:pt x="5141" y="1904"/>
                </a:lnTo>
                <a:lnTo>
                  <a:pt x="5134" y="1877"/>
                </a:lnTo>
                <a:lnTo>
                  <a:pt x="5128" y="1851"/>
                </a:lnTo>
                <a:lnTo>
                  <a:pt x="5119" y="1826"/>
                </a:lnTo>
                <a:lnTo>
                  <a:pt x="5110" y="1800"/>
                </a:lnTo>
                <a:lnTo>
                  <a:pt x="5101" y="1775"/>
                </a:lnTo>
                <a:lnTo>
                  <a:pt x="5090" y="1751"/>
                </a:lnTo>
                <a:lnTo>
                  <a:pt x="5081" y="1727"/>
                </a:lnTo>
                <a:lnTo>
                  <a:pt x="5068" y="1702"/>
                </a:lnTo>
                <a:lnTo>
                  <a:pt x="5056" y="1679"/>
                </a:lnTo>
                <a:lnTo>
                  <a:pt x="5043" y="1656"/>
                </a:lnTo>
                <a:lnTo>
                  <a:pt x="5030" y="1633"/>
                </a:lnTo>
                <a:lnTo>
                  <a:pt x="5016" y="1611"/>
                </a:lnTo>
                <a:lnTo>
                  <a:pt x="5000" y="1589"/>
                </a:lnTo>
                <a:lnTo>
                  <a:pt x="4985" y="1568"/>
                </a:lnTo>
                <a:lnTo>
                  <a:pt x="4968" y="1547"/>
                </a:lnTo>
                <a:lnTo>
                  <a:pt x="4952" y="1526"/>
                </a:lnTo>
                <a:lnTo>
                  <a:pt x="4934" y="1507"/>
                </a:lnTo>
                <a:lnTo>
                  <a:pt x="4917" y="1486"/>
                </a:lnTo>
                <a:lnTo>
                  <a:pt x="4898" y="1467"/>
                </a:lnTo>
                <a:lnTo>
                  <a:pt x="4859" y="1428"/>
                </a:lnTo>
                <a:lnTo>
                  <a:pt x="4819" y="1392"/>
                </a:lnTo>
                <a:lnTo>
                  <a:pt x="4775" y="1356"/>
                </a:lnTo>
                <a:lnTo>
                  <a:pt x="4730" y="1322"/>
                </a:lnTo>
                <a:lnTo>
                  <a:pt x="4682" y="1289"/>
                </a:lnTo>
                <a:lnTo>
                  <a:pt x="4634" y="1258"/>
                </a:lnTo>
                <a:lnTo>
                  <a:pt x="4583" y="1227"/>
                </a:lnTo>
                <a:lnTo>
                  <a:pt x="4530" y="1197"/>
                </a:lnTo>
                <a:lnTo>
                  <a:pt x="4477" y="1170"/>
                </a:lnTo>
                <a:lnTo>
                  <a:pt x="4420" y="1142"/>
                </a:lnTo>
                <a:lnTo>
                  <a:pt x="4363" y="1116"/>
                </a:lnTo>
                <a:lnTo>
                  <a:pt x="4305" y="1091"/>
                </a:lnTo>
                <a:lnTo>
                  <a:pt x="4409" y="1129"/>
                </a:lnTo>
                <a:lnTo>
                  <a:pt x="4511" y="1164"/>
                </a:lnTo>
                <a:lnTo>
                  <a:pt x="4609" y="1195"/>
                </a:lnTo>
                <a:lnTo>
                  <a:pt x="4702" y="1224"/>
                </a:lnTo>
                <a:lnTo>
                  <a:pt x="4793" y="1249"/>
                </a:lnTo>
                <a:lnTo>
                  <a:pt x="4880" y="1272"/>
                </a:lnTo>
                <a:lnTo>
                  <a:pt x="4964" y="1292"/>
                </a:lnTo>
                <a:lnTo>
                  <a:pt x="5044" y="1310"/>
                </a:lnTo>
                <a:lnTo>
                  <a:pt x="5121" y="1326"/>
                </a:lnTo>
                <a:lnTo>
                  <a:pt x="5195" y="1340"/>
                </a:lnTo>
                <a:lnTo>
                  <a:pt x="5266" y="1353"/>
                </a:lnTo>
                <a:lnTo>
                  <a:pt x="5335" y="1365"/>
                </a:lnTo>
                <a:lnTo>
                  <a:pt x="5462" y="1384"/>
                </a:lnTo>
                <a:lnTo>
                  <a:pt x="5580" y="1402"/>
                </a:lnTo>
                <a:lnTo>
                  <a:pt x="5689" y="1420"/>
                </a:lnTo>
                <a:lnTo>
                  <a:pt x="5740" y="1428"/>
                </a:lnTo>
                <a:lnTo>
                  <a:pt x="5788" y="1438"/>
                </a:lnTo>
                <a:lnTo>
                  <a:pt x="5834" y="1449"/>
                </a:lnTo>
                <a:lnTo>
                  <a:pt x="5879" y="1460"/>
                </a:lnTo>
                <a:lnTo>
                  <a:pt x="5921" y="1474"/>
                </a:lnTo>
                <a:lnTo>
                  <a:pt x="5963" y="1489"/>
                </a:lnTo>
                <a:lnTo>
                  <a:pt x="6001" y="1505"/>
                </a:lnTo>
                <a:lnTo>
                  <a:pt x="6021" y="1514"/>
                </a:lnTo>
                <a:lnTo>
                  <a:pt x="6040" y="1524"/>
                </a:lnTo>
                <a:lnTo>
                  <a:pt x="6058" y="1534"/>
                </a:lnTo>
                <a:lnTo>
                  <a:pt x="6076" y="1545"/>
                </a:lnTo>
                <a:lnTo>
                  <a:pt x="6094" y="1556"/>
                </a:lnTo>
                <a:lnTo>
                  <a:pt x="6110" y="1568"/>
                </a:lnTo>
                <a:lnTo>
                  <a:pt x="6128" y="1581"/>
                </a:lnTo>
                <a:lnTo>
                  <a:pt x="6144" y="1595"/>
                </a:lnTo>
                <a:lnTo>
                  <a:pt x="6161" y="1609"/>
                </a:lnTo>
                <a:lnTo>
                  <a:pt x="6176" y="1623"/>
                </a:lnTo>
                <a:lnTo>
                  <a:pt x="6193" y="1640"/>
                </a:lnTo>
                <a:lnTo>
                  <a:pt x="6208" y="1656"/>
                </a:lnTo>
                <a:lnTo>
                  <a:pt x="6224" y="1674"/>
                </a:lnTo>
                <a:lnTo>
                  <a:pt x="6238" y="1692"/>
                </a:lnTo>
                <a:lnTo>
                  <a:pt x="6230" y="1657"/>
                </a:lnTo>
                <a:lnTo>
                  <a:pt x="6221" y="1621"/>
                </a:lnTo>
                <a:lnTo>
                  <a:pt x="6209" y="1585"/>
                </a:lnTo>
                <a:lnTo>
                  <a:pt x="6195" y="1548"/>
                </a:lnTo>
                <a:lnTo>
                  <a:pt x="6180" y="1512"/>
                </a:lnTo>
                <a:lnTo>
                  <a:pt x="6162" y="1476"/>
                </a:lnTo>
                <a:lnTo>
                  <a:pt x="6143" y="1439"/>
                </a:lnTo>
                <a:lnTo>
                  <a:pt x="6121" y="1403"/>
                </a:lnTo>
                <a:lnTo>
                  <a:pt x="6098" y="1367"/>
                </a:lnTo>
                <a:lnTo>
                  <a:pt x="6073" y="1331"/>
                </a:lnTo>
                <a:lnTo>
                  <a:pt x="6045" y="1294"/>
                </a:lnTo>
                <a:lnTo>
                  <a:pt x="6016" y="1259"/>
                </a:lnTo>
                <a:lnTo>
                  <a:pt x="5985" y="1224"/>
                </a:lnTo>
                <a:lnTo>
                  <a:pt x="5951" y="1190"/>
                </a:lnTo>
                <a:lnTo>
                  <a:pt x="5916" y="1156"/>
                </a:lnTo>
                <a:lnTo>
                  <a:pt x="5879" y="1123"/>
                </a:lnTo>
                <a:lnTo>
                  <a:pt x="5840" y="1091"/>
                </a:lnTo>
                <a:lnTo>
                  <a:pt x="5799" y="1059"/>
                </a:lnTo>
                <a:lnTo>
                  <a:pt x="5755" y="1028"/>
                </a:lnTo>
                <a:lnTo>
                  <a:pt x="5710" y="999"/>
                </a:lnTo>
                <a:lnTo>
                  <a:pt x="5664" y="971"/>
                </a:lnTo>
                <a:lnTo>
                  <a:pt x="5614" y="943"/>
                </a:lnTo>
                <a:lnTo>
                  <a:pt x="5564" y="918"/>
                </a:lnTo>
                <a:lnTo>
                  <a:pt x="5510" y="894"/>
                </a:lnTo>
                <a:lnTo>
                  <a:pt x="5455" y="871"/>
                </a:lnTo>
                <a:lnTo>
                  <a:pt x="5397" y="850"/>
                </a:lnTo>
                <a:lnTo>
                  <a:pt x="5339" y="830"/>
                </a:lnTo>
                <a:lnTo>
                  <a:pt x="5277" y="812"/>
                </a:lnTo>
                <a:lnTo>
                  <a:pt x="5215" y="796"/>
                </a:lnTo>
                <a:lnTo>
                  <a:pt x="5150" y="782"/>
                </a:lnTo>
                <a:lnTo>
                  <a:pt x="5083" y="769"/>
                </a:lnTo>
                <a:lnTo>
                  <a:pt x="5013" y="758"/>
                </a:lnTo>
                <a:lnTo>
                  <a:pt x="4964" y="753"/>
                </a:lnTo>
                <a:lnTo>
                  <a:pt x="4914" y="749"/>
                </a:lnTo>
                <a:lnTo>
                  <a:pt x="4864" y="746"/>
                </a:lnTo>
                <a:lnTo>
                  <a:pt x="4814" y="745"/>
                </a:lnTo>
                <a:lnTo>
                  <a:pt x="4764" y="746"/>
                </a:lnTo>
                <a:lnTo>
                  <a:pt x="4715" y="747"/>
                </a:lnTo>
                <a:lnTo>
                  <a:pt x="4667" y="750"/>
                </a:lnTo>
                <a:lnTo>
                  <a:pt x="4620" y="753"/>
                </a:lnTo>
                <a:lnTo>
                  <a:pt x="4574" y="757"/>
                </a:lnTo>
                <a:lnTo>
                  <a:pt x="4530" y="762"/>
                </a:lnTo>
                <a:lnTo>
                  <a:pt x="4489" y="767"/>
                </a:lnTo>
                <a:lnTo>
                  <a:pt x="4449" y="774"/>
                </a:lnTo>
                <a:lnTo>
                  <a:pt x="4413" y="779"/>
                </a:lnTo>
                <a:lnTo>
                  <a:pt x="4379" y="786"/>
                </a:lnTo>
                <a:lnTo>
                  <a:pt x="4349" y="793"/>
                </a:lnTo>
                <a:lnTo>
                  <a:pt x="4322" y="799"/>
                </a:lnTo>
                <a:lnTo>
                  <a:pt x="4373" y="775"/>
                </a:lnTo>
                <a:lnTo>
                  <a:pt x="4424" y="750"/>
                </a:lnTo>
                <a:lnTo>
                  <a:pt x="4472" y="724"/>
                </a:lnTo>
                <a:lnTo>
                  <a:pt x="4519" y="699"/>
                </a:lnTo>
                <a:lnTo>
                  <a:pt x="4612" y="648"/>
                </a:lnTo>
                <a:lnTo>
                  <a:pt x="4700" y="597"/>
                </a:lnTo>
                <a:lnTo>
                  <a:pt x="4786" y="546"/>
                </a:lnTo>
                <a:lnTo>
                  <a:pt x="4867" y="496"/>
                </a:lnTo>
                <a:lnTo>
                  <a:pt x="5023" y="401"/>
                </a:lnTo>
                <a:lnTo>
                  <a:pt x="5098" y="356"/>
                </a:lnTo>
                <a:lnTo>
                  <a:pt x="5172" y="314"/>
                </a:lnTo>
                <a:lnTo>
                  <a:pt x="5208" y="294"/>
                </a:lnTo>
                <a:lnTo>
                  <a:pt x="5244" y="275"/>
                </a:lnTo>
                <a:lnTo>
                  <a:pt x="5281" y="258"/>
                </a:lnTo>
                <a:lnTo>
                  <a:pt x="5316" y="241"/>
                </a:lnTo>
                <a:lnTo>
                  <a:pt x="5352" y="226"/>
                </a:lnTo>
                <a:lnTo>
                  <a:pt x="5389" y="211"/>
                </a:lnTo>
                <a:lnTo>
                  <a:pt x="5424" y="197"/>
                </a:lnTo>
                <a:lnTo>
                  <a:pt x="5460" y="185"/>
                </a:lnTo>
                <a:lnTo>
                  <a:pt x="5496" y="174"/>
                </a:lnTo>
                <a:lnTo>
                  <a:pt x="5533" y="165"/>
                </a:lnTo>
                <a:lnTo>
                  <a:pt x="5569" y="157"/>
                </a:lnTo>
                <a:lnTo>
                  <a:pt x="5606" y="150"/>
                </a:lnTo>
                <a:lnTo>
                  <a:pt x="5544" y="136"/>
                </a:lnTo>
                <a:lnTo>
                  <a:pt x="5481" y="124"/>
                </a:lnTo>
                <a:lnTo>
                  <a:pt x="5421" y="114"/>
                </a:lnTo>
                <a:lnTo>
                  <a:pt x="5360" y="106"/>
                </a:lnTo>
                <a:lnTo>
                  <a:pt x="5301" y="99"/>
                </a:lnTo>
                <a:lnTo>
                  <a:pt x="5242" y="95"/>
                </a:lnTo>
                <a:lnTo>
                  <a:pt x="5185" y="94"/>
                </a:lnTo>
                <a:lnTo>
                  <a:pt x="5129" y="94"/>
                </a:lnTo>
                <a:lnTo>
                  <a:pt x="5074" y="96"/>
                </a:lnTo>
                <a:lnTo>
                  <a:pt x="5020" y="99"/>
                </a:lnTo>
                <a:lnTo>
                  <a:pt x="4966" y="106"/>
                </a:lnTo>
                <a:lnTo>
                  <a:pt x="4914" y="114"/>
                </a:lnTo>
                <a:lnTo>
                  <a:pt x="4864" y="124"/>
                </a:lnTo>
                <a:lnTo>
                  <a:pt x="4814" y="136"/>
                </a:lnTo>
                <a:lnTo>
                  <a:pt x="4767" y="150"/>
                </a:lnTo>
                <a:lnTo>
                  <a:pt x="4720" y="165"/>
                </a:lnTo>
                <a:lnTo>
                  <a:pt x="4675" y="183"/>
                </a:lnTo>
                <a:lnTo>
                  <a:pt x="4629" y="203"/>
                </a:lnTo>
                <a:lnTo>
                  <a:pt x="4587" y="225"/>
                </a:lnTo>
                <a:lnTo>
                  <a:pt x="4545" y="248"/>
                </a:lnTo>
                <a:lnTo>
                  <a:pt x="4505" y="273"/>
                </a:lnTo>
                <a:lnTo>
                  <a:pt x="4466" y="301"/>
                </a:lnTo>
                <a:lnTo>
                  <a:pt x="4428" y="329"/>
                </a:lnTo>
                <a:lnTo>
                  <a:pt x="4393" y="360"/>
                </a:lnTo>
                <a:lnTo>
                  <a:pt x="4358" y="393"/>
                </a:lnTo>
                <a:lnTo>
                  <a:pt x="4325" y="427"/>
                </a:lnTo>
                <a:lnTo>
                  <a:pt x="4293" y="465"/>
                </a:lnTo>
                <a:lnTo>
                  <a:pt x="4263" y="502"/>
                </a:lnTo>
                <a:lnTo>
                  <a:pt x="4236" y="543"/>
                </a:lnTo>
                <a:lnTo>
                  <a:pt x="4208" y="584"/>
                </a:lnTo>
                <a:lnTo>
                  <a:pt x="4183" y="628"/>
                </a:lnTo>
                <a:lnTo>
                  <a:pt x="4160" y="673"/>
                </a:lnTo>
                <a:lnTo>
                  <a:pt x="4163" y="648"/>
                </a:lnTo>
                <a:lnTo>
                  <a:pt x="4165" y="624"/>
                </a:lnTo>
                <a:lnTo>
                  <a:pt x="4166" y="601"/>
                </a:lnTo>
                <a:lnTo>
                  <a:pt x="4166" y="577"/>
                </a:lnTo>
                <a:lnTo>
                  <a:pt x="4165" y="554"/>
                </a:lnTo>
                <a:lnTo>
                  <a:pt x="4164" y="531"/>
                </a:lnTo>
                <a:lnTo>
                  <a:pt x="4159" y="485"/>
                </a:lnTo>
                <a:lnTo>
                  <a:pt x="4151" y="439"/>
                </a:lnTo>
                <a:lnTo>
                  <a:pt x="4143" y="394"/>
                </a:lnTo>
                <a:lnTo>
                  <a:pt x="4135" y="351"/>
                </a:lnTo>
                <a:lnTo>
                  <a:pt x="4128" y="307"/>
                </a:lnTo>
                <a:lnTo>
                  <a:pt x="4123" y="266"/>
                </a:lnTo>
                <a:lnTo>
                  <a:pt x="4122" y="245"/>
                </a:lnTo>
                <a:lnTo>
                  <a:pt x="4121" y="225"/>
                </a:lnTo>
                <a:lnTo>
                  <a:pt x="4121" y="205"/>
                </a:lnTo>
                <a:lnTo>
                  <a:pt x="4123" y="184"/>
                </a:lnTo>
                <a:lnTo>
                  <a:pt x="4126" y="165"/>
                </a:lnTo>
                <a:lnTo>
                  <a:pt x="4129" y="146"/>
                </a:lnTo>
                <a:lnTo>
                  <a:pt x="4134" y="127"/>
                </a:lnTo>
                <a:lnTo>
                  <a:pt x="4141" y="107"/>
                </a:lnTo>
                <a:lnTo>
                  <a:pt x="4150" y="90"/>
                </a:lnTo>
                <a:lnTo>
                  <a:pt x="4160" y="71"/>
                </a:lnTo>
                <a:lnTo>
                  <a:pt x="4172" y="53"/>
                </a:lnTo>
                <a:lnTo>
                  <a:pt x="4186" y="36"/>
                </a:lnTo>
                <a:lnTo>
                  <a:pt x="4203" y="18"/>
                </a:lnTo>
                <a:lnTo>
                  <a:pt x="4220" y="0"/>
                </a:lnTo>
                <a:lnTo>
                  <a:pt x="4203" y="2"/>
                </a:lnTo>
                <a:lnTo>
                  <a:pt x="4185" y="3"/>
                </a:lnTo>
                <a:lnTo>
                  <a:pt x="4167" y="4"/>
                </a:lnTo>
                <a:lnTo>
                  <a:pt x="4150" y="7"/>
                </a:lnTo>
                <a:lnTo>
                  <a:pt x="4133" y="10"/>
                </a:lnTo>
                <a:lnTo>
                  <a:pt x="4117" y="14"/>
                </a:lnTo>
                <a:lnTo>
                  <a:pt x="4100" y="18"/>
                </a:lnTo>
                <a:lnTo>
                  <a:pt x="4084" y="24"/>
                </a:lnTo>
                <a:lnTo>
                  <a:pt x="4053" y="35"/>
                </a:lnTo>
                <a:lnTo>
                  <a:pt x="4023" y="49"/>
                </a:lnTo>
                <a:lnTo>
                  <a:pt x="3995" y="65"/>
                </a:lnTo>
                <a:lnTo>
                  <a:pt x="3967" y="84"/>
                </a:lnTo>
                <a:lnTo>
                  <a:pt x="3942" y="104"/>
                </a:lnTo>
                <a:lnTo>
                  <a:pt x="3917" y="126"/>
                </a:lnTo>
                <a:lnTo>
                  <a:pt x="3895" y="150"/>
                </a:lnTo>
                <a:lnTo>
                  <a:pt x="3873" y="175"/>
                </a:lnTo>
                <a:lnTo>
                  <a:pt x="3854" y="202"/>
                </a:lnTo>
                <a:lnTo>
                  <a:pt x="3835" y="230"/>
                </a:lnTo>
                <a:lnTo>
                  <a:pt x="3820" y="260"/>
                </a:lnTo>
                <a:lnTo>
                  <a:pt x="3805" y="290"/>
                </a:lnTo>
                <a:lnTo>
                  <a:pt x="3792" y="322"/>
                </a:lnTo>
                <a:lnTo>
                  <a:pt x="3782" y="355"/>
                </a:lnTo>
                <a:lnTo>
                  <a:pt x="3773" y="388"/>
                </a:lnTo>
                <a:lnTo>
                  <a:pt x="3767" y="422"/>
                </a:lnTo>
                <a:lnTo>
                  <a:pt x="3762" y="456"/>
                </a:lnTo>
                <a:lnTo>
                  <a:pt x="3760" y="490"/>
                </a:lnTo>
                <a:lnTo>
                  <a:pt x="3759" y="525"/>
                </a:lnTo>
                <a:lnTo>
                  <a:pt x="3761" y="560"/>
                </a:lnTo>
                <a:lnTo>
                  <a:pt x="3766" y="597"/>
                </a:lnTo>
                <a:lnTo>
                  <a:pt x="3772" y="632"/>
                </a:lnTo>
                <a:lnTo>
                  <a:pt x="3781" y="667"/>
                </a:lnTo>
                <a:lnTo>
                  <a:pt x="3793" y="702"/>
                </a:lnTo>
                <a:lnTo>
                  <a:pt x="3806" y="736"/>
                </a:lnTo>
                <a:lnTo>
                  <a:pt x="3823" y="771"/>
                </a:lnTo>
                <a:lnTo>
                  <a:pt x="3842" y="804"/>
                </a:lnTo>
                <a:lnTo>
                  <a:pt x="3853" y="820"/>
                </a:lnTo>
                <a:lnTo>
                  <a:pt x="3864" y="837"/>
                </a:lnTo>
                <a:lnTo>
                  <a:pt x="3841" y="815"/>
                </a:lnTo>
                <a:lnTo>
                  <a:pt x="3817" y="794"/>
                </a:lnTo>
                <a:lnTo>
                  <a:pt x="3793" y="774"/>
                </a:lnTo>
                <a:lnTo>
                  <a:pt x="3769" y="755"/>
                </a:lnTo>
                <a:lnTo>
                  <a:pt x="3744" y="738"/>
                </a:lnTo>
                <a:lnTo>
                  <a:pt x="3718" y="721"/>
                </a:lnTo>
                <a:lnTo>
                  <a:pt x="3692" y="705"/>
                </a:lnTo>
                <a:lnTo>
                  <a:pt x="3667" y="689"/>
                </a:lnTo>
                <a:lnTo>
                  <a:pt x="3639" y="675"/>
                </a:lnTo>
                <a:lnTo>
                  <a:pt x="3613" y="662"/>
                </a:lnTo>
                <a:lnTo>
                  <a:pt x="3585" y="650"/>
                </a:lnTo>
                <a:lnTo>
                  <a:pt x="3558" y="639"/>
                </a:lnTo>
                <a:lnTo>
                  <a:pt x="3529" y="628"/>
                </a:lnTo>
                <a:lnTo>
                  <a:pt x="3502" y="618"/>
                </a:lnTo>
                <a:lnTo>
                  <a:pt x="3473" y="609"/>
                </a:lnTo>
                <a:lnTo>
                  <a:pt x="3445" y="601"/>
                </a:lnTo>
                <a:lnTo>
                  <a:pt x="3415" y="593"/>
                </a:lnTo>
                <a:lnTo>
                  <a:pt x="3386" y="588"/>
                </a:lnTo>
                <a:lnTo>
                  <a:pt x="3356" y="582"/>
                </a:lnTo>
                <a:lnTo>
                  <a:pt x="3328" y="577"/>
                </a:lnTo>
                <a:lnTo>
                  <a:pt x="3298" y="574"/>
                </a:lnTo>
                <a:lnTo>
                  <a:pt x="3268" y="570"/>
                </a:lnTo>
                <a:lnTo>
                  <a:pt x="3240" y="568"/>
                </a:lnTo>
                <a:lnTo>
                  <a:pt x="3210" y="566"/>
                </a:lnTo>
                <a:lnTo>
                  <a:pt x="3180" y="566"/>
                </a:lnTo>
                <a:lnTo>
                  <a:pt x="3151" y="566"/>
                </a:lnTo>
                <a:lnTo>
                  <a:pt x="3121" y="566"/>
                </a:lnTo>
                <a:lnTo>
                  <a:pt x="3092" y="567"/>
                </a:lnTo>
                <a:lnTo>
                  <a:pt x="3063" y="569"/>
                </a:lnTo>
                <a:lnTo>
                  <a:pt x="3034" y="573"/>
                </a:lnTo>
                <a:lnTo>
                  <a:pt x="3006" y="576"/>
                </a:lnTo>
                <a:lnTo>
                  <a:pt x="2976" y="580"/>
                </a:lnTo>
                <a:lnTo>
                  <a:pt x="2947" y="585"/>
                </a:lnTo>
                <a:lnTo>
                  <a:pt x="2920" y="591"/>
                </a:lnTo>
                <a:lnTo>
                  <a:pt x="2891" y="597"/>
                </a:lnTo>
                <a:lnTo>
                  <a:pt x="2864" y="603"/>
                </a:lnTo>
                <a:lnTo>
                  <a:pt x="2836" y="611"/>
                </a:lnTo>
                <a:lnTo>
                  <a:pt x="2809" y="620"/>
                </a:lnTo>
                <a:lnTo>
                  <a:pt x="2782" y="629"/>
                </a:lnTo>
                <a:lnTo>
                  <a:pt x="2756" y="637"/>
                </a:lnTo>
                <a:lnTo>
                  <a:pt x="2729" y="647"/>
                </a:lnTo>
                <a:lnTo>
                  <a:pt x="2704" y="658"/>
                </a:lnTo>
                <a:lnTo>
                  <a:pt x="2679" y="669"/>
                </a:lnTo>
                <a:lnTo>
                  <a:pt x="2655" y="681"/>
                </a:lnTo>
                <a:lnTo>
                  <a:pt x="2630" y="694"/>
                </a:lnTo>
                <a:lnTo>
                  <a:pt x="2606" y="707"/>
                </a:lnTo>
                <a:lnTo>
                  <a:pt x="2583" y="720"/>
                </a:lnTo>
                <a:lnTo>
                  <a:pt x="2561" y="734"/>
                </a:lnTo>
                <a:lnTo>
                  <a:pt x="2539" y="749"/>
                </a:lnTo>
                <a:lnTo>
                  <a:pt x="2517" y="763"/>
                </a:lnTo>
                <a:lnTo>
                  <a:pt x="2496" y="778"/>
                </a:lnTo>
                <a:lnTo>
                  <a:pt x="2476" y="795"/>
                </a:lnTo>
                <a:lnTo>
                  <a:pt x="2458" y="811"/>
                </a:lnTo>
                <a:lnTo>
                  <a:pt x="2439" y="828"/>
                </a:lnTo>
                <a:lnTo>
                  <a:pt x="2420" y="845"/>
                </a:lnTo>
                <a:lnTo>
                  <a:pt x="2404" y="863"/>
                </a:lnTo>
                <a:lnTo>
                  <a:pt x="2387" y="882"/>
                </a:lnTo>
                <a:lnTo>
                  <a:pt x="2372" y="900"/>
                </a:lnTo>
                <a:lnTo>
                  <a:pt x="2357" y="919"/>
                </a:lnTo>
                <a:lnTo>
                  <a:pt x="2343" y="939"/>
                </a:lnTo>
                <a:lnTo>
                  <a:pt x="2330" y="959"/>
                </a:lnTo>
                <a:lnTo>
                  <a:pt x="2319" y="980"/>
                </a:lnTo>
                <a:lnTo>
                  <a:pt x="2308" y="1000"/>
                </a:lnTo>
                <a:lnTo>
                  <a:pt x="2297" y="1021"/>
                </a:lnTo>
                <a:lnTo>
                  <a:pt x="2327" y="1010"/>
                </a:lnTo>
                <a:lnTo>
                  <a:pt x="2359" y="1000"/>
                </a:lnTo>
                <a:lnTo>
                  <a:pt x="2393" y="993"/>
                </a:lnTo>
                <a:lnTo>
                  <a:pt x="2429" y="986"/>
                </a:lnTo>
                <a:lnTo>
                  <a:pt x="2468" y="982"/>
                </a:lnTo>
                <a:lnTo>
                  <a:pt x="2507" y="977"/>
                </a:lnTo>
                <a:lnTo>
                  <a:pt x="2550" y="975"/>
                </a:lnTo>
                <a:lnTo>
                  <a:pt x="2593" y="973"/>
                </a:lnTo>
                <a:lnTo>
                  <a:pt x="2638" y="973"/>
                </a:lnTo>
                <a:lnTo>
                  <a:pt x="2684" y="973"/>
                </a:lnTo>
                <a:lnTo>
                  <a:pt x="2781" y="975"/>
                </a:lnTo>
                <a:lnTo>
                  <a:pt x="2882" y="981"/>
                </a:lnTo>
                <a:lnTo>
                  <a:pt x="2987" y="986"/>
                </a:lnTo>
                <a:lnTo>
                  <a:pt x="3201" y="1000"/>
                </a:lnTo>
                <a:lnTo>
                  <a:pt x="3310" y="1006"/>
                </a:lnTo>
                <a:lnTo>
                  <a:pt x="3419" y="1009"/>
                </a:lnTo>
                <a:lnTo>
                  <a:pt x="3473" y="1010"/>
                </a:lnTo>
                <a:lnTo>
                  <a:pt x="3526" y="1011"/>
                </a:lnTo>
                <a:lnTo>
                  <a:pt x="3579" y="1010"/>
                </a:lnTo>
                <a:lnTo>
                  <a:pt x="3630" y="1009"/>
                </a:lnTo>
                <a:lnTo>
                  <a:pt x="3682" y="1007"/>
                </a:lnTo>
                <a:lnTo>
                  <a:pt x="3733" y="1004"/>
                </a:lnTo>
                <a:lnTo>
                  <a:pt x="3782" y="998"/>
                </a:lnTo>
                <a:lnTo>
                  <a:pt x="3831" y="993"/>
                </a:lnTo>
                <a:lnTo>
                  <a:pt x="3780" y="1007"/>
                </a:lnTo>
                <a:lnTo>
                  <a:pt x="3727" y="1022"/>
                </a:lnTo>
                <a:lnTo>
                  <a:pt x="3673" y="1040"/>
                </a:lnTo>
                <a:lnTo>
                  <a:pt x="3617" y="1061"/>
                </a:lnTo>
                <a:lnTo>
                  <a:pt x="3561" y="1083"/>
                </a:lnTo>
                <a:lnTo>
                  <a:pt x="3503" y="1107"/>
                </a:lnTo>
                <a:lnTo>
                  <a:pt x="3445" y="1134"/>
                </a:lnTo>
                <a:lnTo>
                  <a:pt x="3385" y="1163"/>
                </a:lnTo>
                <a:lnTo>
                  <a:pt x="3326" y="1195"/>
                </a:lnTo>
                <a:lnTo>
                  <a:pt x="3266" y="1229"/>
                </a:lnTo>
                <a:lnTo>
                  <a:pt x="3208" y="1267"/>
                </a:lnTo>
                <a:lnTo>
                  <a:pt x="3178" y="1285"/>
                </a:lnTo>
                <a:lnTo>
                  <a:pt x="3149" y="1306"/>
                </a:lnTo>
                <a:lnTo>
                  <a:pt x="3120" y="1327"/>
                </a:lnTo>
                <a:lnTo>
                  <a:pt x="3091" y="1349"/>
                </a:lnTo>
                <a:lnTo>
                  <a:pt x="3063" y="1371"/>
                </a:lnTo>
                <a:lnTo>
                  <a:pt x="3034" y="1394"/>
                </a:lnTo>
                <a:lnTo>
                  <a:pt x="3006" y="1419"/>
                </a:lnTo>
                <a:lnTo>
                  <a:pt x="2978" y="1443"/>
                </a:lnTo>
                <a:lnTo>
                  <a:pt x="2951" y="1469"/>
                </a:lnTo>
                <a:lnTo>
                  <a:pt x="2924" y="1494"/>
                </a:lnTo>
                <a:lnTo>
                  <a:pt x="2898" y="1522"/>
                </a:lnTo>
                <a:lnTo>
                  <a:pt x="2871" y="1551"/>
                </a:lnTo>
                <a:lnTo>
                  <a:pt x="2846" y="1579"/>
                </a:lnTo>
                <a:lnTo>
                  <a:pt x="2821" y="1609"/>
                </a:lnTo>
                <a:lnTo>
                  <a:pt x="2795" y="1639"/>
                </a:lnTo>
                <a:lnTo>
                  <a:pt x="2772" y="1670"/>
                </a:lnTo>
                <a:lnTo>
                  <a:pt x="2748" y="1702"/>
                </a:lnTo>
                <a:lnTo>
                  <a:pt x="2725" y="1735"/>
                </a:lnTo>
                <a:lnTo>
                  <a:pt x="2703" y="1769"/>
                </a:lnTo>
                <a:lnTo>
                  <a:pt x="2682" y="1805"/>
                </a:lnTo>
                <a:lnTo>
                  <a:pt x="2661" y="1840"/>
                </a:lnTo>
                <a:lnTo>
                  <a:pt x="2641" y="1877"/>
                </a:lnTo>
                <a:lnTo>
                  <a:pt x="2622" y="1915"/>
                </a:lnTo>
                <a:lnTo>
                  <a:pt x="2603" y="1953"/>
                </a:lnTo>
                <a:lnTo>
                  <a:pt x="2585" y="1993"/>
                </a:lnTo>
                <a:lnTo>
                  <a:pt x="2569" y="2033"/>
                </a:lnTo>
                <a:lnTo>
                  <a:pt x="2553" y="2075"/>
                </a:lnTo>
                <a:lnTo>
                  <a:pt x="2538" y="2118"/>
                </a:lnTo>
                <a:lnTo>
                  <a:pt x="2524" y="2161"/>
                </a:lnTo>
                <a:lnTo>
                  <a:pt x="2512" y="2206"/>
                </a:lnTo>
                <a:lnTo>
                  <a:pt x="2499" y="2251"/>
                </a:lnTo>
                <a:lnTo>
                  <a:pt x="2488" y="2299"/>
                </a:lnTo>
                <a:lnTo>
                  <a:pt x="2479" y="2346"/>
                </a:lnTo>
                <a:lnTo>
                  <a:pt x="2470" y="2394"/>
                </a:lnTo>
                <a:lnTo>
                  <a:pt x="2462" y="2445"/>
                </a:lnTo>
                <a:lnTo>
                  <a:pt x="2455" y="2496"/>
                </a:lnTo>
                <a:lnTo>
                  <a:pt x="2450" y="2547"/>
                </a:lnTo>
                <a:lnTo>
                  <a:pt x="2447" y="2601"/>
                </a:lnTo>
                <a:lnTo>
                  <a:pt x="2443" y="2655"/>
                </a:lnTo>
                <a:lnTo>
                  <a:pt x="2442" y="2711"/>
                </a:lnTo>
                <a:lnTo>
                  <a:pt x="2441" y="2767"/>
                </a:lnTo>
                <a:lnTo>
                  <a:pt x="2443" y="2824"/>
                </a:lnTo>
                <a:lnTo>
                  <a:pt x="2451" y="2794"/>
                </a:lnTo>
                <a:lnTo>
                  <a:pt x="2461" y="2763"/>
                </a:lnTo>
                <a:lnTo>
                  <a:pt x="2471" y="2732"/>
                </a:lnTo>
                <a:lnTo>
                  <a:pt x="2482" y="2702"/>
                </a:lnTo>
                <a:lnTo>
                  <a:pt x="2494" y="2673"/>
                </a:lnTo>
                <a:lnTo>
                  <a:pt x="2506" y="2644"/>
                </a:lnTo>
                <a:lnTo>
                  <a:pt x="2519" y="2617"/>
                </a:lnTo>
                <a:lnTo>
                  <a:pt x="2534" y="2589"/>
                </a:lnTo>
                <a:lnTo>
                  <a:pt x="2549" y="2562"/>
                </a:lnTo>
                <a:lnTo>
                  <a:pt x="2564" y="2535"/>
                </a:lnTo>
                <a:lnTo>
                  <a:pt x="2581" y="2509"/>
                </a:lnTo>
                <a:lnTo>
                  <a:pt x="2598" y="2482"/>
                </a:lnTo>
                <a:lnTo>
                  <a:pt x="2616" y="2457"/>
                </a:lnTo>
                <a:lnTo>
                  <a:pt x="2635" y="2432"/>
                </a:lnTo>
                <a:lnTo>
                  <a:pt x="2653" y="2408"/>
                </a:lnTo>
                <a:lnTo>
                  <a:pt x="2673" y="2383"/>
                </a:lnTo>
                <a:lnTo>
                  <a:pt x="2714" y="2335"/>
                </a:lnTo>
                <a:lnTo>
                  <a:pt x="2758" y="2289"/>
                </a:lnTo>
                <a:lnTo>
                  <a:pt x="2803" y="2243"/>
                </a:lnTo>
                <a:lnTo>
                  <a:pt x="2850" y="2199"/>
                </a:lnTo>
                <a:lnTo>
                  <a:pt x="2899" y="2153"/>
                </a:lnTo>
                <a:lnTo>
                  <a:pt x="2949" y="2109"/>
                </a:lnTo>
                <a:lnTo>
                  <a:pt x="3001" y="2067"/>
                </a:lnTo>
                <a:lnTo>
                  <a:pt x="3054" y="2022"/>
                </a:lnTo>
                <a:lnTo>
                  <a:pt x="3162" y="1934"/>
                </a:lnTo>
                <a:lnTo>
                  <a:pt x="3272" y="1845"/>
                </a:lnTo>
                <a:lnTo>
                  <a:pt x="3328" y="1800"/>
                </a:lnTo>
                <a:lnTo>
                  <a:pt x="3384" y="1754"/>
                </a:lnTo>
                <a:lnTo>
                  <a:pt x="3439" y="1706"/>
                </a:lnTo>
                <a:lnTo>
                  <a:pt x="3495" y="1657"/>
                </a:lnTo>
                <a:lnTo>
                  <a:pt x="3550" y="1607"/>
                </a:lnTo>
                <a:lnTo>
                  <a:pt x="3604" y="1555"/>
                </a:lnTo>
                <a:lnTo>
                  <a:pt x="3658" y="1501"/>
                </a:lnTo>
                <a:lnTo>
                  <a:pt x="3711" y="1446"/>
                </a:lnTo>
                <a:lnTo>
                  <a:pt x="3762" y="1388"/>
                </a:lnTo>
                <a:lnTo>
                  <a:pt x="3813" y="1328"/>
                </a:lnTo>
                <a:lnTo>
                  <a:pt x="3837" y="1298"/>
                </a:lnTo>
                <a:lnTo>
                  <a:pt x="3861" y="1266"/>
                </a:lnTo>
                <a:lnTo>
                  <a:pt x="3886" y="1234"/>
                </a:lnTo>
                <a:lnTo>
                  <a:pt x="3909" y="12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KSO_Shape"/>
          <p:cNvSpPr/>
          <p:nvPr/>
        </p:nvSpPr>
        <p:spPr bwMode="auto">
          <a:xfrm>
            <a:off x="7429431" y="4574689"/>
            <a:ext cx="998952" cy="1251297"/>
          </a:xfrm>
          <a:custGeom>
            <a:avLst/>
            <a:gdLst>
              <a:gd name="T0" fmla="*/ 287353 w 5041"/>
              <a:gd name="T1" fmla="*/ 1349891 h 6311"/>
              <a:gd name="T2" fmla="*/ 101419 w 5041"/>
              <a:gd name="T3" fmla="*/ 1349891 h 6311"/>
              <a:gd name="T4" fmla="*/ 15394 w 5041"/>
              <a:gd name="T5" fmla="*/ 1187191 h 6311"/>
              <a:gd name="T6" fmla="*/ 124661 w 5041"/>
              <a:gd name="T7" fmla="*/ 1031133 h 6311"/>
              <a:gd name="T8" fmla="*/ 308482 w 5041"/>
              <a:gd name="T9" fmla="*/ 1057998 h 6311"/>
              <a:gd name="T10" fmla="*/ 676126 w 5041"/>
              <a:gd name="T11" fmla="*/ 696679 h 6311"/>
              <a:gd name="T12" fmla="*/ 724421 w 5041"/>
              <a:gd name="T13" fmla="*/ 694566 h 6311"/>
              <a:gd name="T14" fmla="*/ 417146 w 5041"/>
              <a:gd name="T15" fmla="*/ 893789 h 6311"/>
              <a:gd name="T16" fmla="*/ 415938 w 5041"/>
              <a:gd name="T17" fmla="*/ 527942 h 6311"/>
              <a:gd name="T18" fmla="*/ 469062 w 5041"/>
              <a:gd name="T19" fmla="*/ 472100 h 6311"/>
              <a:gd name="T20" fmla="*/ 837309 w 5041"/>
              <a:gd name="T21" fmla="*/ 707244 h 6311"/>
              <a:gd name="T22" fmla="*/ 749473 w 5041"/>
              <a:gd name="T23" fmla="*/ 504096 h 6311"/>
              <a:gd name="T24" fmla="*/ 463025 w 5041"/>
              <a:gd name="T25" fmla="*/ 349849 h 6311"/>
              <a:gd name="T26" fmla="*/ 646545 w 5041"/>
              <a:gd name="T27" fmla="*/ 333549 h 6311"/>
              <a:gd name="T28" fmla="*/ 913374 w 5041"/>
              <a:gd name="T29" fmla="*/ 283441 h 6311"/>
              <a:gd name="T30" fmla="*/ 816180 w 5041"/>
              <a:gd name="T31" fmla="*/ 217033 h 6311"/>
              <a:gd name="T32" fmla="*/ 456385 w 5041"/>
              <a:gd name="T33" fmla="*/ 242691 h 6311"/>
              <a:gd name="T34" fmla="*/ 606099 w 5041"/>
              <a:gd name="T35" fmla="*/ 152738 h 6311"/>
              <a:gd name="T36" fmla="*/ 725326 w 5041"/>
              <a:gd name="T37" fmla="*/ 20526 h 6311"/>
              <a:gd name="T38" fmla="*/ 483249 w 5041"/>
              <a:gd name="T39" fmla="*/ 97197 h 6311"/>
              <a:gd name="T40" fmla="*/ 348024 w 5041"/>
              <a:gd name="T41" fmla="*/ 209487 h 6311"/>
              <a:gd name="T42" fmla="*/ 398733 w 5041"/>
              <a:gd name="T43" fmla="*/ 2415 h 6311"/>
              <a:gd name="T44" fmla="*/ 292183 w 5041"/>
              <a:gd name="T45" fmla="*/ 57050 h 6311"/>
              <a:gd name="T46" fmla="*/ 260791 w 5041"/>
              <a:gd name="T47" fmla="*/ 279819 h 6311"/>
              <a:gd name="T48" fmla="*/ 165108 w 5041"/>
              <a:gd name="T49" fmla="*/ 289478 h 6311"/>
              <a:gd name="T50" fmla="*/ 19016 w 5041"/>
              <a:gd name="T51" fmla="*/ 471496 h 6311"/>
              <a:gd name="T52" fmla="*/ 255056 w 5041"/>
              <a:gd name="T53" fmla="*/ 346226 h 6311"/>
              <a:gd name="T54" fmla="*/ 32297 w 5041"/>
              <a:gd name="T55" fmla="*/ 626347 h 6311"/>
              <a:gd name="T56" fmla="*/ 14187 w 5041"/>
              <a:gd name="T57" fmla="*/ 857265 h 6311"/>
              <a:gd name="T58" fmla="*/ 276185 w 5041"/>
              <a:gd name="T59" fmla="*/ 409012 h 6311"/>
              <a:gd name="T60" fmla="*/ 273771 w 5041"/>
              <a:gd name="T61" fmla="*/ 773652 h 6311"/>
              <a:gd name="T62" fmla="*/ 419560 w 5041"/>
              <a:gd name="T63" fmla="*/ 996722 h 6311"/>
              <a:gd name="T64" fmla="*/ 1504380 w 5041"/>
              <a:gd name="T65" fmla="*/ 684303 h 6311"/>
              <a:gd name="T66" fmla="*/ 1316936 w 5041"/>
              <a:gd name="T67" fmla="*/ 501681 h 6311"/>
              <a:gd name="T68" fmla="*/ 1392699 w 5041"/>
              <a:gd name="T69" fmla="*/ 483872 h 6311"/>
              <a:gd name="T70" fmla="*/ 1366740 w 5041"/>
              <a:gd name="T71" fmla="*/ 402371 h 6311"/>
              <a:gd name="T72" fmla="*/ 1215215 w 5041"/>
              <a:gd name="T73" fmla="*/ 382751 h 6311"/>
              <a:gd name="T74" fmla="*/ 1151527 w 5041"/>
              <a:gd name="T75" fmla="*/ 362225 h 6311"/>
              <a:gd name="T76" fmla="*/ 1004832 w 5041"/>
              <a:gd name="T77" fmla="*/ 210090 h 6311"/>
              <a:gd name="T78" fmla="*/ 974647 w 5041"/>
              <a:gd name="T79" fmla="*/ 248124 h 6311"/>
              <a:gd name="T80" fmla="*/ 1029885 w 5041"/>
              <a:gd name="T81" fmla="*/ 386071 h 6311"/>
              <a:gd name="T82" fmla="*/ 828858 w 5041"/>
              <a:gd name="T83" fmla="*/ 348038 h 6311"/>
              <a:gd name="T84" fmla="*/ 937823 w 5041"/>
              <a:gd name="T85" fmla="*/ 452177 h 6311"/>
              <a:gd name="T86" fmla="*/ 872021 w 5041"/>
              <a:gd name="T87" fmla="*/ 575032 h 6311"/>
              <a:gd name="T88" fmla="*/ 1095384 w 5041"/>
              <a:gd name="T89" fmla="*/ 525226 h 6311"/>
              <a:gd name="T90" fmla="*/ 1170543 w 5041"/>
              <a:gd name="T91" fmla="*/ 898317 h 6311"/>
              <a:gd name="T92" fmla="*/ 1216121 w 5041"/>
              <a:gd name="T93" fmla="*/ 1062526 h 6311"/>
              <a:gd name="T94" fmla="*/ 1198916 w 5041"/>
              <a:gd name="T95" fmla="*/ 597369 h 6311"/>
              <a:gd name="T96" fmla="*/ 1391189 w 5041"/>
              <a:gd name="T97" fmla="*/ 697584 h 6311"/>
              <a:gd name="T98" fmla="*/ 450348 w 5041"/>
              <a:gd name="T99" fmla="*/ 1480593 h 6311"/>
              <a:gd name="T100" fmla="*/ 548749 w 5041"/>
              <a:gd name="T101" fmla="*/ 594954 h 6311"/>
              <a:gd name="T102" fmla="*/ 707819 w 5041"/>
              <a:gd name="T103" fmla="*/ 1100559 h 6311"/>
              <a:gd name="T104" fmla="*/ 642018 w 5041"/>
              <a:gd name="T105" fmla="*/ 1262655 h 6311"/>
              <a:gd name="T106" fmla="*/ 526714 w 5041"/>
              <a:gd name="T107" fmla="*/ 769124 h 6311"/>
              <a:gd name="T108" fmla="*/ 808634 w 5041"/>
              <a:gd name="T109" fmla="*/ 1125010 h 6311"/>
              <a:gd name="T110" fmla="*/ 878058 w 5041"/>
              <a:gd name="T111" fmla="*/ 1248166 h 6311"/>
              <a:gd name="T112" fmla="*/ 1023848 w 5041"/>
              <a:gd name="T113" fmla="*/ 708753 h 6311"/>
              <a:gd name="T114" fmla="*/ 1127078 w 5041"/>
              <a:gd name="T115" fmla="*/ 1695513 h 6311"/>
              <a:gd name="T116" fmla="*/ 966196 w 5041"/>
              <a:gd name="T117" fmla="*/ 1476669 h 6311"/>
              <a:gd name="T118" fmla="*/ 772715 w 5041"/>
              <a:gd name="T119" fmla="*/ 1417506 h 6311"/>
              <a:gd name="T120" fmla="*/ 583460 w 5041"/>
              <a:gd name="T121" fmla="*/ 1463388 h 6311"/>
              <a:gd name="T122" fmla="*/ 411109 w 5041"/>
              <a:gd name="T123" fmla="*/ 1662008 h 631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041" h="6311">
                <a:moveTo>
                  <a:pt x="1238" y="3964"/>
                </a:moveTo>
                <a:lnTo>
                  <a:pt x="1238" y="3964"/>
                </a:lnTo>
                <a:lnTo>
                  <a:pt x="1238" y="3994"/>
                </a:lnTo>
                <a:lnTo>
                  <a:pt x="1236" y="4024"/>
                </a:lnTo>
                <a:lnTo>
                  <a:pt x="1231" y="4054"/>
                </a:lnTo>
                <a:lnTo>
                  <a:pt x="1226" y="4084"/>
                </a:lnTo>
                <a:lnTo>
                  <a:pt x="1219" y="4112"/>
                </a:lnTo>
                <a:lnTo>
                  <a:pt x="1211" y="4141"/>
                </a:lnTo>
                <a:lnTo>
                  <a:pt x="1203" y="4168"/>
                </a:lnTo>
                <a:lnTo>
                  <a:pt x="1192" y="4195"/>
                </a:lnTo>
                <a:lnTo>
                  <a:pt x="1180" y="4221"/>
                </a:lnTo>
                <a:lnTo>
                  <a:pt x="1166" y="4246"/>
                </a:lnTo>
                <a:lnTo>
                  <a:pt x="1152" y="4272"/>
                </a:lnTo>
                <a:lnTo>
                  <a:pt x="1137" y="4296"/>
                </a:lnTo>
                <a:lnTo>
                  <a:pt x="1120" y="4319"/>
                </a:lnTo>
                <a:lnTo>
                  <a:pt x="1103" y="4342"/>
                </a:lnTo>
                <a:lnTo>
                  <a:pt x="1084" y="4363"/>
                </a:lnTo>
                <a:lnTo>
                  <a:pt x="1064" y="4384"/>
                </a:lnTo>
                <a:lnTo>
                  <a:pt x="1043" y="4404"/>
                </a:lnTo>
                <a:lnTo>
                  <a:pt x="1022" y="4422"/>
                </a:lnTo>
                <a:lnTo>
                  <a:pt x="999" y="4440"/>
                </a:lnTo>
                <a:lnTo>
                  <a:pt x="976" y="4456"/>
                </a:lnTo>
                <a:lnTo>
                  <a:pt x="952" y="4472"/>
                </a:lnTo>
                <a:lnTo>
                  <a:pt x="928" y="4486"/>
                </a:lnTo>
                <a:lnTo>
                  <a:pt x="901" y="4499"/>
                </a:lnTo>
                <a:lnTo>
                  <a:pt x="875" y="4511"/>
                </a:lnTo>
                <a:lnTo>
                  <a:pt x="848" y="4521"/>
                </a:lnTo>
                <a:lnTo>
                  <a:pt x="821" y="4531"/>
                </a:lnTo>
                <a:lnTo>
                  <a:pt x="792" y="4539"/>
                </a:lnTo>
                <a:lnTo>
                  <a:pt x="764" y="4546"/>
                </a:lnTo>
                <a:lnTo>
                  <a:pt x="734" y="4551"/>
                </a:lnTo>
                <a:lnTo>
                  <a:pt x="704" y="4554"/>
                </a:lnTo>
                <a:lnTo>
                  <a:pt x="675" y="4558"/>
                </a:lnTo>
                <a:lnTo>
                  <a:pt x="644" y="4558"/>
                </a:lnTo>
                <a:lnTo>
                  <a:pt x="613" y="4558"/>
                </a:lnTo>
                <a:lnTo>
                  <a:pt x="583" y="4554"/>
                </a:lnTo>
                <a:lnTo>
                  <a:pt x="554" y="4551"/>
                </a:lnTo>
                <a:lnTo>
                  <a:pt x="524" y="4546"/>
                </a:lnTo>
                <a:lnTo>
                  <a:pt x="495" y="4539"/>
                </a:lnTo>
                <a:lnTo>
                  <a:pt x="467" y="4531"/>
                </a:lnTo>
                <a:lnTo>
                  <a:pt x="439" y="4521"/>
                </a:lnTo>
                <a:lnTo>
                  <a:pt x="413" y="4511"/>
                </a:lnTo>
                <a:lnTo>
                  <a:pt x="386" y="4499"/>
                </a:lnTo>
                <a:lnTo>
                  <a:pt x="361" y="4486"/>
                </a:lnTo>
                <a:lnTo>
                  <a:pt x="336" y="4472"/>
                </a:lnTo>
                <a:lnTo>
                  <a:pt x="311" y="4456"/>
                </a:lnTo>
                <a:lnTo>
                  <a:pt x="288" y="4440"/>
                </a:lnTo>
                <a:lnTo>
                  <a:pt x="266" y="4422"/>
                </a:lnTo>
                <a:lnTo>
                  <a:pt x="244" y="4404"/>
                </a:lnTo>
                <a:lnTo>
                  <a:pt x="223" y="4384"/>
                </a:lnTo>
                <a:lnTo>
                  <a:pt x="204" y="4363"/>
                </a:lnTo>
                <a:lnTo>
                  <a:pt x="185" y="4342"/>
                </a:lnTo>
                <a:lnTo>
                  <a:pt x="167" y="4319"/>
                </a:lnTo>
                <a:lnTo>
                  <a:pt x="151" y="4296"/>
                </a:lnTo>
                <a:lnTo>
                  <a:pt x="135" y="4272"/>
                </a:lnTo>
                <a:lnTo>
                  <a:pt x="121" y="4246"/>
                </a:lnTo>
                <a:lnTo>
                  <a:pt x="108" y="4221"/>
                </a:lnTo>
                <a:lnTo>
                  <a:pt x="96" y="4195"/>
                </a:lnTo>
                <a:lnTo>
                  <a:pt x="86" y="4168"/>
                </a:lnTo>
                <a:lnTo>
                  <a:pt x="76" y="4141"/>
                </a:lnTo>
                <a:lnTo>
                  <a:pt x="68" y="4112"/>
                </a:lnTo>
                <a:lnTo>
                  <a:pt x="62" y="4084"/>
                </a:lnTo>
                <a:lnTo>
                  <a:pt x="56" y="4054"/>
                </a:lnTo>
                <a:lnTo>
                  <a:pt x="53" y="4024"/>
                </a:lnTo>
                <a:lnTo>
                  <a:pt x="51" y="3994"/>
                </a:lnTo>
                <a:lnTo>
                  <a:pt x="50" y="3964"/>
                </a:lnTo>
                <a:lnTo>
                  <a:pt x="51" y="3933"/>
                </a:lnTo>
                <a:lnTo>
                  <a:pt x="53" y="3903"/>
                </a:lnTo>
                <a:lnTo>
                  <a:pt x="56" y="3873"/>
                </a:lnTo>
                <a:lnTo>
                  <a:pt x="62" y="3844"/>
                </a:lnTo>
                <a:lnTo>
                  <a:pt x="68" y="3815"/>
                </a:lnTo>
                <a:lnTo>
                  <a:pt x="76" y="3786"/>
                </a:lnTo>
                <a:lnTo>
                  <a:pt x="86" y="3759"/>
                </a:lnTo>
                <a:lnTo>
                  <a:pt x="96" y="3733"/>
                </a:lnTo>
                <a:lnTo>
                  <a:pt x="108" y="3706"/>
                </a:lnTo>
                <a:lnTo>
                  <a:pt x="121" y="3680"/>
                </a:lnTo>
                <a:lnTo>
                  <a:pt x="135" y="3656"/>
                </a:lnTo>
                <a:lnTo>
                  <a:pt x="151" y="3631"/>
                </a:lnTo>
                <a:lnTo>
                  <a:pt x="167" y="3608"/>
                </a:lnTo>
                <a:lnTo>
                  <a:pt x="185" y="3585"/>
                </a:lnTo>
                <a:lnTo>
                  <a:pt x="204" y="3564"/>
                </a:lnTo>
                <a:lnTo>
                  <a:pt x="223" y="3543"/>
                </a:lnTo>
                <a:lnTo>
                  <a:pt x="244" y="3524"/>
                </a:lnTo>
                <a:lnTo>
                  <a:pt x="266" y="3505"/>
                </a:lnTo>
                <a:lnTo>
                  <a:pt x="288" y="3487"/>
                </a:lnTo>
                <a:lnTo>
                  <a:pt x="311" y="3471"/>
                </a:lnTo>
                <a:lnTo>
                  <a:pt x="336" y="3455"/>
                </a:lnTo>
                <a:lnTo>
                  <a:pt x="361" y="3441"/>
                </a:lnTo>
                <a:lnTo>
                  <a:pt x="386" y="3428"/>
                </a:lnTo>
                <a:lnTo>
                  <a:pt x="413" y="3416"/>
                </a:lnTo>
                <a:lnTo>
                  <a:pt x="439" y="3405"/>
                </a:lnTo>
                <a:lnTo>
                  <a:pt x="467" y="3396"/>
                </a:lnTo>
                <a:lnTo>
                  <a:pt x="495" y="3388"/>
                </a:lnTo>
                <a:lnTo>
                  <a:pt x="524" y="3382"/>
                </a:lnTo>
                <a:lnTo>
                  <a:pt x="554" y="3376"/>
                </a:lnTo>
                <a:lnTo>
                  <a:pt x="583" y="3372"/>
                </a:lnTo>
                <a:lnTo>
                  <a:pt x="613" y="3370"/>
                </a:lnTo>
                <a:lnTo>
                  <a:pt x="644" y="3370"/>
                </a:lnTo>
                <a:lnTo>
                  <a:pt x="675" y="3370"/>
                </a:lnTo>
                <a:lnTo>
                  <a:pt x="704" y="3372"/>
                </a:lnTo>
                <a:lnTo>
                  <a:pt x="734" y="3376"/>
                </a:lnTo>
                <a:lnTo>
                  <a:pt x="764" y="3382"/>
                </a:lnTo>
                <a:lnTo>
                  <a:pt x="792" y="3388"/>
                </a:lnTo>
                <a:lnTo>
                  <a:pt x="821" y="3396"/>
                </a:lnTo>
                <a:lnTo>
                  <a:pt x="848" y="3405"/>
                </a:lnTo>
                <a:lnTo>
                  <a:pt x="875" y="3416"/>
                </a:lnTo>
                <a:lnTo>
                  <a:pt x="901" y="3428"/>
                </a:lnTo>
                <a:lnTo>
                  <a:pt x="928" y="3441"/>
                </a:lnTo>
                <a:lnTo>
                  <a:pt x="952" y="3455"/>
                </a:lnTo>
                <a:lnTo>
                  <a:pt x="976" y="3471"/>
                </a:lnTo>
                <a:lnTo>
                  <a:pt x="999" y="3487"/>
                </a:lnTo>
                <a:lnTo>
                  <a:pt x="1022" y="3505"/>
                </a:lnTo>
                <a:lnTo>
                  <a:pt x="1043" y="3524"/>
                </a:lnTo>
                <a:lnTo>
                  <a:pt x="1064" y="3543"/>
                </a:lnTo>
                <a:lnTo>
                  <a:pt x="1084" y="3564"/>
                </a:lnTo>
                <a:lnTo>
                  <a:pt x="1103" y="3585"/>
                </a:lnTo>
                <a:lnTo>
                  <a:pt x="1120" y="3608"/>
                </a:lnTo>
                <a:lnTo>
                  <a:pt x="1137" y="3631"/>
                </a:lnTo>
                <a:lnTo>
                  <a:pt x="1152" y="3656"/>
                </a:lnTo>
                <a:lnTo>
                  <a:pt x="1166" y="3680"/>
                </a:lnTo>
                <a:lnTo>
                  <a:pt x="1180" y="3706"/>
                </a:lnTo>
                <a:lnTo>
                  <a:pt x="1192" y="3733"/>
                </a:lnTo>
                <a:lnTo>
                  <a:pt x="1203" y="3759"/>
                </a:lnTo>
                <a:lnTo>
                  <a:pt x="1211" y="3786"/>
                </a:lnTo>
                <a:lnTo>
                  <a:pt x="1219" y="3815"/>
                </a:lnTo>
                <a:lnTo>
                  <a:pt x="1226" y="3844"/>
                </a:lnTo>
                <a:lnTo>
                  <a:pt x="1231" y="3873"/>
                </a:lnTo>
                <a:lnTo>
                  <a:pt x="1236" y="3903"/>
                </a:lnTo>
                <a:lnTo>
                  <a:pt x="1238" y="3933"/>
                </a:lnTo>
                <a:lnTo>
                  <a:pt x="1238" y="3964"/>
                </a:lnTo>
                <a:close/>
                <a:moveTo>
                  <a:pt x="2276" y="2224"/>
                </a:moveTo>
                <a:lnTo>
                  <a:pt x="2276" y="2224"/>
                </a:lnTo>
                <a:lnTo>
                  <a:pt x="2258" y="2265"/>
                </a:lnTo>
                <a:lnTo>
                  <a:pt x="2240" y="2308"/>
                </a:lnTo>
                <a:lnTo>
                  <a:pt x="2225" y="2352"/>
                </a:lnTo>
                <a:lnTo>
                  <a:pt x="2213" y="2398"/>
                </a:lnTo>
                <a:lnTo>
                  <a:pt x="2202" y="2445"/>
                </a:lnTo>
                <a:lnTo>
                  <a:pt x="2193" y="2494"/>
                </a:lnTo>
                <a:lnTo>
                  <a:pt x="2186" y="2544"/>
                </a:lnTo>
                <a:lnTo>
                  <a:pt x="2182" y="2597"/>
                </a:lnTo>
                <a:lnTo>
                  <a:pt x="2194" y="2575"/>
                </a:lnTo>
                <a:lnTo>
                  <a:pt x="2207" y="2553"/>
                </a:lnTo>
                <a:lnTo>
                  <a:pt x="2221" y="2532"/>
                </a:lnTo>
                <a:lnTo>
                  <a:pt x="2235" y="2513"/>
                </a:lnTo>
                <a:lnTo>
                  <a:pt x="2250" y="2494"/>
                </a:lnTo>
                <a:lnTo>
                  <a:pt x="2264" y="2475"/>
                </a:lnTo>
                <a:lnTo>
                  <a:pt x="2280" y="2458"/>
                </a:lnTo>
                <a:lnTo>
                  <a:pt x="2296" y="2441"/>
                </a:lnTo>
                <a:lnTo>
                  <a:pt x="2313" y="2425"/>
                </a:lnTo>
                <a:lnTo>
                  <a:pt x="2329" y="2408"/>
                </a:lnTo>
                <a:lnTo>
                  <a:pt x="2346" y="2394"/>
                </a:lnTo>
                <a:lnTo>
                  <a:pt x="2363" y="2379"/>
                </a:lnTo>
                <a:lnTo>
                  <a:pt x="2400" y="2352"/>
                </a:lnTo>
                <a:lnTo>
                  <a:pt x="2437" y="2327"/>
                </a:lnTo>
                <a:lnTo>
                  <a:pt x="2400" y="2301"/>
                </a:lnTo>
                <a:lnTo>
                  <a:pt x="2361" y="2276"/>
                </a:lnTo>
                <a:lnTo>
                  <a:pt x="2319" y="2251"/>
                </a:lnTo>
                <a:lnTo>
                  <a:pt x="2276" y="2224"/>
                </a:lnTo>
                <a:close/>
                <a:moveTo>
                  <a:pt x="1641" y="3451"/>
                </a:moveTo>
                <a:lnTo>
                  <a:pt x="1641" y="3451"/>
                </a:lnTo>
                <a:lnTo>
                  <a:pt x="1613" y="3422"/>
                </a:lnTo>
                <a:lnTo>
                  <a:pt x="1588" y="3394"/>
                </a:lnTo>
                <a:lnTo>
                  <a:pt x="1564" y="3365"/>
                </a:lnTo>
                <a:lnTo>
                  <a:pt x="1542" y="3338"/>
                </a:lnTo>
                <a:lnTo>
                  <a:pt x="1521" y="3309"/>
                </a:lnTo>
                <a:lnTo>
                  <a:pt x="1502" y="3280"/>
                </a:lnTo>
                <a:lnTo>
                  <a:pt x="1484" y="3252"/>
                </a:lnTo>
                <a:lnTo>
                  <a:pt x="1468" y="3223"/>
                </a:lnTo>
                <a:lnTo>
                  <a:pt x="1454" y="3195"/>
                </a:lnTo>
                <a:lnTo>
                  <a:pt x="1440" y="3166"/>
                </a:lnTo>
                <a:lnTo>
                  <a:pt x="1429" y="3136"/>
                </a:lnTo>
                <a:lnTo>
                  <a:pt x="1418" y="3108"/>
                </a:lnTo>
                <a:lnTo>
                  <a:pt x="1408" y="3079"/>
                </a:lnTo>
                <a:lnTo>
                  <a:pt x="1401" y="3049"/>
                </a:lnTo>
                <a:lnTo>
                  <a:pt x="1393" y="3021"/>
                </a:lnTo>
                <a:lnTo>
                  <a:pt x="1387" y="2991"/>
                </a:lnTo>
                <a:lnTo>
                  <a:pt x="1382" y="2961"/>
                </a:lnTo>
                <a:lnTo>
                  <a:pt x="1378" y="2932"/>
                </a:lnTo>
                <a:lnTo>
                  <a:pt x="1374" y="2902"/>
                </a:lnTo>
                <a:lnTo>
                  <a:pt x="1372" y="2872"/>
                </a:lnTo>
                <a:lnTo>
                  <a:pt x="1370" y="2843"/>
                </a:lnTo>
                <a:lnTo>
                  <a:pt x="1369" y="2812"/>
                </a:lnTo>
                <a:lnTo>
                  <a:pt x="1369" y="2751"/>
                </a:lnTo>
                <a:lnTo>
                  <a:pt x="1371" y="2690"/>
                </a:lnTo>
                <a:lnTo>
                  <a:pt x="1374" y="2627"/>
                </a:lnTo>
                <a:lnTo>
                  <a:pt x="1379" y="2563"/>
                </a:lnTo>
                <a:lnTo>
                  <a:pt x="1384" y="2499"/>
                </a:lnTo>
                <a:lnTo>
                  <a:pt x="1396" y="2367"/>
                </a:lnTo>
                <a:lnTo>
                  <a:pt x="1402" y="2299"/>
                </a:lnTo>
                <a:lnTo>
                  <a:pt x="1405" y="2231"/>
                </a:lnTo>
                <a:lnTo>
                  <a:pt x="1408" y="2160"/>
                </a:lnTo>
                <a:lnTo>
                  <a:pt x="1409" y="2089"/>
                </a:lnTo>
                <a:lnTo>
                  <a:pt x="1408" y="2016"/>
                </a:lnTo>
                <a:lnTo>
                  <a:pt x="1406" y="1979"/>
                </a:lnTo>
                <a:lnTo>
                  <a:pt x="1404" y="1942"/>
                </a:lnTo>
                <a:lnTo>
                  <a:pt x="1401" y="1904"/>
                </a:lnTo>
                <a:lnTo>
                  <a:pt x="1396" y="1866"/>
                </a:lnTo>
                <a:lnTo>
                  <a:pt x="1391" y="1827"/>
                </a:lnTo>
                <a:lnTo>
                  <a:pt x="1385" y="1789"/>
                </a:lnTo>
                <a:lnTo>
                  <a:pt x="1378" y="1749"/>
                </a:lnTo>
                <a:lnTo>
                  <a:pt x="1370" y="1709"/>
                </a:lnTo>
                <a:lnTo>
                  <a:pt x="1360" y="1669"/>
                </a:lnTo>
                <a:lnTo>
                  <a:pt x="1350" y="1628"/>
                </a:lnTo>
                <a:lnTo>
                  <a:pt x="1338" y="1587"/>
                </a:lnTo>
                <a:lnTo>
                  <a:pt x="1325" y="1546"/>
                </a:lnTo>
                <a:lnTo>
                  <a:pt x="1310" y="1504"/>
                </a:lnTo>
                <a:lnTo>
                  <a:pt x="1295" y="1461"/>
                </a:lnTo>
                <a:lnTo>
                  <a:pt x="1277" y="1418"/>
                </a:lnTo>
                <a:lnTo>
                  <a:pt x="1259" y="1375"/>
                </a:lnTo>
                <a:lnTo>
                  <a:pt x="1238" y="1331"/>
                </a:lnTo>
                <a:lnTo>
                  <a:pt x="1216" y="1286"/>
                </a:lnTo>
                <a:lnTo>
                  <a:pt x="1230" y="1303"/>
                </a:lnTo>
                <a:lnTo>
                  <a:pt x="1244" y="1321"/>
                </a:lnTo>
                <a:lnTo>
                  <a:pt x="1261" y="1339"/>
                </a:lnTo>
                <a:lnTo>
                  <a:pt x="1277" y="1356"/>
                </a:lnTo>
                <a:lnTo>
                  <a:pt x="1296" y="1374"/>
                </a:lnTo>
                <a:lnTo>
                  <a:pt x="1315" y="1391"/>
                </a:lnTo>
                <a:lnTo>
                  <a:pt x="1356" y="1426"/>
                </a:lnTo>
                <a:lnTo>
                  <a:pt x="1401" y="1461"/>
                </a:lnTo>
                <a:lnTo>
                  <a:pt x="1449" y="1495"/>
                </a:lnTo>
                <a:lnTo>
                  <a:pt x="1500" y="1530"/>
                </a:lnTo>
                <a:lnTo>
                  <a:pt x="1554" y="1564"/>
                </a:lnTo>
                <a:lnTo>
                  <a:pt x="1610" y="1598"/>
                </a:lnTo>
                <a:lnTo>
                  <a:pt x="1668" y="1632"/>
                </a:lnTo>
                <a:lnTo>
                  <a:pt x="1727" y="1667"/>
                </a:lnTo>
                <a:lnTo>
                  <a:pt x="1789" y="1701"/>
                </a:lnTo>
                <a:lnTo>
                  <a:pt x="1913" y="1769"/>
                </a:lnTo>
                <a:lnTo>
                  <a:pt x="2039" y="1836"/>
                </a:lnTo>
                <a:lnTo>
                  <a:pt x="2164" y="1903"/>
                </a:lnTo>
                <a:lnTo>
                  <a:pt x="2285" y="1970"/>
                </a:lnTo>
                <a:lnTo>
                  <a:pt x="2344" y="2003"/>
                </a:lnTo>
                <a:lnTo>
                  <a:pt x="2400" y="2036"/>
                </a:lnTo>
                <a:lnTo>
                  <a:pt x="2454" y="2069"/>
                </a:lnTo>
                <a:lnTo>
                  <a:pt x="2504" y="2101"/>
                </a:lnTo>
                <a:lnTo>
                  <a:pt x="2553" y="2134"/>
                </a:lnTo>
                <a:lnTo>
                  <a:pt x="2598" y="2167"/>
                </a:lnTo>
                <a:lnTo>
                  <a:pt x="2640" y="2199"/>
                </a:lnTo>
                <a:lnTo>
                  <a:pt x="2677" y="2232"/>
                </a:lnTo>
                <a:lnTo>
                  <a:pt x="2695" y="2247"/>
                </a:lnTo>
                <a:lnTo>
                  <a:pt x="2711" y="2264"/>
                </a:lnTo>
                <a:lnTo>
                  <a:pt x="2725" y="2279"/>
                </a:lnTo>
                <a:lnTo>
                  <a:pt x="2740" y="2296"/>
                </a:lnTo>
                <a:lnTo>
                  <a:pt x="2752" y="2311"/>
                </a:lnTo>
                <a:lnTo>
                  <a:pt x="2763" y="2328"/>
                </a:lnTo>
                <a:lnTo>
                  <a:pt x="2774" y="2343"/>
                </a:lnTo>
                <a:lnTo>
                  <a:pt x="2781" y="2360"/>
                </a:lnTo>
                <a:lnTo>
                  <a:pt x="2775" y="2318"/>
                </a:lnTo>
                <a:lnTo>
                  <a:pt x="2767" y="2276"/>
                </a:lnTo>
                <a:lnTo>
                  <a:pt x="2759" y="2236"/>
                </a:lnTo>
                <a:lnTo>
                  <a:pt x="2750" y="2197"/>
                </a:lnTo>
                <a:lnTo>
                  <a:pt x="2740" y="2159"/>
                </a:lnTo>
                <a:lnTo>
                  <a:pt x="2729" y="2122"/>
                </a:lnTo>
                <a:lnTo>
                  <a:pt x="2718" y="2086"/>
                </a:lnTo>
                <a:lnTo>
                  <a:pt x="2706" y="2050"/>
                </a:lnTo>
                <a:lnTo>
                  <a:pt x="2692" y="2016"/>
                </a:lnTo>
                <a:lnTo>
                  <a:pt x="2678" y="1983"/>
                </a:lnTo>
                <a:lnTo>
                  <a:pt x="2664" y="1950"/>
                </a:lnTo>
                <a:lnTo>
                  <a:pt x="2648" y="1918"/>
                </a:lnTo>
                <a:lnTo>
                  <a:pt x="2633" y="1888"/>
                </a:lnTo>
                <a:lnTo>
                  <a:pt x="2616" y="1858"/>
                </a:lnTo>
                <a:lnTo>
                  <a:pt x="2599" y="1828"/>
                </a:lnTo>
                <a:lnTo>
                  <a:pt x="2581" y="1800"/>
                </a:lnTo>
                <a:lnTo>
                  <a:pt x="2563" y="1772"/>
                </a:lnTo>
                <a:lnTo>
                  <a:pt x="2544" y="1746"/>
                </a:lnTo>
                <a:lnTo>
                  <a:pt x="2524" y="1719"/>
                </a:lnTo>
                <a:lnTo>
                  <a:pt x="2504" y="1694"/>
                </a:lnTo>
                <a:lnTo>
                  <a:pt x="2483" y="1670"/>
                </a:lnTo>
                <a:lnTo>
                  <a:pt x="2461" y="1646"/>
                </a:lnTo>
                <a:lnTo>
                  <a:pt x="2440" y="1623"/>
                </a:lnTo>
                <a:lnTo>
                  <a:pt x="2417" y="1601"/>
                </a:lnTo>
                <a:lnTo>
                  <a:pt x="2395" y="1579"/>
                </a:lnTo>
                <a:lnTo>
                  <a:pt x="2372" y="1558"/>
                </a:lnTo>
                <a:lnTo>
                  <a:pt x="2348" y="1537"/>
                </a:lnTo>
                <a:lnTo>
                  <a:pt x="2324" y="1517"/>
                </a:lnTo>
                <a:lnTo>
                  <a:pt x="2300" y="1497"/>
                </a:lnTo>
                <a:lnTo>
                  <a:pt x="2274" y="1479"/>
                </a:lnTo>
                <a:lnTo>
                  <a:pt x="2249" y="1461"/>
                </a:lnTo>
                <a:lnTo>
                  <a:pt x="2224" y="1443"/>
                </a:lnTo>
                <a:lnTo>
                  <a:pt x="2171" y="1410"/>
                </a:lnTo>
                <a:lnTo>
                  <a:pt x="2117" y="1379"/>
                </a:lnTo>
                <a:lnTo>
                  <a:pt x="2062" y="1350"/>
                </a:lnTo>
                <a:lnTo>
                  <a:pt x="2006" y="1323"/>
                </a:lnTo>
                <a:lnTo>
                  <a:pt x="1949" y="1298"/>
                </a:lnTo>
                <a:lnTo>
                  <a:pt x="1891" y="1274"/>
                </a:lnTo>
                <a:lnTo>
                  <a:pt x="1833" y="1252"/>
                </a:lnTo>
                <a:lnTo>
                  <a:pt x="1774" y="1231"/>
                </a:lnTo>
                <a:lnTo>
                  <a:pt x="1714" y="1211"/>
                </a:lnTo>
                <a:lnTo>
                  <a:pt x="1654" y="1193"/>
                </a:lnTo>
                <a:lnTo>
                  <a:pt x="1594" y="1176"/>
                </a:lnTo>
                <a:lnTo>
                  <a:pt x="1534" y="1159"/>
                </a:lnTo>
                <a:lnTo>
                  <a:pt x="1474" y="1145"/>
                </a:lnTo>
                <a:lnTo>
                  <a:pt x="1414" y="1130"/>
                </a:lnTo>
                <a:lnTo>
                  <a:pt x="1296" y="1103"/>
                </a:lnTo>
                <a:lnTo>
                  <a:pt x="1346" y="1112"/>
                </a:lnTo>
                <a:lnTo>
                  <a:pt x="1393" y="1120"/>
                </a:lnTo>
                <a:lnTo>
                  <a:pt x="1440" y="1127"/>
                </a:lnTo>
                <a:lnTo>
                  <a:pt x="1487" y="1133"/>
                </a:lnTo>
                <a:lnTo>
                  <a:pt x="1532" y="1138"/>
                </a:lnTo>
                <a:lnTo>
                  <a:pt x="1575" y="1142"/>
                </a:lnTo>
                <a:lnTo>
                  <a:pt x="1617" y="1145"/>
                </a:lnTo>
                <a:lnTo>
                  <a:pt x="1659" y="1147"/>
                </a:lnTo>
                <a:lnTo>
                  <a:pt x="1699" y="1148"/>
                </a:lnTo>
                <a:lnTo>
                  <a:pt x="1738" y="1149"/>
                </a:lnTo>
                <a:lnTo>
                  <a:pt x="1777" y="1149"/>
                </a:lnTo>
                <a:lnTo>
                  <a:pt x="1814" y="1148"/>
                </a:lnTo>
                <a:lnTo>
                  <a:pt x="1851" y="1146"/>
                </a:lnTo>
                <a:lnTo>
                  <a:pt x="1887" y="1144"/>
                </a:lnTo>
                <a:lnTo>
                  <a:pt x="1921" y="1142"/>
                </a:lnTo>
                <a:lnTo>
                  <a:pt x="1955" y="1137"/>
                </a:lnTo>
                <a:lnTo>
                  <a:pt x="2021" y="1129"/>
                </a:lnTo>
                <a:lnTo>
                  <a:pt x="2083" y="1119"/>
                </a:lnTo>
                <a:lnTo>
                  <a:pt x="2142" y="1105"/>
                </a:lnTo>
                <a:lnTo>
                  <a:pt x="2199" y="1092"/>
                </a:lnTo>
                <a:lnTo>
                  <a:pt x="2253" y="1077"/>
                </a:lnTo>
                <a:lnTo>
                  <a:pt x="2306" y="1061"/>
                </a:lnTo>
                <a:lnTo>
                  <a:pt x="2357" y="1045"/>
                </a:lnTo>
                <a:lnTo>
                  <a:pt x="2405" y="1028"/>
                </a:lnTo>
                <a:lnTo>
                  <a:pt x="2498" y="997"/>
                </a:lnTo>
                <a:lnTo>
                  <a:pt x="2543" y="981"/>
                </a:lnTo>
                <a:lnTo>
                  <a:pt x="2586" y="967"/>
                </a:lnTo>
                <a:lnTo>
                  <a:pt x="2630" y="954"/>
                </a:lnTo>
                <a:lnTo>
                  <a:pt x="2671" y="943"/>
                </a:lnTo>
                <a:lnTo>
                  <a:pt x="2714" y="933"/>
                </a:lnTo>
                <a:lnTo>
                  <a:pt x="2757" y="925"/>
                </a:lnTo>
                <a:lnTo>
                  <a:pt x="2800" y="920"/>
                </a:lnTo>
                <a:lnTo>
                  <a:pt x="2821" y="917"/>
                </a:lnTo>
                <a:lnTo>
                  <a:pt x="2843" y="917"/>
                </a:lnTo>
                <a:lnTo>
                  <a:pt x="2865" y="916"/>
                </a:lnTo>
                <a:lnTo>
                  <a:pt x="2887" y="917"/>
                </a:lnTo>
                <a:lnTo>
                  <a:pt x="2909" y="918"/>
                </a:lnTo>
                <a:lnTo>
                  <a:pt x="2932" y="921"/>
                </a:lnTo>
                <a:lnTo>
                  <a:pt x="2955" y="924"/>
                </a:lnTo>
                <a:lnTo>
                  <a:pt x="2978" y="928"/>
                </a:lnTo>
                <a:lnTo>
                  <a:pt x="3002" y="933"/>
                </a:lnTo>
                <a:lnTo>
                  <a:pt x="3026" y="939"/>
                </a:lnTo>
                <a:lnTo>
                  <a:pt x="3050" y="946"/>
                </a:lnTo>
                <a:lnTo>
                  <a:pt x="3074" y="954"/>
                </a:lnTo>
                <a:lnTo>
                  <a:pt x="3099" y="964"/>
                </a:lnTo>
                <a:lnTo>
                  <a:pt x="3126" y="973"/>
                </a:lnTo>
                <a:lnTo>
                  <a:pt x="3107" y="955"/>
                </a:lnTo>
                <a:lnTo>
                  <a:pt x="3088" y="937"/>
                </a:lnTo>
                <a:lnTo>
                  <a:pt x="3069" y="920"/>
                </a:lnTo>
                <a:lnTo>
                  <a:pt x="3049" y="902"/>
                </a:lnTo>
                <a:lnTo>
                  <a:pt x="3028" y="885"/>
                </a:lnTo>
                <a:lnTo>
                  <a:pt x="3006" y="869"/>
                </a:lnTo>
                <a:lnTo>
                  <a:pt x="2984" y="854"/>
                </a:lnTo>
                <a:lnTo>
                  <a:pt x="2961" y="839"/>
                </a:lnTo>
                <a:lnTo>
                  <a:pt x="2938" y="824"/>
                </a:lnTo>
                <a:lnTo>
                  <a:pt x="2914" y="811"/>
                </a:lnTo>
                <a:lnTo>
                  <a:pt x="2889" y="797"/>
                </a:lnTo>
                <a:lnTo>
                  <a:pt x="2864" y="784"/>
                </a:lnTo>
                <a:lnTo>
                  <a:pt x="2839" y="772"/>
                </a:lnTo>
                <a:lnTo>
                  <a:pt x="2813" y="760"/>
                </a:lnTo>
                <a:lnTo>
                  <a:pt x="2786" y="749"/>
                </a:lnTo>
                <a:lnTo>
                  <a:pt x="2759" y="739"/>
                </a:lnTo>
                <a:lnTo>
                  <a:pt x="2732" y="729"/>
                </a:lnTo>
                <a:lnTo>
                  <a:pt x="2704" y="719"/>
                </a:lnTo>
                <a:lnTo>
                  <a:pt x="2676" y="711"/>
                </a:lnTo>
                <a:lnTo>
                  <a:pt x="2647" y="703"/>
                </a:lnTo>
                <a:lnTo>
                  <a:pt x="2588" y="687"/>
                </a:lnTo>
                <a:lnTo>
                  <a:pt x="2528" y="675"/>
                </a:lnTo>
                <a:lnTo>
                  <a:pt x="2467" y="665"/>
                </a:lnTo>
                <a:lnTo>
                  <a:pt x="2404" y="658"/>
                </a:lnTo>
                <a:lnTo>
                  <a:pt x="2341" y="652"/>
                </a:lnTo>
                <a:lnTo>
                  <a:pt x="2276" y="650"/>
                </a:lnTo>
                <a:lnTo>
                  <a:pt x="2212" y="650"/>
                </a:lnTo>
                <a:lnTo>
                  <a:pt x="2146" y="652"/>
                </a:lnTo>
                <a:lnTo>
                  <a:pt x="2078" y="657"/>
                </a:lnTo>
                <a:lnTo>
                  <a:pt x="2012" y="664"/>
                </a:lnTo>
                <a:lnTo>
                  <a:pt x="1945" y="674"/>
                </a:lnTo>
                <a:lnTo>
                  <a:pt x="1878" y="686"/>
                </a:lnTo>
                <a:lnTo>
                  <a:pt x="1811" y="702"/>
                </a:lnTo>
                <a:lnTo>
                  <a:pt x="1744" y="719"/>
                </a:lnTo>
                <a:lnTo>
                  <a:pt x="1710" y="729"/>
                </a:lnTo>
                <a:lnTo>
                  <a:pt x="1677" y="740"/>
                </a:lnTo>
                <a:lnTo>
                  <a:pt x="1644" y="751"/>
                </a:lnTo>
                <a:lnTo>
                  <a:pt x="1611" y="763"/>
                </a:lnTo>
                <a:lnTo>
                  <a:pt x="1578" y="777"/>
                </a:lnTo>
                <a:lnTo>
                  <a:pt x="1545" y="790"/>
                </a:lnTo>
                <a:lnTo>
                  <a:pt x="1512" y="804"/>
                </a:lnTo>
                <a:lnTo>
                  <a:pt x="1480" y="818"/>
                </a:lnTo>
                <a:lnTo>
                  <a:pt x="1447" y="834"/>
                </a:lnTo>
                <a:lnTo>
                  <a:pt x="1415" y="849"/>
                </a:lnTo>
                <a:lnTo>
                  <a:pt x="1383" y="867"/>
                </a:lnTo>
                <a:lnTo>
                  <a:pt x="1351" y="884"/>
                </a:lnTo>
                <a:lnTo>
                  <a:pt x="1320" y="902"/>
                </a:lnTo>
                <a:lnTo>
                  <a:pt x="1290" y="921"/>
                </a:lnTo>
                <a:lnTo>
                  <a:pt x="1259" y="940"/>
                </a:lnTo>
                <a:lnTo>
                  <a:pt x="1228" y="961"/>
                </a:lnTo>
                <a:lnTo>
                  <a:pt x="1264" y="926"/>
                </a:lnTo>
                <a:lnTo>
                  <a:pt x="1302" y="893"/>
                </a:lnTo>
                <a:lnTo>
                  <a:pt x="1340" y="862"/>
                </a:lnTo>
                <a:lnTo>
                  <a:pt x="1380" y="833"/>
                </a:lnTo>
                <a:lnTo>
                  <a:pt x="1422" y="804"/>
                </a:lnTo>
                <a:lnTo>
                  <a:pt x="1463" y="778"/>
                </a:lnTo>
                <a:lnTo>
                  <a:pt x="1507" y="752"/>
                </a:lnTo>
                <a:lnTo>
                  <a:pt x="1551" y="727"/>
                </a:lnTo>
                <a:lnTo>
                  <a:pt x="1595" y="704"/>
                </a:lnTo>
                <a:lnTo>
                  <a:pt x="1642" y="681"/>
                </a:lnTo>
                <a:lnTo>
                  <a:pt x="1733" y="636"/>
                </a:lnTo>
                <a:lnTo>
                  <a:pt x="1918" y="550"/>
                </a:lnTo>
                <a:lnTo>
                  <a:pt x="2008" y="506"/>
                </a:lnTo>
                <a:lnTo>
                  <a:pt x="2053" y="483"/>
                </a:lnTo>
                <a:lnTo>
                  <a:pt x="2097" y="460"/>
                </a:lnTo>
                <a:lnTo>
                  <a:pt x="2140" y="437"/>
                </a:lnTo>
                <a:lnTo>
                  <a:pt x="2182" y="411"/>
                </a:lnTo>
                <a:lnTo>
                  <a:pt x="2223" y="385"/>
                </a:lnTo>
                <a:lnTo>
                  <a:pt x="2262" y="358"/>
                </a:lnTo>
                <a:lnTo>
                  <a:pt x="2301" y="330"/>
                </a:lnTo>
                <a:lnTo>
                  <a:pt x="2337" y="300"/>
                </a:lnTo>
                <a:lnTo>
                  <a:pt x="2372" y="268"/>
                </a:lnTo>
                <a:lnTo>
                  <a:pt x="2406" y="235"/>
                </a:lnTo>
                <a:lnTo>
                  <a:pt x="2422" y="218"/>
                </a:lnTo>
                <a:lnTo>
                  <a:pt x="2438" y="200"/>
                </a:lnTo>
                <a:lnTo>
                  <a:pt x="2453" y="181"/>
                </a:lnTo>
                <a:lnTo>
                  <a:pt x="2468" y="163"/>
                </a:lnTo>
                <a:lnTo>
                  <a:pt x="2481" y="144"/>
                </a:lnTo>
                <a:lnTo>
                  <a:pt x="2495" y="124"/>
                </a:lnTo>
                <a:lnTo>
                  <a:pt x="2508" y="103"/>
                </a:lnTo>
                <a:lnTo>
                  <a:pt x="2521" y="82"/>
                </a:lnTo>
                <a:lnTo>
                  <a:pt x="2491" y="77"/>
                </a:lnTo>
                <a:lnTo>
                  <a:pt x="2461" y="74"/>
                </a:lnTo>
                <a:lnTo>
                  <a:pt x="2433" y="70"/>
                </a:lnTo>
                <a:lnTo>
                  <a:pt x="2403" y="68"/>
                </a:lnTo>
                <a:lnTo>
                  <a:pt x="2373" y="66"/>
                </a:lnTo>
                <a:lnTo>
                  <a:pt x="2345" y="66"/>
                </a:lnTo>
                <a:lnTo>
                  <a:pt x="2315" y="66"/>
                </a:lnTo>
                <a:lnTo>
                  <a:pt x="2286" y="67"/>
                </a:lnTo>
                <a:lnTo>
                  <a:pt x="2258" y="68"/>
                </a:lnTo>
                <a:lnTo>
                  <a:pt x="2229" y="70"/>
                </a:lnTo>
                <a:lnTo>
                  <a:pt x="2201" y="74"/>
                </a:lnTo>
                <a:lnTo>
                  <a:pt x="2172" y="78"/>
                </a:lnTo>
                <a:lnTo>
                  <a:pt x="2143" y="82"/>
                </a:lnTo>
                <a:lnTo>
                  <a:pt x="2115" y="88"/>
                </a:lnTo>
                <a:lnTo>
                  <a:pt x="2087" y="93"/>
                </a:lnTo>
                <a:lnTo>
                  <a:pt x="2059" y="101"/>
                </a:lnTo>
                <a:lnTo>
                  <a:pt x="2031" y="108"/>
                </a:lnTo>
                <a:lnTo>
                  <a:pt x="2004" y="116"/>
                </a:lnTo>
                <a:lnTo>
                  <a:pt x="1977" y="125"/>
                </a:lnTo>
                <a:lnTo>
                  <a:pt x="1950" y="134"/>
                </a:lnTo>
                <a:lnTo>
                  <a:pt x="1897" y="155"/>
                </a:lnTo>
                <a:lnTo>
                  <a:pt x="1844" y="177"/>
                </a:lnTo>
                <a:lnTo>
                  <a:pt x="1793" y="202"/>
                </a:lnTo>
                <a:lnTo>
                  <a:pt x="1743" y="230"/>
                </a:lnTo>
                <a:lnTo>
                  <a:pt x="1694" y="258"/>
                </a:lnTo>
                <a:lnTo>
                  <a:pt x="1647" y="289"/>
                </a:lnTo>
                <a:lnTo>
                  <a:pt x="1601" y="322"/>
                </a:lnTo>
                <a:lnTo>
                  <a:pt x="1557" y="357"/>
                </a:lnTo>
                <a:lnTo>
                  <a:pt x="1515" y="393"/>
                </a:lnTo>
                <a:lnTo>
                  <a:pt x="1473" y="430"/>
                </a:lnTo>
                <a:lnTo>
                  <a:pt x="1435" y="468"/>
                </a:lnTo>
                <a:lnTo>
                  <a:pt x="1397" y="509"/>
                </a:lnTo>
                <a:lnTo>
                  <a:pt x="1362" y="550"/>
                </a:lnTo>
                <a:lnTo>
                  <a:pt x="1329" y="592"/>
                </a:lnTo>
                <a:lnTo>
                  <a:pt x="1298" y="635"/>
                </a:lnTo>
                <a:lnTo>
                  <a:pt x="1270" y="679"/>
                </a:lnTo>
                <a:lnTo>
                  <a:pt x="1243" y="723"/>
                </a:lnTo>
                <a:lnTo>
                  <a:pt x="1220" y="767"/>
                </a:lnTo>
                <a:lnTo>
                  <a:pt x="1199" y="813"/>
                </a:lnTo>
                <a:lnTo>
                  <a:pt x="1181" y="858"/>
                </a:lnTo>
                <a:lnTo>
                  <a:pt x="1164" y="903"/>
                </a:lnTo>
                <a:lnTo>
                  <a:pt x="1158" y="926"/>
                </a:lnTo>
                <a:lnTo>
                  <a:pt x="1151" y="949"/>
                </a:lnTo>
                <a:lnTo>
                  <a:pt x="1154" y="920"/>
                </a:lnTo>
                <a:lnTo>
                  <a:pt x="1155" y="890"/>
                </a:lnTo>
                <a:lnTo>
                  <a:pt x="1156" y="858"/>
                </a:lnTo>
                <a:lnTo>
                  <a:pt x="1158" y="826"/>
                </a:lnTo>
                <a:lnTo>
                  <a:pt x="1156" y="761"/>
                </a:lnTo>
                <a:lnTo>
                  <a:pt x="1153" y="694"/>
                </a:lnTo>
                <a:lnTo>
                  <a:pt x="1147" y="558"/>
                </a:lnTo>
                <a:lnTo>
                  <a:pt x="1145" y="489"/>
                </a:lnTo>
                <a:lnTo>
                  <a:pt x="1145" y="455"/>
                </a:lnTo>
                <a:lnTo>
                  <a:pt x="1145" y="421"/>
                </a:lnTo>
                <a:lnTo>
                  <a:pt x="1147" y="388"/>
                </a:lnTo>
                <a:lnTo>
                  <a:pt x="1149" y="356"/>
                </a:lnTo>
                <a:lnTo>
                  <a:pt x="1152" y="323"/>
                </a:lnTo>
                <a:lnTo>
                  <a:pt x="1156" y="292"/>
                </a:lnTo>
                <a:lnTo>
                  <a:pt x="1162" y="262"/>
                </a:lnTo>
                <a:lnTo>
                  <a:pt x="1169" y="232"/>
                </a:lnTo>
                <a:lnTo>
                  <a:pt x="1176" y="203"/>
                </a:lnTo>
                <a:lnTo>
                  <a:pt x="1186" y="176"/>
                </a:lnTo>
                <a:lnTo>
                  <a:pt x="1197" y="148"/>
                </a:lnTo>
                <a:lnTo>
                  <a:pt x="1211" y="123"/>
                </a:lnTo>
                <a:lnTo>
                  <a:pt x="1226" y="99"/>
                </a:lnTo>
                <a:lnTo>
                  <a:pt x="1243" y="76"/>
                </a:lnTo>
                <a:lnTo>
                  <a:pt x="1253" y="65"/>
                </a:lnTo>
                <a:lnTo>
                  <a:pt x="1263" y="55"/>
                </a:lnTo>
                <a:lnTo>
                  <a:pt x="1273" y="45"/>
                </a:lnTo>
                <a:lnTo>
                  <a:pt x="1284" y="35"/>
                </a:lnTo>
                <a:lnTo>
                  <a:pt x="1296" y="25"/>
                </a:lnTo>
                <a:lnTo>
                  <a:pt x="1308" y="16"/>
                </a:lnTo>
                <a:lnTo>
                  <a:pt x="1321" y="8"/>
                </a:lnTo>
                <a:lnTo>
                  <a:pt x="1335" y="0"/>
                </a:lnTo>
                <a:lnTo>
                  <a:pt x="1314" y="1"/>
                </a:lnTo>
                <a:lnTo>
                  <a:pt x="1292" y="3"/>
                </a:lnTo>
                <a:lnTo>
                  <a:pt x="1271" y="6"/>
                </a:lnTo>
                <a:lnTo>
                  <a:pt x="1251" y="10"/>
                </a:lnTo>
                <a:lnTo>
                  <a:pt x="1231" y="15"/>
                </a:lnTo>
                <a:lnTo>
                  <a:pt x="1211" y="21"/>
                </a:lnTo>
                <a:lnTo>
                  <a:pt x="1192" y="27"/>
                </a:lnTo>
                <a:lnTo>
                  <a:pt x="1173" y="34"/>
                </a:lnTo>
                <a:lnTo>
                  <a:pt x="1155" y="42"/>
                </a:lnTo>
                <a:lnTo>
                  <a:pt x="1137" y="50"/>
                </a:lnTo>
                <a:lnTo>
                  <a:pt x="1119" y="60"/>
                </a:lnTo>
                <a:lnTo>
                  <a:pt x="1103" y="70"/>
                </a:lnTo>
                <a:lnTo>
                  <a:pt x="1086" y="81"/>
                </a:lnTo>
                <a:lnTo>
                  <a:pt x="1070" y="92"/>
                </a:lnTo>
                <a:lnTo>
                  <a:pt x="1054" y="105"/>
                </a:lnTo>
                <a:lnTo>
                  <a:pt x="1039" y="118"/>
                </a:lnTo>
                <a:lnTo>
                  <a:pt x="1023" y="131"/>
                </a:lnTo>
                <a:lnTo>
                  <a:pt x="1009" y="145"/>
                </a:lnTo>
                <a:lnTo>
                  <a:pt x="995" y="159"/>
                </a:lnTo>
                <a:lnTo>
                  <a:pt x="982" y="174"/>
                </a:lnTo>
                <a:lnTo>
                  <a:pt x="968" y="189"/>
                </a:lnTo>
                <a:lnTo>
                  <a:pt x="956" y="206"/>
                </a:lnTo>
                <a:lnTo>
                  <a:pt x="932" y="239"/>
                </a:lnTo>
                <a:lnTo>
                  <a:pt x="910" y="273"/>
                </a:lnTo>
                <a:lnTo>
                  <a:pt x="890" y="309"/>
                </a:lnTo>
                <a:lnTo>
                  <a:pt x="873" y="346"/>
                </a:lnTo>
                <a:lnTo>
                  <a:pt x="857" y="385"/>
                </a:lnTo>
                <a:lnTo>
                  <a:pt x="843" y="424"/>
                </a:lnTo>
                <a:lnTo>
                  <a:pt x="832" y="464"/>
                </a:lnTo>
                <a:lnTo>
                  <a:pt x="822" y="505"/>
                </a:lnTo>
                <a:lnTo>
                  <a:pt x="814" y="545"/>
                </a:lnTo>
                <a:lnTo>
                  <a:pt x="809" y="586"/>
                </a:lnTo>
                <a:lnTo>
                  <a:pt x="805" y="627"/>
                </a:lnTo>
                <a:lnTo>
                  <a:pt x="805" y="666"/>
                </a:lnTo>
                <a:lnTo>
                  <a:pt x="807" y="707"/>
                </a:lnTo>
                <a:lnTo>
                  <a:pt x="810" y="746"/>
                </a:lnTo>
                <a:lnTo>
                  <a:pt x="816" y="784"/>
                </a:lnTo>
                <a:lnTo>
                  <a:pt x="824" y="822"/>
                </a:lnTo>
                <a:lnTo>
                  <a:pt x="830" y="840"/>
                </a:lnTo>
                <a:lnTo>
                  <a:pt x="835" y="858"/>
                </a:lnTo>
                <a:lnTo>
                  <a:pt x="842" y="876"/>
                </a:lnTo>
                <a:lnTo>
                  <a:pt x="848" y="893"/>
                </a:lnTo>
                <a:lnTo>
                  <a:pt x="856" y="911"/>
                </a:lnTo>
                <a:lnTo>
                  <a:pt x="864" y="927"/>
                </a:lnTo>
                <a:lnTo>
                  <a:pt x="873" y="943"/>
                </a:lnTo>
                <a:lnTo>
                  <a:pt x="882" y="958"/>
                </a:lnTo>
                <a:lnTo>
                  <a:pt x="892" y="973"/>
                </a:lnTo>
                <a:lnTo>
                  <a:pt x="902" y="988"/>
                </a:lnTo>
                <a:lnTo>
                  <a:pt x="881" y="979"/>
                </a:lnTo>
                <a:lnTo>
                  <a:pt x="862" y="970"/>
                </a:lnTo>
                <a:lnTo>
                  <a:pt x="841" y="962"/>
                </a:lnTo>
                <a:lnTo>
                  <a:pt x="820" y="957"/>
                </a:lnTo>
                <a:lnTo>
                  <a:pt x="800" y="951"/>
                </a:lnTo>
                <a:lnTo>
                  <a:pt x="779" y="947"/>
                </a:lnTo>
                <a:lnTo>
                  <a:pt x="759" y="943"/>
                </a:lnTo>
                <a:lnTo>
                  <a:pt x="739" y="940"/>
                </a:lnTo>
                <a:lnTo>
                  <a:pt x="720" y="938"/>
                </a:lnTo>
                <a:lnTo>
                  <a:pt x="700" y="938"/>
                </a:lnTo>
                <a:lnTo>
                  <a:pt x="680" y="937"/>
                </a:lnTo>
                <a:lnTo>
                  <a:pt x="660" y="938"/>
                </a:lnTo>
                <a:lnTo>
                  <a:pt x="640" y="940"/>
                </a:lnTo>
                <a:lnTo>
                  <a:pt x="622" y="943"/>
                </a:lnTo>
                <a:lnTo>
                  <a:pt x="603" y="946"/>
                </a:lnTo>
                <a:lnTo>
                  <a:pt x="584" y="949"/>
                </a:lnTo>
                <a:lnTo>
                  <a:pt x="566" y="954"/>
                </a:lnTo>
                <a:lnTo>
                  <a:pt x="547" y="959"/>
                </a:lnTo>
                <a:lnTo>
                  <a:pt x="528" y="966"/>
                </a:lnTo>
                <a:lnTo>
                  <a:pt x="511" y="972"/>
                </a:lnTo>
                <a:lnTo>
                  <a:pt x="493" y="979"/>
                </a:lnTo>
                <a:lnTo>
                  <a:pt x="475" y="988"/>
                </a:lnTo>
                <a:lnTo>
                  <a:pt x="440" y="1005"/>
                </a:lnTo>
                <a:lnTo>
                  <a:pt x="407" y="1025"/>
                </a:lnTo>
                <a:lnTo>
                  <a:pt x="375" y="1047"/>
                </a:lnTo>
                <a:lnTo>
                  <a:pt x="343" y="1071"/>
                </a:lnTo>
                <a:lnTo>
                  <a:pt x="314" y="1098"/>
                </a:lnTo>
                <a:lnTo>
                  <a:pt x="285" y="1125"/>
                </a:lnTo>
                <a:lnTo>
                  <a:pt x="259" y="1154"/>
                </a:lnTo>
                <a:lnTo>
                  <a:pt x="232" y="1185"/>
                </a:lnTo>
                <a:lnTo>
                  <a:pt x="208" y="1215"/>
                </a:lnTo>
                <a:lnTo>
                  <a:pt x="186" y="1248"/>
                </a:lnTo>
                <a:lnTo>
                  <a:pt x="164" y="1281"/>
                </a:lnTo>
                <a:lnTo>
                  <a:pt x="145" y="1317"/>
                </a:lnTo>
                <a:lnTo>
                  <a:pt x="128" y="1351"/>
                </a:lnTo>
                <a:lnTo>
                  <a:pt x="112" y="1386"/>
                </a:lnTo>
                <a:lnTo>
                  <a:pt x="98" y="1421"/>
                </a:lnTo>
                <a:lnTo>
                  <a:pt x="86" y="1456"/>
                </a:lnTo>
                <a:lnTo>
                  <a:pt x="76" y="1492"/>
                </a:lnTo>
                <a:lnTo>
                  <a:pt x="68" y="1527"/>
                </a:lnTo>
                <a:lnTo>
                  <a:pt x="63" y="1562"/>
                </a:lnTo>
                <a:lnTo>
                  <a:pt x="60" y="1596"/>
                </a:lnTo>
                <a:lnTo>
                  <a:pt x="60" y="1629"/>
                </a:lnTo>
                <a:lnTo>
                  <a:pt x="77" y="1607"/>
                </a:lnTo>
                <a:lnTo>
                  <a:pt x="96" y="1586"/>
                </a:lnTo>
                <a:lnTo>
                  <a:pt x="115" y="1565"/>
                </a:lnTo>
                <a:lnTo>
                  <a:pt x="134" y="1544"/>
                </a:lnTo>
                <a:lnTo>
                  <a:pt x="155" y="1525"/>
                </a:lnTo>
                <a:lnTo>
                  <a:pt x="176" y="1505"/>
                </a:lnTo>
                <a:lnTo>
                  <a:pt x="198" y="1486"/>
                </a:lnTo>
                <a:lnTo>
                  <a:pt x="220" y="1467"/>
                </a:lnTo>
                <a:lnTo>
                  <a:pt x="265" y="1431"/>
                </a:lnTo>
                <a:lnTo>
                  <a:pt x="313" y="1397"/>
                </a:lnTo>
                <a:lnTo>
                  <a:pt x="362" y="1364"/>
                </a:lnTo>
                <a:lnTo>
                  <a:pt x="413" y="1333"/>
                </a:lnTo>
                <a:lnTo>
                  <a:pt x="464" y="1305"/>
                </a:lnTo>
                <a:lnTo>
                  <a:pt x="517" y="1277"/>
                </a:lnTo>
                <a:lnTo>
                  <a:pt x="571" y="1251"/>
                </a:lnTo>
                <a:lnTo>
                  <a:pt x="625" y="1226"/>
                </a:lnTo>
                <a:lnTo>
                  <a:pt x="680" y="1204"/>
                </a:lnTo>
                <a:lnTo>
                  <a:pt x="735" y="1184"/>
                </a:lnTo>
                <a:lnTo>
                  <a:pt x="790" y="1165"/>
                </a:lnTo>
                <a:lnTo>
                  <a:pt x="845" y="1147"/>
                </a:lnTo>
                <a:lnTo>
                  <a:pt x="820" y="1162"/>
                </a:lnTo>
                <a:lnTo>
                  <a:pt x="793" y="1177"/>
                </a:lnTo>
                <a:lnTo>
                  <a:pt x="768" y="1192"/>
                </a:lnTo>
                <a:lnTo>
                  <a:pt x="743" y="1209"/>
                </a:lnTo>
                <a:lnTo>
                  <a:pt x="717" y="1226"/>
                </a:lnTo>
                <a:lnTo>
                  <a:pt x="693" y="1244"/>
                </a:lnTo>
                <a:lnTo>
                  <a:pt x="645" y="1280"/>
                </a:lnTo>
                <a:lnTo>
                  <a:pt x="598" y="1320"/>
                </a:lnTo>
                <a:lnTo>
                  <a:pt x="552" y="1361"/>
                </a:lnTo>
                <a:lnTo>
                  <a:pt x="508" y="1405"/>
                </a:lnTo>
                <a:lnTo>
                  <a:pt x="465" y="1451"/>
                </a:lnTo>
                <a:lnTo>
                  <a:pt x="425" y="1498"/>
                </a:lnTo>
                <a:lnTo>
                  <a:pt x="384" y="1548"/>
                </a:lnTo>
                <a:lnTo>
                  <a:pt x="347" y="1599"/>
                </a:lnTo>
                <a:lnTo>
                  <a:pt x="310" y="1653"/>
                </a:lnTo>
                <a:lnTo>
                  <a:pt x="275" y="1708"/>
                </a:lnTo>
                <a:lnTo>
                  <a:pt x="243" y="1766"/>
                </a:lnTo>
                <a:lnTo>
                  <a:pt x="211" y="1824"/>
                </a:lnTo>
                <a:lnTo>
                  <a:pt x="183" y="1884"/>
                </a:lnTo>
                <a:lnTo>
                  <a:pt x="155" y="1947"/>
                </a:lnTo>
                <a:lnTo>
                  <a:pt x="130" y="2010"/>
                </a:lnTo>
                <a:lnTo>
                  <a:pt x="107" y="2075"/>
                </a:lnTo>
                <a:lnTo>
                  <a:pt x="86" y="2142"/>
                </a:lnTo>
                <a:lnTo>
                  <a:pt x="67" y="2209"/>
                </a:lnTo>
                <a:lnTo>
                  <a:pt x="51" y="2278"/>
                </a:lnTo>
                <a:lnTo>
                  <a:pt x="36" y="2348"/>
                </a:lnTo>
                <a:lnTo>
                  <a:pt x="24" y="2419"/>
                </a:lnTo>
                <a:lnTo>
                  <a:pt x="14" y="2492"/>
                </a:lnTo>
                <a:lnTo>
                  <a:pt x="7" y="2565"/>
                </a:lnTo>
                <a:lnTo>
                  <a:pt x="2" y="2639"/>
                </a:lnTo>
                <a:lnTo>
                  <a:pt x="0" y="2715"/>
                </a:lnTo>
                <a:lnTo>
                  <a:pt x="0" y="2791"/>
                </a:lnTo>
                <a:lnTo>
                  <a:pt x="2" y="2867"/>
                </a:lnTo>
                <a:lnTo>
                  <a:pt x="6" y="2906"/>
                </a:lnTo>
                <a:lnTo>
                  <a:pt x="8" y="2945"/>
                </a:lnTo>
                <a:lnTo>
                  <a:pt x="12" y="2983"/>
                </a:lnTo>
                <a:lnTo>
                  <a:pt x="17" y="3023"/>
                </a:lnTo>
                <a:lnTo>
                  <a:pt x="18" y="3000"/>
                </a:lnTo>
                <a:lnTo>
                  <a:pt x="20" y="2977"/>
                </a:lnTo>
                <a:lnTo>
                  <a:pt x="23" y="2954"/>
                </a:lnTo>
                <a:lnTo>
                  <a:pt x="27" y="2931"/>
                </a:lnTo>
                <a:lnTo>
                  <a:pt x="31" y="2909"/>
                </a:lnTo>
                <a:lnTo>
                  <a:pt x="35" y="2885"/>
                </a:lnTo>
                <a:lnTo>
                  <a:pt x="47" y="2840"/>
                </a:lnTo>
                <a:lnTo>
                  <a:pt x="62" y="2795"/>
                </a:lnTo>
                <a:lnTo>
                  <a:pt x="79" y="2750"/>
                </a:lnTo>
                <a:lnTo>
                  <a:pt x="98" y="2705"/>
                </a:lnTo>
                <a:lnTo>
                  <a:pt x="119" y="2661"/>
                </a:lnTo>
                <a:lnTo>
                  <a:pt x="143" y="2616"/>
                </a:lnTo>
                <a:lnTo>
                  <a:pt x="168" y="2571"/>
                </a:lnTo>
                <a:lnTo>
                  <a:pt x="195" y="2526"/>
                </a:lnTo>
                <a:lnTo>
                  <a:pt x="223" y="2480"/>
                </a:lnTo>
                <a:lnTo>
                  <a:pt x="253" y="2433"/>
                </a:lnTo>
                <a:lnTo>
                  <a:pt x="285" y="2386"/>
                </a:lnTo>
                <a:lnTo>
                  <a:pt x="351" y="2291"/>
                </a:lnTo>
                <a:lnTo>
                  <a:pt x="493" y="2090"/>
                </a:lnTo>
                <a:lnTo>
                  <a:pt x="567" y="1982"/>
                </a:lnTo>
                <a:lnTo>
                  <a:pt x="603" y="1927"/>
                </a:lnTo>
                <a:lnTo>
                  <a:pt x="640" y="1870"/>
                </a:lnTo>
                <a:lnTo>
                  <a:pt x="677" y="1812"/>
                </a:lnTo>
                <a:lnTo>
                  <a:pt x="713" y="1752"/>
                </a:lnTo>
                <a:lnTo>
                  <a:pt x="749" y="1691"/>
                </a:lnTo>
                <a:lnTo>
                  <a:pt x="785" y="1627"/>
                </a:lnTo>
                <a:lnTo>
                  <a:pt x="819" y="1562"/>
                </a:lnTo>
                <a:lnTo>
                  <a:pt x="852" y="1495"/>
                </a:lnTo>
                <a:lnTo>
                  <a:pt x="885" y="1426"/>
                </a:lnTo>
                <a:lnTo>
                  <a:pt x="915" y="1355"/>
                </a:lnTo>
                <a:lnTo>
                  <a:pt x="898" y="1413"/>
                </a:lnTo>
                <a:lnTo>
                  <a:pt x="882" y="1474"/>
                </a:lnTo>
                <a:lnTo>
                  <a:pt x="868" y="1538"/>
                </a:lnTo>
                <a:lnTo>
                  <a:pt x="855" y="1604"/>
                </a:lnTo>
                <a:lnTo>
                  <a:pt x="845" y="1671"/>
                </a:lnTo>
                <a:lnTo>
                  <a:pt x="836" y="1741"/>
                </a:lnTo>
                <a:lnTo>
                  <a:pt x="831" y="1812"/>
                </a:lnTo>
                <a:lnTo>
                  <a:pt x="826" y="1884"/>
                </a:lnTo>
                <a:lnTo>
                  <a:pt x="825" y="1959"/>
                </a:lnTo>
                <a:lnTo>
                  <a:pt x="825" y="2033"/>
                </a:lnTo>
                <a:lnTo>
                  <a:pt x="829" y="2109"/>
                </a:lnTo>
                <a:lnTo>
                  <a:pt x="835" y="2185"/>
                </a:lnTo>
                <a:lnTo>
                  <a:pt x="838" y="2223"/>
                </a:lnTo>
                <a:lnTo>
                  <a:pt x="844" y="2261"/>
                </a:lnTo>
                <a:lnTo>
                  <a:pt x="848" y="2299"/>
                </a:lnTo>
                <a:lnTo>
                  <a:pt x="855" y="2336"/>
                </a:lnTo>
                <a:lnTo>
                  <a:pt x="862" y="2375"/>
                </a:lnTo>
                <a:lnTo>
                  <a:pt x="869" y="2414"/>
                </a:lnTo>
                <a:lnTo>
                  <a:pt x="877" y="2451"/>
                </a:lnTo>
                <a:lnTo>
                  <a:pt x="887" y="2488"/>
                </a:lnTo>
                <a:lnTo>
                  <a:pt x="897" y="2526"/>
                </a:lnTo>
                <a:lnTo>
                  <a:pt x="907" y="2563"/>
                </a:lnTo>
                <a:lnTo>
                  <a:pt x="918" y="2601"/>
                </a:lnTo>
                <a:lnTo>
                  <a:pt x="931" y="2637"/>
                </a:lnTo>
                <a:lnTo>
                  <a:pt x="943" y="2674"/>
                </a:lnTo>
                <a:lnTo>
                  <a:pt x="957" y="2711"/>
                </a:lnTo>
                <a:lnTo>
                  <a:pt x="972" y="2746"/>
                </a:lnTo>
                <a:lnTo>
                  <a:pt x="987" y="2782"/>
                </a:lnTo>
                <a:lnTo>
                  <a:pt x="1004" y="2816"/>
                </a:lnTo>
                <a:lnTo>
                  <a:pt x="1021" y="2851"/>
                </a:lnTo>
                <a:lnTo>
                  <a:pt x="1039" y="2885"/>
                </a:lnTo>
                <a:lnTo>
                  <a:pt x="1057" y="2920"/>
                </a:lnTo>
                <a:lnTo>
                  <a:pt x="1077" y="2953"/>
                </a:lnTo>
                <a:lnTo>
                  <a:pt x="1098" y="2986"/>
                </a:lnTo>
                <a:lnTo>
                  <a:pt x="1120" y="3017"/>
                </a:lnTo>
                <a:lnTo>
                  <a:pt x="1142" y="3049"/>
                </a:lnTo>
                <a:lnTo>
                  <a:pt x="1166" y="3080"/>
                </a:lnTo>
                <a:lnTo>
                  <a:pt x="1191" y="3111"/>
                </a:lnTo>
                <a:lnTo>
                  <a:pt x="1216" y="3141"/>
                </a:lnTo>
                <a:lnTo>
                  <a:pt x="1242" y="3169"/>
                </a:lnTo>
                <a:lnTo>
                  <a:pt x="1270" y="3198"/>
                </a:lnTo>
                <a:lnTo>
                  <a:pt x="1298" y="3224"/>
                </a:lnTo>
                <a:lnTo>
                  <a:pt x="1328" y="3252"/>
                </a:lnTo>
                <a:lnTo>
                  <a:pt x="1359" y="3277"/>
                </a:lnTo>
                <a:lnTo>
                  <a:pt x="1390" y="3302"/>
                </a:lnTo>
                <a:lnTo>
                  <a:pt x="1423" y="3327"/>
                </a:lnTo>
                <a:lnTo>
                  <a:pt x="1456" y="3350"/>
                </a:lnTo>
                <a:lnTo>
                  <a:pt x="1491" y="3372"/>
                </a:lnTo>
                <a:lnTo>
                  <a:pt x="1526" y="3393"/>
                </a:lnTo>
                <a:lnTo>
                  <a:pt x="1564" y="3414"/>
                </a:lnTo>
                <a:lnTo>
                  <a:pt x="1602" y="3432"/>
                </a:lnTo>
                <a:lnTo>
                  <a:pt x="1641" y="3451"/>
                </a:lnTo>
                <a:close/>
                <a:moveTo>
                  <a:pt x="5041" y="2621"/>
                </a:moveTo>
                <a:lnTo>
                  <a:pt x="5041" y="2621"/>
                </a:lnTo>
                <a:lnTo>
                  <a:pt x="5041" y="2592"/>
                </a:lnTo>
                <a:lnTo>
                  <a:pt x="5040" y="2563"/>
                </a:lnTo>
                <a:lnTo>
                  <a:pt x="5039" y="2533"/>
                </a:lnTo>
                <a:lnTo>
                  <a:pt x="5037" y="2505"/>
                </a:lnTo>
                <a:lnTo>
                  <a:pt x="5034" y="2477"/>
                </a:lnTo>
                <a:lnTo>
                  <a:pt x="5030" y="2450"/>
                </a:lnTo>
                <a:lnTo>
                  <a:pt x="5026" y="2422"/>
                </a:lnTo>
                <a:lnTo>
                  <a:pt x="5020" y="2396"/>
                </a:lnTo>
                <a:lnTo>
                  <a:pt x="5014" y="2370"/>
                </a:lnTo>
                <a:lnTo>
                  <a:pt x="5007" y="2343"/>
                </a:lnTo>
                <a:lnTo>
                  <a:pt x="5001" y="2318"/>
                </a:lnTo>
                <a:lnTo>
                  <a:pt x="4993" y="2292"/>
                </a:lnTo>
                <a:lnTo>
                  <a:pt x="4984" y="2267"/>
                </a:lnTo>
                <a:lnTo>
                  <a:pt x="4975" y="2243"/>
                </a:lnTo>
                <a:lnTo>
                  <a:pt x="4965" y="2219"/>
                </a:lnTo>
                <a:lnTo>
                  <a:pt x="4954" y="2196"/>
                </a:lnTo>
                <a:lnTo>
                  <a:pt x="4943" y="2173"/>
                </a:lnTo>
                <a:lnTo>
                  <a:pt x="4932" y="2149"/>
                </a:lnTo>
                <a:lnTo>
                  <a:pt x="4920" y="2127"/>
                </a:lnTo>
                <a:lnTo>
                  <a:pt x="4907" y="2105"/>
                </a:lnTo>
                <a:lnTo>
                  <a:pt x="4894" y="2085"/>
                </a:lnTo>
                <a:lnTo>
                  <a:pt x="4880" y="2064"/>
                </a:lnTo>
                <a:lnTo>
                  <a:pt x="4865" y="2043"/>
                </a:lnTo>
                <a:lnTo>
                  <a:pt x="4851" y="2023"/>
                </a:lnTo>
                <a:lnTo>
                  <a:pt x="4819" y="1983"/>
                </a:lnTo>
                <a:lnTo>
                  <a:pt x="4786" y="1946"/>
                </a:lnTo>
                <a:lnTo>
                  <a:pt x="4751" y="1910"/>
                </a:lnTo>
                <a:lnTo>
                  <a:pt x="4713" y="1876"/>
                </a:lnTo>
                <a:lnTo>
                  <a:pt x="4675" y="1844"/>
                </a:lnTo>
                <a:lnTo>
                  <a:pt x="4634" y="1813"/>
                </a:lnTo>
                <a:lnTo>
                  <a:pt x="4592" y="1783"/>
                </a:lnTo>
                <a:lnTo>
                  <a:pt x="4550" y="1756"/>
                </a:lnTo>
                <a:lnTo>
                  <a:pt x="4504" y="1730"/>
                </a:lnTo>
                <a:lnTo>
                  <a:pt x="4458" y="1706"/>
                </a:lnTo>
                <a:lnTo>
                  <a:pt x="4411" y="1683"/>
                </a:lnTo>
                <a:lnTo>
                  <a:pt x="4363" y="1662"/>
                </a:lnTo>
                <a:lnTo>
                  <a:pt x="4314" y="1643"/>
                </a:lnTo>
                <a:lnTo>
                  <a:pt x="4263" y="1626"/>
                </a:lnTo>
                <a:lnTo>
                  <a:pt x="4213" y="1609"/>
                </a:lnTo>
                <a:lnTo>
                  <a:pt x="4161" y="1595"/>
                </a:lnTo>
                <a:lnTo>
                  <a:pt x="4108" y="1583"/>
                </a:lnTo>
                <a:lnTo>
                  <a:pt x="4056" y="1571"/>
                </a:lnTo>
                <a:lnTo>
                  <a:pt x="4002" y="1562"/>
                </a:lnTo>
                <a:lnTo>
                  <a:pt x="3948" y="1554"/>
                </a:lnTo>
                <a:lnTo>
                  <a:pt x="4003" y="1555"/>
                </a:lnTo>
                <a:lnTo>
                  <a:pt x="4060" y="1555"/>
                </a:lnTo>
                <a:lnTo>
                  <a:pt x="4179" y="1554"/>
                </a:lnTo>
                <a:lnTo>
                  <a:pt x="4239" y="1554"/>
                </a:lnTo>
                <a:lnTo>
                  <a:pt x="4300" y="1555"/>
                </a:lnTo>
                <a:lnTo>
                  <a:pt x="4360" y="1558"/>
                </a:lnTo>
                <a:lnTo>
                  <a:pt x="4420" y="1562"/>
                </a:lnTo>
                <a:lnTo>
                  <a:pt x="4449" y="1565"/>
                </a:lnTo>
                <a:lnTo>
                  <a:pt x="4478" y="1570"/>
                </a:lnTo>
                <a:lnTo>
                  <a:pt x="4507" y="1574"/>
                </a:lnTo>
                <a:lnTo>
                  <a:pt x="4534" y="1580"/>
                </a:lnTo>
                <a:lnTo>
                  <a:pt x="4562" y="1586"/>
                </a:lnTo>
                <a:lnTo>
                  <a:pt x="4589" y="1594"/>
                </a:lnTo>
                <a:lnTo>
                  <a:pt x="4614" y="1603"/>
                </a:lnTo>
                <a:lnTo>
                  <a:pt x="4640" y="1613"/>
                </a:lnTo>
                <a:lnTo>
                  <a:pt x="4664" y="1624"/>
                </a:lnTo>
                <a:lnTo>
                  <a:pt x="4688" y="1637"/>
                </a:lnTo>
                <a:lnTo>
                  <a:pt x="4710" y="1650"/>
                </a:lnTo>
                <a:lnTo>
                  <a:pt x="4732" y="1665"/>
                </a:lnTo>
                <a:lnTo>
                  <a:pt x="4753" y="1682"/>
                </a:lnTo>
                <a:lnTo>
                  <a:pt x="4772" y="1700"/>
                </a:lnTo>
                <a:lnTo>
                  <a:pt x="4791" y="1719"/>
                </a:lnTo>
                <a:lnTo>
                  <a:pt x="4807" y="1741"/>
                </a:lnTo>
                <a:lnTo>
                  <a:pt x="4796" y="1703"/>
                </a:lnTo>
                <a:lnTo>
                  <a:pt x="4783" y="1667"/>
                </a:lnTo>
                <a:lnTo>
                  <a:pt x="4767" y="1630"/>
                </a:lnTo>
                <a:lnTo>
                  <a:pt x="4751" y="1595"/>
                </a:lnTo>
                <a:lnTo>
                  <a:pt x="4732" y="1560"/>
                </a:lnTo>
                <a:lnTo>
                  <a:pt x="4712" y="1527"/>
                </a:lnTo>
                <a:lnTo>
                  <a:pt x="4690" y="1495"/>
                </a:lnTo>
                <a:lnTo>
                  <a:pt x="4666" y="1464"/>
                </a:lnTo>
                <a:lnTo>
                  <a:pt x="4641" y="1434"/>
                </a:lnTo>
                <a:lnTo>
                  <a:pt x="4614" y="1407"/>
                </a:lnTo>
                <a:lnTo>
                  <a:pt x="4587" y="1380"/>
                </a:lnTo>
                <a:lnTo>
                  <a:pt x="4557" y="1356"/>
                </a:lnTo>
                <a:lnTo>
                  <a:pt x="4528" y="1333"/>
                </a:lnTo>
                <a:lnTo>
                  <a:pt x="4496" y="1312"/>
                </a:lnTo>
                <a:lnTo>
                  <a:pt x="4463" y="1294"/>
                </a:lnTo>
                <a:lnTo>
                  <a:pt x="4429" y="1278"/>
                </a:lnTo>
                <a:lnTo>
                  <a:pt x="4394" y="1264"/>
                </a:lnTo>
                <a:lnTo>
                  <a:pt x="4376" y="1257"/>
                </a:lnTo>
                <a:lnTo>
                  <a:pt x="4358" y="1252"/>
                </a:lnTo>
                <a:lnTo>
                  <a:pt x="4341" y="1247"/>
                </a:lnTo>
                <a:lnTo>
                  <a:pt x="4322" y="1243"/>
                </a:lnTo>
                <a:lnTo>
                  <a:pt x="4303" y="1240"/>
                </a:lnTo>
                <a:lnTo>
                  <a:pt x="4284" y="1236"/>
                </a:lnTo>
                <a:lnTo>
                  <a:pt x="4266" y="1234"/>
                </a:lnTo>
                <a:lnTo>
                  <a:pt x="4246" y="1233"/>
                </a:lnTo>
                <a:lnTo>
                  <a:pt x="4227" y="1232"/>
                </a:lnTo>
                <a:lnTo>
                  <a:pt x="4207" y="1232"/>
                </a:lnTo>
                <a:lnTo>
                  <a:pt x="4188" y="1233"/>
                </a:lnTo>
                <a:lnTo>
                  <a:pt x="4168" y="1235"/>
                </a:lnTo>
                <a:lnTo>
                  <a:pt x="4148" y="1237"/>
                </a:lnTo>
                <a:lnTo>
                  <a:pt x="4128" y="1241"/>
                </a:lnTo>
                <a:lnTo>
                  <a:pt x="4107" y="1244"/>
                </a:lnTo>
                <a:lnTo>
                  <a:pt x="4087" y="1248"/>
                </a:lnTo>
                <a:lnTo>
                  <a:pt x="4067" y="1254"/>
                </a:lnTo>
                <a:lnTo>
                  <a:pt x="4047" y="1261"/>
                </a:lnTo>
                <a:lnTo>
                  <a:pt x="4026" y="1268"/>
                </a:lnTo>
                <a:lnTo>
                  <a:pt x="4005" y="1276"/>
                </a:lnTo>
                <a:lnTo>
                  <a:pt x="3985" y="1286"/>
                </a:lnTo>
                <a:lnTo>
                  <a:pt x="3964" y="1296"/>
                </a:lnTo>
                <a:lnTo>
                  <a:pt x="3943" y="1307"/>
                </a:lnTo>
                <a:lnTo>
                  <a:pt x="3922" y="1318"/>
                </a:lnTo>
                <a:lnTo>
                  <a:pt x="3902" y="1331"/>
                </a:lnTo>
                <a:lnTo>
                  <a:pt x="3881" y="1344"/>
                </a:lnTo>
                <a:lnTo>
                  <a:pt x="3860" y="1360"/>
                </a:lnTo>
                <a:lnTo>
                  <a:pt x="3839" y="1375"/>
                </a:lnTo>
                <a:lnTo>
                  <a:pt x="3818" y="1391"/>
                </a:lnTo>
                <a:lnTo>
                  <a:pt x="3797" y="1409"/>
                </a:lnTo>
                <a:lnTo>
                  <a:pt x="3803" y="1390"/>
                </a:lnTo>
                <a:lnTo>
                  <a:pt x="3808" y="1371"/>
                </a:lnTo>
                <a:lnTo>
                  <a:pt x="3812" y="1352"/>
                </a:lnTo>
                <a:lnTo>
                  <a:pt x="3816" y="1332"/>
                </a:lnTo>
                <a:lnTo>
                  <a:pt x="3818" y="1313"/>
                </a:lnTo>
                <a:lnTo>
                  <a:pt x="3820" y="1295"/>
                </a:lnTo>
                <a:lnTo>
                  <a:pt x="3820" y="1275"/>
                </a:lnTo>
                <a:lnTo>
                  <a:pt x="3820" y="1256"/>
                </a:lnTo>
                <a:lnTo>
                  <a:pt x="3819" y="1237"/>
                </a:lnTo>
                <a:lnTo>
                  <a:pt x="3818" y="1219"/>
                </a:lnTo>
                <a:lnTo>
                  <a:pt x="3815" y="1200"/>
                </a:lnTo>
                <a:lnTo>
                  <a:pt x="3811" y="1181"/>
                </a:lnTo>
                <a:lnTo>
                  <a:pt x="3808" y="1163"/>
                </a:lnTo>
                <a:lnTo>
                  <a:pt x="3803" y="1145"/>
                </a:lnTo>
                <a:lnTo>
                  <a:pt x="3797" y="1126"/>
                </a:lnTo>
                <a:lnTo>
                  <a:pt x="3790" y="1109"/>
                </a:lnTo>
                <a:lnTo>
                  <a:pt x="3784" y="1091"/>
                </a:lnTo>
                <a:lnTo>
                  <a:pt x="3776" y="1074"/>
                </a:lnTo>
                <a:lnTo>
                  <a:pt x="3768" y="1056"/>
                </a:lnTo>
                <a:lnTo>
                  <a:pt x="3758" y="1038"/>
                </a:lnTo>
                <a:lnTo>
                  <a:pt x="3739" y="1005"/>
                </a:lnTo>
                <a:lnTo>
                  <a:pt x="3717" y="972"/>
                </a:lnTo>
                <a:lnTo>
                  <a:pt x="3694" y="942"/>
                </a:lnTo>
                <a:lnTo>
                  <a:pt x="3667" y="911"/>
                </a:lnTo>
                <a:lnTo>
                  <a:pt x="3639" y="882"/>
                </a:lnTo>
                <a:lnTo>
                  <a:pt x="3609" y="855"/>
                </a:lnTo>
                <a:lnTo>
                  <a:pt x="3578" y="828"/>
                </a:lnTo>
                <a:lnTo>
                  <a:pt x="3545" y="804"/>
                </a:lnTo>
                <a:lnTo>
                  <a:pt x="3512" y="781"/>
                </a:lnTo>
                <a:lnTo>
                  <a:pt x="3477" y="760"/>
                </a:lnTo>
                <a:lnTo>
                  <a:pt x="3441" y="741"/>
                </a:lnTo>
                <a:lnTo>
                  <a:pt x="3404" y="724"/>
                </a:lnTo>
                <a:lnTo>
                  <a:pt x="3367" y="709"/>
                </a:lnTo>
                <a:lnTo>
                  <a:pt x="3329" y="696"/>
                </a:lnTo>
                <a:lnTo>
                  <a:pt x="3291" y="685"/>
                </a:lnTo>
                <a:lnTo>
                  <a:pt x="3252" y="677"/>
                </a:lnTo>
                <a:lnTo>
                  <a:pt x="3214" y="671"/>
                </a:lnTo>
                <a:lnTo>
                  <a:pt x="3176" y="668"/>
                </a:lnTo>
                <a:lnTo>
                  <a:pt x="3157" y="668"/>
                </a:lnTo>
                <a:lnTo>
                  <a:pt x="3138" y="666"/>
                </a:lnTo>
                <a:lnTo>
                  <a:pt x="3119" y="668"/>
                </a:lnTo>
                <a:lnTo>
                  <a:pt x="3101" y="669"/>
                </a:lnTo>
                <a:lnTo>
                  <a:pt x="3082" y="671"/>
                </a:lnTo>
                <a:lnTo>
                  <a:pt x="3063" y="674"/>
                </a:lnTo>
                <a:lnTo>
                  <a:pt x="3046" y="677"/>
                </a:lnTo>
                <a:lnTo>
                  <a:pt x="3027" y="682"/>
                </a:lnTo>
                <a:lnTo>
                  <a:pt x="3054" y="691"/>
                </a:lnTo>
                <a:lnTo>
                  <a:pt x="3081" y="702"/>
                </a:lnTo>
                <a:lnTo>
                  <a:pt x="3104" y="713"/>
                </a:lnTo>
                <a:lnTo>
                  <a:pt x="3127" y="725"/>
                </a:lnTo>
                <a:lnTo>
                  <a:pt x="3147" y="739"/>
                </a:lnTo>
                <a:lnTo>
                  <a:pt x="3165" y="753"/>
                </a:lnTo>
                <a:lnTo>
                  <a:pt x="3183" y="769"/>
                </a:lnTo>
                <a:lnTo>
                  <a:pt x="3200" y="785"/>
                </a:lnTo>
                <a:lnTo>
                  <a:pt x="3215" y="803"/>
                </a:lnTo>
                <a:lnTo>
                  <a:pt x="3229" y="822"/>
                </a:lnTo>
                <a:lnTo>
                  <a:pt x="3242" y="840"/>
                </a:lnTo>
                <a:lnTo>
                  <a:pt x="3256" y="860"/>
                </a:lnTo>
                <a:lnTo>
                  <a:pt x="3268" y="881"/>
                </a:lnTo>
                <a:lnTo>
                  <a:pt x="3279" y="903"/>
                </a:lnTo>
                <a:lnTo>
                  <a:pt x="3301" y="947"/>
                </a:lnTo>
                <a:lnTo>
                  <a:pt x="3322" y="994"/>
                </a:lnTo>
                <a:lnTo>
                  <a:pt x="3344" y="1044"/>
                </a:lnTo>
                <a:lnTo>
                  <a:pt x="3366" y="1094"/>
                </a:lnTo>
                <a:lnTo>
                  <a:pt x="3391" y="1147"/>
                </a:lnTo>
                <a:lnTo>
                  <a:pt x="3404" y="1174"/>
                </a:lnTo>
                <a:lnTo>
                  <a:pt x="3419" y="1200"/>
                </a:lnTo>
                <a:lnTo>
                  <a:pt x="3434" y="1228"/>
                </a:lnTo>
                <a:lnTo>
                  <a:pt x="3450" y="1255"/>
                </a:lnTo>
                <a:lnTo>
                  <a:pt x="3468" y="1283"/>
                </a:lnTo>
                <a:lnTo>
                  <a:pt x="3488" y="1310"/>
                </a:lnTo>
                <a:lnTo>
                  <a:pt x="3508" y="1338"/>
                </a:lnTo>
                <a:lnTo>
                  <a:pt x="3531" y="1365"/>
                </a:lnTo>
                <a:lnTo>
                  <a:pt x="3509" y="1347"/>
                </a:lnTo>
                <a:lnTo>
                  <a:pt x="3486" y="1330"/>
                </a:lnTo>
                <a:lnTo>
                  <a:pt x="3463" y="1313"/>
                </a:lnTo>
                <a:lnTo>
                  <a:pt x="3437" y="1296"/>
                </a:lnTo>
                <a:lnTo>
                  <a:pt x="3412" y="1279"/>
                </a:lnTo>
                <a:lnTo>
                  <a:pt x="3386" y="1263"/>
                </a:lnTo>
                <a:lnTo>
                  <a:pt x="3358" y="1247"/>
                </a:lnTo>
                <a:lnTo>
                  <a:pt x="3331" y="1232"/>
                </a:lnTo>
                <a:lnTo>
                  <a:pt x="3302" y="1217"/>
                </a:lnTo>
                <a:lnTo>
                  <a:pt x="3272" y="1201"/>
                </a:lnTo>
                <a:lnTo>
                  <a:pt x="3242" y="1188"/>
                </a:lnTo>
                <a:lnTo>
                  <a:pt x="3212" y="1174"/>
                </a:lnTo>
                <a:lnTo>
                  <a:pt x="3181" y="1162"/>
                </a:lnTo>
                <a:lnTo>
                  <a:pt x="3149" y="1149"/>
                </a:lnTo>
                <a:lnTo>
                  <a:pt x="3117" y="1138"/>
                </a:lnTo>
                <a:lnTo>
                  <a:pt x="3084" y="1127"/>
                </a:lnTo>
                <a:lnTo>
                  <a:pt x="3061" y="1125"/>
                </a:lnTo>
                <a:lnTo>
                  <a:pt x="3036" y="1123"/>
                </a:lnTo>
                <a:lnTo>
                  <a:pt x="3009" y="1123"/>
                </a:lnTo>
                <a:lnTo>
                  <a:pt x="2981" y="1122"/>
                </a:lnTo>
                <a:lnTo>
                  <a:pt x="2951" y="1123"/>
                </a:lnTo>
                <a:lnTo>
                  <a:pt x="2921" y="1125"/>
                </a:lnTo>
                <a:lnTo>
                  <a:pt x="2888" y="1129"/>
                </a:lnTo>
                <a:lnTo>
                  <a:pt x="2855" y="1132"/>
                </a:lnTo>
                <a:lnTo>
                  <a:pt x="2820" y="1137"/>
                </a:lnTo>
                <a:lnTo>
                  <a:pt x="2784" y="1145"/>
                </a:lnTo>
                <a:lnTo>
                  <a:pt x="2746" y="1153"/>
                </a:lnTo>
                <a:lnTo>
                  <a:pt x="2707" y="1163"/>
                </a:lnTo>
                <a:lnTo>
                  <a:pt x="2667" y="1175"/>
                </a:lnTo>
                <a:lnTo>
                  <a:pt x="2625" y="1188"/>
                </a:lnTo>
                <a:lnTo>
                  <a:pt x="2582" y="1203"/>
                </a:lnTo>
                <a:lnTo>
                  <a:pt x="2537" y="1220"/>
                </a:lnTo>
                <a:lnTo>
                  <a:pt x="2500" y="1234"/>
                </a:lnTo>
                <a:lnTo>
                  <a:pt x="2461" y="1247"/>
                </a:lnTo>
                <a:lnTo>
                  <a:pt x="2378" y="1274"/>
                </a:lnTo>
                <a:lnTo>
                  <a:pt x="2420" y="1303"/>
                </a:lnTo>
                <a:lnTo>
                  <a:pt x="2460" y="1335"/>
                </a:lnTo>
                <a:lnTo>
                  <a:pt x="2500" y="1368"/>
                </a:lnTo>
                <a:lnTo>
                  <a:pt x="2538" y="1402"/>
                </a:lnTo>
                <a:lnTo>
                  <a:pt x="2630" y="1421"/>
                </a:lnTo>
                <a:lnTo>
                  <a:pt x="2725" y="1441"/>
                </a:lnTo>
                <a:lnTo>
                  <a:pt x="2828" y="1461"/>
                </a:lnTo>
                <a:lnTo>
                  <a:pt x="2881" y="1470"/>
                </a:lnTo>
                <a:lnTo>
                  <a:pt x="2936" y="1478"/>
                </a:lnTo>
                <a:lnTo>
                  <a:pt x="2992" y="1486"/>
                </a:lnTo>
                <a:lnTo>
                  <a:pt x="3049" y="1493"/>
                </a:lnTo>
                <a:lnTo>
                  <a:pt x="3107" y="1498"/>
                </a:lnTo>
                <a:lnTo>
                  <a:pt x="3167" y="1501"/>
                </a:lnTo>
                <a:lnTo>
                  <a:pt x="3228" y="1504"/>
                </a:lnTo>
                <a:lnTo>
                  <a:pt x="3291" y="1503"/>
                </a:lnTo>
                <a:lnTo>
                  <a:pt x="3355" y="1500"/>
                </a:lnTo>
                <a:lnTo>
                  <a:pt x="3420" y="1495"/>
                </a:lnTo>
                <a:lnTo>
                  <a:pt x="3365" y="1508"/>
                </a:lnTo>
                <a:lnTo>
                  <a:pt x="3300" y="1526"/>
                </a:lnTo>
                <a:lnTo>
                  <a:pt x="3227" y="1546"/>
                </a:lnTo>
                <a:lnTo>
                  <a:pt x="3148" y="1571"/>
                </a:lnTo>
                <a:lnTo>
                  <a:pt x="3106" y="1584"/>
                </a:lnTo>
                <a:lnTo>
                  <a:pt x="3063" y="1599"/>
                </a:lnTo>
                <a:lnTo>
                  <a:pt x="3020" y="1616"/>
                </a:lnTo>
                <a:lnTo>
                  <a:pt x="2976" y="1634"/>
                </a:lnTo>
                <a:lnTo>
                  <a:pt x="2931" y="1653"/>
                </a:lnTo>
                <a:lnTo>
                  <a:pt x="2886" y="1673"/>
                </a:lnTo>
                <a:lnTo>
                  <a:pt x="2841" y="1695"/>
                </a:lnTo>
                <a:lnTo>
                  <a:pt x="2796" y="1718"/>
                </a:lnTo>
                <a:lnTo>
                  <a:pt x="2821" y="1762"/>
                </a:lnTo>
                <a:lnTo>
                  <a:pt x="2844" y="1808"/>
                </a:lnTo>
                <a:lnTo>
                  <a:pt x="2867" y="1856"/>
                </a:lnTo>
                <a:lnTo>
                  <a:pt x="2889" y="1905"/>
                </a:lnTo>
                <a:lnTo>
                  <a:pt x="2909" y="1956"/>
                </a:lnTo>
                <a:lnTo>
                  <a:pt x="2928" y="2008"/>
                </a:lnTo>
                <a:lnTo>
                  <a:pt x="2945" y="2063"/>
                </a:lnTo>
                <a:lnTo>
                  <a:pt x="2961" y="2119"/>
                </a:lnTo>
                <a:lnTo>
                  <a:pt x="3051" y="2090"/>
                </a:lnTo>
                <a:lnTo>
                  <a:pt x="3096" y="2075"/>
                </a:lnTo>
                <a:lnTo>
                  <a:pt x="3141" y="2058"/>
                </a:lnTo>
                <a:lnTo>
                  <a:pt x="3185" y="2042"/>
                </a:lnTo>
                <a:lnTo>
                  <a:pt x="3230" y="2023"/>
                </a:lnTo>
                <a:lnTo>
                  <a:pt x="3273" y="2003"/>
                </a:lnTo>
                <a:lnTo>
                  <a:pt x="3316" y="1982"/>
                </a:lnTo>
                <a:lnTo>
                  <a:pt x="3359" y="1960"/>
                </a:lnTo>
                <a:lnTo>
                  <a:pt x="3401" y="1936"/>
                </a:lnTo>
                <a:lnTo>
                  <a:pt x="3442" y="1909"/>
                </a:lnTo>
                <a:lnTo>
                  <a:pt x="3481" y="1880"/>
                </a:lnTo>
                <a:lnTo>
                  <a:pt x="3520" y="1849"/>
                </a:lnTo>
                <a:lnTo>
                  <a:pt x="3538" y="1833"/>
                </a:lnTo>
                <a:lnTo>
                  <a:pt x="3557" y="1815"/>
                </a:lnTo>
                <a:lnTo>
                  <a:pt x="3576" y="1797"/>
                </a:lnTo>
                <a:lnTo>
                  <a:pt x="3593" y="1779"/>
                </a:lnTo>
                <a:lnTo>
                  <a:pt x="3611" y="1760"/>
                </a:lnTo>
                <a:lnTo>
                  <a:pt x="3629" y="1740"/>
                </a:lnTo>
                <a:lnTo>
                  <a:pt x="3624" y="1766"/>
                </a:lnTo>
                <a:lnTo>
                  <a:pt x="3620" y="1791"/>
                </a:lnTo>
                <a:lnTo>
                  <a:pt x="3617" y="1817"/>
                </a:lnTo>
                <a:lnTo>
                  <a:pt x="3615" y="1845"/>
                </a:lnTo>
                <a:lnTo>
                  <a:pt x="3613" y="1871"/>
                </a:lnTo>
                <a:lnTo>
                  <a:pt x="3613" y="1899"/>
                </a:lnTo>
                <a:lnTo>
                  <a:pt x="3613" y="1927"/>
                </a:lnTo>
                <a:lnTo>
                  <a:pt x="3615" y="1956"/>
                </a:lnTo>
                <a:lnTo>
                  <a:pt x="3617" y="1984"/>
                </a:lnTo>
                <a:lnTo>
                  <a:pt x="3620" y="2013"/>
                </a:lnTo>
                <a:lnTo>
                  <a:pt x="3628" y="2072"/>
                </a:lnTo>
                <a:lnTo>
                  <a:pt x="3637" y="2133"/>
                </a:lnTo>
                <a:lnTo>
                  <a:pt x="3650" y="2193"/>
                </a:lnTo>
                <a:lnTo>
                  <a:pt x="3663" y="2256"/>
                </a:lnTo>
                <a:lnTo>
                  <a:pt x="3679" y="2320"/>
                </a:lnTo>
                <a:lnTo>
                  <a:pt x="3697" y="2384"/>
                </a:lnTo>
                <a:lnTo>
                  <a:pt x="3716" y="2449"/>
                </a:lnTo>
                <a:lnTo>
                  <a:pt x="3755" y="2580"/>
                </a:lnTo>
                <a:lnTo>
                  <a:pt x="3797" y="2712"/>
                </a:lnTo>
                <a:lnTo>
                  <a:pt x="3839" y="2844"/>
                </a:lnTo>
                <a:lnTo>
                  <a:pt x="3860" y="2910"/>
                </a:lnTo>
                <a:lnTo>
                  <a:pt x="3878" y="2976"/>
                </a:lnTo>
                <a:lnTo>
                  <a:pt x="3897" y="3041"/>
                </a:lnTo>
                <a:lnTo>
                  <a:pt x="3915" y="3105"/>
                </a:lnTo>
                <a:lnTo>
                  <a:pt x="3930" y="3169"/>
                </a:lnTo>
                <a:lnTo>
                  <a:pt x="3944" y="3233"/>
                </a:lnTo>
                <a:lnTo>
                  <a:pt x="3955" y="3296"/>
                </a:lnTo>
                <a:lnTo>
                  <a:pt x="3965" y="3357"/>
                </a:lnTo>
                <a:lnTo>
                  <a:pt x="3972" y="3418"/>
                </a:lnTo>
                <a:lnTo>
                  <a:pt x="3975" y="3448"/>
                </a:lnTo>
                <a:lnTo>
                  <a:pt x="3976" y="3477"/>
                </a:lnTo>
                <a:lnTo>
                  <a:pt x="3977" y="3507"/>
                </a:lnTo>
                <a:lnTo>
                  <a:pt x="3979" y="3536"/>
                </a:lnTo>
                <a:lnTo>
                  <a:pt x="3977" y="3564"/>
                </a:lnTo>
                <a:lnTo>
                  <a:pt x="3976" y="3592"/>
                </a:lnTo>
                <a:lnTo>
                  <a:pt x="3974" y="3620"/>
                </a:lnTo>
                <a:lnTo>
                  <a:pt x="3971" y="3647"/>
                </a:lnTo>
                <a:lnTo>
                  <a:pt x="3966" y="3674"/>
                </a:lnTo>
                <a:lnTo>
                  <a:pt x="3961" y="3701"/>
                </a:lnTo>
                <a:lnTo>
                  <a:pt x="3974" y="3672"/>
                </a:lnTo>
                <a:lnTo>
                  <a:pt x="3986" y="3642"/>
                </a:lnTo>
                <a:lnTo>
                  <a:pt x="3997" y="3613"/>
                </a:lnTo>
                <a:lnTo>
                  <a:pt x="4008" y="3582"/>
                </a:lnTo>
                <a:lnTo>
                  <a:pt x="4029" y="3520"/>
                </a:lnTo>
                <a:lnTo>
                  <a:pt x="4047" y="3456"/>
                </a:lnTo>
                <a:lnTo>
                  <a:pt x="4063" y="3393"/>
                </a:lnTo>
                <a:lnTo>
                  <a:pt x="4078" y="3327"/>
                </a:lnTo>
                <a:lnTo>
                  <a:pt x="4089" y="3260"/>
                </a:lnTo>
                <a:lnTo>
                  <a:pt x="4098" y="3191"/>
                </a:lnTo>
                <a:lnTo>
                  <a:pt x="4106" y="3122"/>
                </a:lnTo>
                <a:lnTo>
                  <a:pt x="4113" y="3053"/>
                </a:lnTo>
                <a:lnTo>
                  <a:pt x="4116" y="2983"/>
                </a:lnTo>
                <a:lnTo>
                  <a:pt x="4118" y="2913"/>
                </a:lnTo>
                <a:lnTo>
                  <a:pt x="4118" y="2843"/>
                </a:lnTo>
                <a:lnTo>
                  <a:pt x="4117" y="2772"/>
                </a:lnTo>
                <a:lnTo>
                  <a:pt x="4114" y="2702"/>
                </a:lnTo>
                <a:lnTo>
                  <a:pt x="4108" y="2631"/>
                </a:lnTo>
                <a:lnTo>
                  <a:pt x="4102" y="2562"/>
                </a:lnTo>
                <a:lnTo>
                  <a:pt x="4093" y="2493"/>
                </a:lnTo>
                <a:lnTo>
                  <a:pt x="4083" y="2425"/>
                </a:lnTo>
                <a:lnTo>
                  <a:pt x="4072" y="2357"/>
                </a:lnTo>
                <a:lnTo>
                  <a:pt x="4059" y="2291"/>
                </a:lnTo>
                <a:lnTo>
                  <a:pt x="4045" y="2225"/>
                </a:lnTo>
                <a:lnTo>
                  <a:pt x="4028" y="2162"/>
                </a:lnTo>
                <a:lnTo>
                  <a:pt x="4010" y="2099"/>
                </a:lnTo>
                <a:lnTo>
                  <a:pt x="3992" y="2038"/>
                </a:lnTo>
                <a:lnTo>
                  <a:pt x="3972" y="1979"/>
                </a:lnTo>
                <a:lnTo>
                  <a:pt x="3951" y="1922"/>
                </a:lnTo>
                <a:lnTo>
                  <a:pt x="3928" y="1867"/>
                </a:lnTo>
                <a:lnTo>
                  <a:pt x="3905" y="1813"/>
                </a:lnTo>
                <a:lnTo>
                  <a:pt x="3880" y="1762"/>
                </a:lnTo>
                <a:lnTo>
                  <a:pt x="3853" y="1714"/>
                </a:lnTo>
                <a:lnTo>
                  <a:pt x="3827" y="1669"/>
                </a:lnTo>
                <a:lnTo>
                  <a:pt x="3874" y="1727"/>
                </a:lnTo>
                <a:lnTo>
                  <a:pt x="3921" y="1781"/>
                </a:lnTo>
                <a:lnTo>
                  <a:pt x="3969" y="1833"/>
                </a:lnTo>
                <a:lnTo>
                  <a:pt x="4015" y="1880"/>
                </a:lnTo>
                <a:lnTo>
                  <a:pt x="4061" y="1925"/>
                </a:lnTo>
                <a:lnTo>
                  <a:pt x="4106" y="1967"/>
                </a:lnTo>
                <a:lnTo>
                  <a:pt x="4151" y="2006"/>
                </a:lnTo>
                <a:lnTo>
                  <a:pt x="4196" y="2043"/>
                </a:lnTo>
                <a:lnTo>
                  <a:pt x="4240" y="2078"/>
                </a:lnTo>
                <a:lnTo>
                  <a:pt x="4284" y="2110"/>
                </a:lnTo>
                <a:lnTo>
                  <a:pt x="4327" y="2141"/>
                </a:lnTo>
                <a:lnTo>
                  <a:pt x="4369" y="2169"/>
                </a:lnTo>
                <a:lnTo>
                  <a:pt x="4411" y="2196"/>
                </a:lnTo>
                <a:lnTo>
                  <a:pt x="4453" y="2221"/>
                </a:lnTo>
                <a:lnTo>
                  <a:pt x="4532" y="2268"/>
                </a:lnTo>
                <a:lnTo>
                  <a:pt x="4609" y="2311"/>
                </a:lnTo>
                <a:lnTo>
                  <a:pt x="4683" y="2353"/>
                </a:lnTo>
                <a:lnTo>
                  <a:pt x="4753" y="2393"/>
                </a:lnTo>
                <a:lnTo>
                  <a:pt x="4786" y="2412"/>
                </a:lnTo>
                <a:lnTo>
                  <a:pt x="4819" y="2432"/>
                </a:lnTo>
                <a:lnTo>
                  <a:pt x="4851" y="2453"/>
                </a:lnTo>
                <a:lnTo>
                  <a:pt x="4881" y="2474"/>
                </a:lnTo>
                <a:lnTo>
                  <a:pt x="4910" y="2496"/>
                </a:lnTo>
                <a:lnTo>
                  <a:pt x="4939" y="2518"/>
                </a:lnTo>
                <a:lnTo>
                  <a:pt x="4967" y="2542"/>
                </a:lnTo>
                <a:lnTo>
                  <a:pt x="4993" y="2568"/>
                </a:lnTo>
                <a:lnTo>
                  <a:pt x="5017" y="2594"/>
                </a:lnTo>
                <a:lnTo>
                  <a:pt x="5041" y="2621"/>
                </a:lnTo>
                <a:close/>
                <a:moveTo>
                  <a:pt x="1492" y="4905"/>
                </a:moveTo>
                <a:lnTo>
                  <a:pt x="23" y="4905"/>
                </a:lnTo>
                <a:lnTo>
                  <a:pt x="23" y="5063"/>
                </a:lnTo>
                <a:lnTo>
                  <a:pt x="1354" y="5063"/>
                </a:lnTo>
                <a:lnTo>
                  <a:pt x="1386" y="5021"/>
                </a:lnTo>
                <a:lnTo>
                  <a:pt x="1420" y="4981"/>
                </a:lnTo>
                <a:lnTo>
                  <a:pt x="1456" y="4943"/>
                </a:lnTo>
                <a:lnTo>
                  <a:pt x="1492" y="4905"/>
                </a:lnTo>
                <a:close/>
                <a:moveTo>
                  <a:pt x="3567" y="4905"/>
                </a:moveTo>
                <a:lnTo>
                  <a:pt x="3567" y="4905"/>
                </a:lnTo>
                <a:lnTo>
                  <a:pt x="3604" y="4943"/>
                </a:lnTo>
                <a:lnTo>
                  <a:pt x="3640" y="4981"/>
                </a:lnTo>
                <a:lnTo>
                  <a:pt x="3674" y="5021"/>
                </a:lnTo>
                <a:lnTo>
                  <a:pt x="3706" y="5063"/>
                </a:lnTo>
                <a:lnTo>
                  <a:pt x="5036" y="5063"/>
                </a:lnTo>
                <a:lnTo>
                  <a:pt x="5036" y="4905"/>
                </a:lnTo>
                <a:lnTo>
                  <a:pt x="3567" y="4905"/>
                </a:lnTo>
                <a:close/>
                <a:moveTo>
                  <a:pt x="1627" y="2261"/>
                </a:moveTo>
                <a:lnTo>
                  <a:pt x="1627" y="2261"/>
                </a:lnTo>
                <a:lnTo>
                  <a:pt x="1631" y="2214"/>
                </a:lnTo>
                <a:lnTo>
                  <a:pt x="1632" y="2166"/>
                </a:lnTo>
                <a:lnTo>
                  <a:pt x="1633" y="2119"/>
                </a:lnTo>
                <a:lnTo>
                  <a:pt x="1633" y="2069"/>
                </a:lnTo>
                <a:lnTo>
                  <a:pt x="1632" y="2020"/>
                </a:lnTo>
                <a:lnTo>
                  <a:pt x="1630" y="1969"/>
                </a:lnTo>
                <a:lnTo>
                  <a:pt x="1626" y="1917"/>
                </a:lnTo>
                <a:lnTo>
                  <a:pt x="1622" y="1865"/>
                </a:lnTo>
                <a:lnTo>
                  <a:pt x="1719" y="1918"/>
                </a:lnTo>
                <a:lnTo>
                  <a:pt x="1818" y="1971"/>
                </a:lnTo>
                <a:lnTo>
                  <a:pt x="1845" y="2032"/>
                </a:lnTo>
                <a:lnTo>
                  <a:pt x="1873" y="2092"/>
                </a:lnTo>
                <a:lnTo>
                  <a:pt x="1900" y="2155"/>
                </a:lnTo>
                <a:lnTo>
                  <a:pt x="1928" y="2218"/>
                </a:lnTo>
                <a:lnTo>
                  <a:pt x="1954" y="2283"/>
                </a:lnTo>
                <a:lnTo>
                  <a:pt x="1981" y="2349"/>
                </a:lnTo>
                <a:lnTo>
                  <a:pt x="2007" y="2415"/>
                </a:lnTo>
                <a:lnTo>
                  <a:pt x="2032" y="2483"/>
                </a:lnTo>
                <a:lnTo>
                  <a:pt x="2058" y="2552"/>
                </a:lnTo>
                <a:lnTo>
                  <a:pt x="2082" y="2623"/>
                </a:lnTo>
                <a:lnTo>
                  <a:pt x="2106" y="2694"/>
                </a:lnTo>
                <a:lnTo>
                  <a:pt x="2129" y="2767"/>
                </a:lnTo>
                <a:lnTo>
                  <a:pt x="2152" y="2840"/>
                </a:lnTo>
                <a:lnTo>
                  <a:pt x="2174" y="2915"/>
                </a:lnTo>
                <a:lnTo>
                  <a:pt x="2196" y="2992"/>
                </a:lnTo>
                <a:lnTo>
                  <a:pt x="2217" y="3069"/>
                </a:lnTo>
                <a:lnTo>
                  <a:pt x="2238" y="3148"/>
                </a:lnTo>
                <a:lnTo>
                  <a:pt x="2258" y="3228"/>
                </a:lnTo>
                <a:lnTo>
                  <a:pt x="2276" y="3309"/>
                </a:lnTo>
                <a:lnTo>
                  <a:pt x="2294" y="3392"/>
                </a:lnTo>
                <a:lnTo>
                  <a:pt x="2312" y="3475"/>
                </a:lnTo>
                <a:lnTo>
                  <a:pt x="2328" y="3560"/>
                </a:lnTo>
                <a:lnTo>
                  <a:pt x="2345" y="3646"/>
                </a:lnTo>
                <a:lnTo>
                  <a:pt x="2360" y="3733"/>
                </a:lnTo>
                <a:lnTo>
                  <a:pt x="2373" y="3822"/>
                </a:lnTo>
                <a:lnTo>
                  <a:pt x="2387" y="3911"/>
                </a:lnTo>
                <a:lnTo>
                  <a:pt x="2400" y="4002"/>
                </a:lnTo>
                <a:lnTo>
                  <a:pt x="2411" y="4095"/>
                </a:lnTo>
                <a:lnTo>
                  <a:pt x="2421" y="4188"/>
                </a:lnTo>
                <a:lnTo>
                  <a:pt x="2431" y="4283"/>
                </a:lnTo>
                <a:lnTo>
                  <a:pt x="2439" y="4378"/>
                </a:lnTo>
                <a:lnTo>
                  <a:pt x="2447" y="4476"/>
                </a:lnTo>
                <a:lnTo>
                  <a:pt x="2410" y="4478"/>
                </a:lnTo>
                <a:lnTo>
                  <a:pt x="2372" y="4482"/>
                </a:lnTo>
                <a:lnTo>
                  <a:pt x="2336" y="4486"/>
                </a:lnTo>
                <a:lnTo>
                  <a:pt x="2300" y="4492"/>
                </a:lnTo>
                <a:lnTo>
                  <a:pt x="2263" y="4498"/>
                </a:lnTo>
                <a:lnTo>
                  <a:pt x="2228" y="4505"/>
                </a:lnTo>
                <a:lnTo>
                  <a:pt x="2193" y="4513"/>
                </a:lnTo>
                <a:lnTo>
                  <a:pt x="2158" y="4521"/>
                </a:lnTo>
                <a:lnTo>
                  <a:pt x="2151" y="4436"/>
                </a:lnTo>
                <a:lnTo>
                  <a:pt x="2144" y="4350"/>
                </a:lnTo>
                <a:lnTo>
                  <a:pt x="2136" y="4265"/>
                </a:lnTo>
                <a:lnTo>
                  <a:pt x="2127" y="4183"/>
                </a:lnTo>
                <a:lnTo>
                  <a:pt x="2118" y="4100"/>
                </a:lnTo>
                <a:lnTo>
                  <a:pt x="2107" y="4019"/>
                </a:lnTo>
                <a:lnTo>
                  <a:pt x="2096" y="3938"/>
                </a:lnTo>
                <a:lnTo>
                  <a:pt x="2084" y="3859"/>
                </a:lnTo>
                <a:lnTo>
                  <a:pt x="2072" y="3781"/>
                </a:lnTo>
                <a:lnTo>
                  <a:pt x="2059" y="3704"/>
                </a:lnTo>
                <a:lnTo>
                  <a:pt x="2044" y="3628"/>
                </a:lnTo>
                <a:lnTo>
                  <a:pt x="2030" y="3553"/>
                </a:lnTo>
                <a:lnTo>
                  <a:pt x="2015" y="3480"/>
                </a:lnTo>
                <a:lnTo>
                  <a:pt x="1999" y="3406"/>
                </a:lnTo>
                <a:lnTo>
                  <a:pt x="1983" y="3334"/>
                </a:lnTo>
                <a:lnTo>
                  <a:pt x="1965" y="3264"/>
                </a:lnTo>
                <a:lnTo>
                  <a:pt x="1948" y="3194"/>
                </a:lnTo>
                <a:lnTo>
                  <a:pt x="1930" y="3124"/>
                </a:lnTo>
                <a:lnTo>
                  <a:pt x="1911" y="3056"/>
                </a:lnTo>
                <a:lnTo>
                  <a:pt x="1891" y="2989"/>
                </a:lnTo>
                <a:lnTo>
                  <a:pt x="1873" y="2923"/>
                </a:lnTo>
                <a:lnTo>
                  <a:pt x="1852" y="2858"/>
                </a:lnTo>
                <a:lnTo>
                  <a:pt x="1831" y="2794"/>
                </a:lnTo>
                <a:lnTo>
                  <a:pt x="1810" y="2731"/>
                </a:lnTo>
                <a:lnTo>
                  <a:pt x="1789" y="2669"/>
                </a:lnTo>
                <a:lnTo>
                  <a:pt x="1767" y="2608"/>
                </a:lnTo>
                <a:lnTo>
                  <a:pt x="1745" y="2548"/>
                </a:lnTo>
                <a:lnTo>
                  <a:pt x="1722" y="2488"/>
                </a:lnTo>
                <a:lnTo>
                  <a:pt x="1699" y="2430"/>
                </a:lnTo>
                <a:lnTo>
                  <a:pt x="1676" y="2373"/>
                </a:lnTo>
                <a:lnTo>
                  <a:pt x="1627" y="2261"/>
                </a:lnTo>
                <a:close/>
                <a:moveTo>
                  <a:pt x="3091" y="2312"/>
                </a:moveTo>
                <a:lnTo>
                  <a:pt x="3091" y="2312"/>
                </a:lnTo>
                <a:lnTo>
                  <a:pt x="3051" y="2408"/>
                </a:lnTo>
                <a:lnTo>
                  <a:pt x="3013" y="2508"/>
                </a:lnTo>
                <a:lnTo>
                  <a:pt x="2973" y="2615"/>
                </a:lnTo>
                <a:lnTo>
                  <a:pt x="2934" y="2726"/>
                </a:lnTo>
                <a:lnTo>
                  <a:pt x="2896" y="2841"/>
                </a:lnTo>
                <a:lnTo>
                  <a:pt x="2859" y="2964"/>
                </a:lnTo>
                <a:lnTo>
                  <a:pt x="2822" y="3090"/>
                </a:lnTo>
                <a:lnTo>
                  <a:pt x="2805" y="3156"/>
                </a:lnTo>
                <a:lnTo>
                  <a:pt x="2788" y="3222"/>
                </a:lnTo>
                <a:lnTo>
                  <a:pt x="2770" y="3290"/>
                </a:lnTo>
                <a:lnTo>
                  <a:pt x="2754" y="3360"/>
                </a:lnTo>
                <a:lnTo>
                  <a:pt x="2739" y="3431"/>
                </a:lnTo>
                <a:lnTo>
                  <a:pt x="2723" y="3503"/>
                </a:lnTo>
                <a:lnTo>
                  <a:pt x="2708" y="3576"/>
                </a:lnTo>
                <a:lnTo>
                  <a:pt x="2693" y="3651"/>
                </a:lnTo>
                <a:lnTo>
                  <a:pt x="2679" y="3727"/>
                </a:lnTo>
                <a:lnTo>
                  <a:pt x="2666" y="3805"/>
                </a:lnTo>
                <a:lnTo>
                  <a:pt x="2653" y="3883"/>
                </a:lnTo>
                <a:lnTo>
                  <a:pt x="2641" y="3964"/>
                </a:lnTo>
                <a:lnTo>
                  <a:pt x="2629" y="4046"/>
                </a:lnTo>
                <a:lnTo>
                  <a:pt x="2618" y="4129"/>
                </a:lnTo>
                <a:lnTo>
                  <a:pt x="2607" y="4213"/>
                </a:lnTo>
                <a:lnTo>
                  <a:pt x="2598" y="4299"/>
                </a:lnTo>
                <a:lnTo>
                  <a:pt x="2588" y="4386"/>
                </a:lnTo>
                <a:lnTo>
                  <a:pt x="2580" y="4474"/>
                </a:lnTo>
                <a:lnTo>
                  <a:pt x="2616" y="4476"/>
                </a:lnTo>
                <a:lnTo>
                  <a:pt x="2654" y="4478"/>
                </a:lnTo>
                <a:lnTo>
                  <a:pt x="2690" y="4482"/>
                </a:lnTo>
                <a:lnTo>
                  <a:pt x="2726" y="4487"/>
                </a:lnTo>
                <a:lnTo>
                  <a:pt x="2763" y="4492"/>
                </a:lnTo>
                <a:lnTo>
                  <a:pt x="2798" y="4498"/>
                </a:lnTo>
                <a:lnTo>
                  <a:pt x="2833" y="4506"/>
                </a:lnTo>
                <a:lnTo>
                  <a:pt x="2868" y="4514"/>
                </a:lnTo>
                <a:lnTo>
                  <a:pt x="2877" y="4417"/>
                </a:lnTo>
                <a:lnTo>
                  <a:pt x="2887" y="4321"/>
                </a:lnTo>
                <a:lnTo>
                  <a:pt x="2898" y="4228"/>
                </a:lnTo>
                <a:lnTo>
                  <a:pt x="2909" y="4135"/>
                </a:lnTo>
                <a:lnTo>
                  <a:pt x="2921" y="4046"/>
                </a:lnTo>
                <a:lnTo>
                  <a:pt x="2934" y="3957"/>
                </a:lnTo>
                <a:lnTo>
                  <a:pt x="2949" y="3871"/>
                </a:lnTo>
                <a:lnTo>
                  <a:pt x="2963" y="3786"/>
                </a:lnTo>
                <a:lnTo>
                  <a:pt x="2978" y="3703"/>
                </a:lnTo>
                <a:lnTo>
                  <a:pt x="2995" y="3621"/>
                </a:lnTo>
                <a:lnTo>
                  <a:pt x="3011" y="3542"/>
                </a:lnTo>
                <a:lnTo>
                  <a:pt x="3028" y="3464"/>
                </a:lnTo>
                <a:lnTo>
                  <a:pt x="3046" y="3388"/>
                </a:lnTo>
                <a:lnTo>
                  <a:pt x="3064" y="3313"/>
                </a:lnTo>
                <a:lnTo>
                  <a:pt x="3083" y="3241"/>
                </a:lnTo>
                <a:lnTo>
                  <a:pt x="3102" y="3169"/>
                </a:lnTo>
                <a:lnTo>
                  <a:pt x="3121" y="3100"/>
                </a:lnTo>
                <a:lnTo>
                  <a:pt x="3141" y="3032"/>
                </a:lnTo>
                <a:lnTo>
                  <a:pt x="3161" y="2966"/>
                </a:lnTo>
                <a:lnTo>
                  <a:pt x="3181" y="2902"/>
                </a:lnTo>
                <a:lnTo>
                  <a:pt x="3202" y="2839"/>
                </a:lnTo>
                <a:lnTo>
                  <a:pt x="3223" y="2778"/>
                </a:lnTo>
                <a:lnTo>
                  <a:pt x="3244" y="2718"/>
                </a:lnTo>
                <a:lnTo>
                  <a:pt x="3264" y="2660"/>
                </a:lnTo>
                <a:lnTo>
                  <a:pt x="3307" y="2550"/>
                </a:lnTo>
                <a:lnTo>
                  <a:pt x="3350" y="2445"/>
                </a:lnTo>
                <a:lnTo>
                  <a:pt x="3392" y="2348"/>
                </a:lnTo>
                <a:lnTo>
                  <a:pt x="3434" y="2256"/>
                </a:lnTo>
                <a:lnTo>
                  <a:pt x="3426" y="2220"/>
                </a:lnTo>
                <a:lnTo>
                  <a:pt x="3419" y="2182"/>
                </a:lnTo>
                <a:lnTo>
                  <a:pt x="3378" y="2202"/>
                </a:lnTo>
                <a:lnTo>
                  <a:pt x="3337" y="2221"/>
                </a:lnTo>
                <a:lnTo>
                  <a:pt x="3296" y="2239"/>
                </a:lnTo>
                <a:lnTo>
                  <a:pt x="3255" y="2255"/>
                </a:lnTo>
                <a:lnTo>
                  <a:pt x="3214" y="2270"/>
                </a:lnTo>
                <a:lnTo>
                  <a:pt x="3173" y="2285"/>
                </a:lnTo>
                <a:lnTo>
                  <a:pt x="3091" y="2312"/>
                </a:lnTo>
                <a:close/>
                <a:moveTo>
                  <a:pt x="3774" y="5853"/>
                </a:moveTo>
                <a:lnTo>
                  <a:pt x="3774" y="5853"/>
                </a:lnTo>
                <a:lnTo>
                  <a:pt x="3772" y="5823"/>
                </a:lnTo>
                <a:lnTo>
                  <a:pt x="3768" y="5793"/>
                </a:lnTo>
                <a:lnTo>
                  <a:pt x="3764" y="5763"/>
                </a:lnTo>
                <a:lnTo>
                  <a:pt x="3760" y="5734"/>
                </a:lnTo>
                <a:lnTo>
                  <a:pt x="3754" y="5704"/>
                </a:lnTo>
                <a:lnTo>
                  <a:pt x="3747" y="5675"/>
                </a:lnTo>
                <a:lnTo>
                  <a:pt x="3741" y="5646"/>
                </a:lnTo>
                <a:lnTo>
                  <a:pt x="3734" y="5617"/>
                </a:lnTo>
                <a:lnTo>
                  <a:pt x="3725" y="5590"/>
                </a:lnTo>
                <a:lnTo>
                  <a:pt x="3718" y="5561"/>
                </a:lnTo>
                <a:lnTo>
                  <a:pt x="3708" y="5533"/>
                </a:lnTo>
                <a:lnTo>
                  <a:pt x="3698" y="5506"/>
                </a:lnTo>
                <a:lnTo>
                  <a:pt x="3687" y="5478"/>
                </a:lnTo>
                <a:lnTo>
                  <a:pt x="3676" y="5452"/>
                </a:lnTo>
                <a:lnTo>
                  <a:pt x="3665" y="5426"/>
                </a:lnTo>
                <a:lnTo>
                  <a:pt x="3652" y="5399"/>
                </a:lnTo>
                <a:lnTo>
                  <a:pt x="3640" y="5374"/>
                </a:lnTo>
                <a:lnTo>
                  <a:pt x="3625" y="5348"/>
                </a:lnTo>
                <a:lnTo>
                  <a:pt x="3612" y="5323"/>
                </a:lnTo>
                <a:lnTo>
                  <a:pt x="3597" y="5298"/>
                </a:lnTo>
                <a:lnTo>
                  <a:pt x="3582" y="5274"/>
                </a:lnTo>
                <a:lnTo>
                  <a:pt x="3566" y="5250"/>
                </a:lnTo>
                <a:lnTo>
                  <a:pt x="3533" y="5202"/>
                </a:lnTo>
                <a:lnTo>
                  <a:pt x="3498" y="5157"/>
                </a:lnTo>
                <a:lnTo>
                  <a:pt x="3461" y="5114"/>
                </a:lnTo>
                <a:lnTo>
                  <a:pt x="3422" y="5073"/>
                </a:lnTo>
                <a:lnTo>
                  <a:pt x="3381" y="5032"/>
                </a:lnTo>
                <a:lnTo>
                  <a:pt x="3338" y="4994"/>
                </a:lnTo>
                <a:lnTo>
                  <a:pt x="3294" y="4958"/>
                </a:lnTo>
                <a:lnTo>
                  <a:pt x="3248" y="4924"/>
                </a:lnTo>
                <a:lnTo>
                  <a:pt x="3201" y="4892"/>
                </a:lnTo>
                <a:lnTo>
                  <a:pt x="3176" y="4877"/>
                </a:lnTo>
                <a:lnTo>
                  <a:pt x="3151" y="4861"/>
                </a:lnTo>
                <a:lnTo>
                  <a:pt x="3126" y="4848"/>
                </a:lnTo>
                <a:lnTo>
                  <a:pt x="3101" y="4834"/>
                </a:lnTo>
                <a:lnTo>
                  <a:pt x="3075" y="4822"/>
                </a:lnTo>
                <a:lnTo>
                  <a:pt x="3049" y="4808"/>
                </a:lnTo>
                <a:lnTo>
                  <a:pt x="3022" y="4797"/>
                </a:lnTo>
                <a:lnTo>
                  <a:pt x="2995" y="4785"/>
                </a:lnTo>
                <a:lnTo>
                  <a:pt x="2969" y="4775"/>
                </a:lnTo>
                <a:lnTo>
                  <a:pt x="2941" y="4766"/>
                </a:lnTo>
                <a:lnTo>
                  <a:pt x="2914" y="4756"/>
                </a:lnTo>
                <a:lnTo>
                  <a:pt x="2885" y="4747"/>
                </a:lnTo>
                <a:lnTo>
                  <a:pt x="2857" y="4739"/>
                </a:lnTo>
                <a:lnTo>
                  <a:pt x="2829" y="4731"/>
                </a:lnTo>
                <a:lnTo>
                  <a:pt x="2799" y="4725"/>
                </a:lnTo>
                <a:lnTo>
                  <a:pt x="2770" y="4719"/>
                </a:lnTo>
                <a:lnTo>
                  <a:pt x="2741" y="4714"/>
                </a:lnTo>
                <a:lnTo>
                  <a:pt x="2711" y="4709"/>
                </a:lnTo>
                <a:lnTo>
                  <a:pt x="2681" y="4705"/>
                </a:lnTo>
                <a:lnTo>
                  <a:pt x="2652" y="4702"/>
                </a:lnTo>
                <a:lnTo>
                  <a:pt x="2622" y="4700"/>
                </a:lnTo>
                <a:lnTo>
                  <a:pt x="2591" y="4697"/>
                </a:lnTo>
                <a:lnTo>
                  <a:pt x="2560" y="4696"/>
                </a:lnTo>
                <a:lnTo>
                  <a:pt x="2530" y="4696"/>
                </a:lnTo>
                <a:lnTo>
                  <a:pt x="2499" y="4696"/>
                </a:lnTo>
                <a:lnTo>
                  <a:pt x="2468" y="4697"/>
                </a:lnTo>
                <a:lnTo>
                  <a:pt x="2438" y="4700"/>
                </a:lnTo>
                <a:lnTo>
                  <a:pt x="2407" y="4702"/>
                </a:lnTo>
                <a:lnTo>
                  <a:pt x="2378" y="4705"/>
                </a:lnTo>
                <a:lnTo>
                  <a:pt x="2348" y="4709"/>
                </a:lnTo>
                <a:lnTo>
                  <a:pt x="2318" y="4714"/>
                </a:lnTo>
                <a:lnTo>
                  <a:pt x="2290" y="4719"/>
                </a:lnTo>
                <a:lnTo>
                  <a:pt x="2260" y="4725"/>
                </a:lnTo>
                <a:lnTo>
                  <a:pt x="2231" y="4731"/>
                </a:lnTo>
                <a:lnTo>
                  <a:pt x="2203" y="4739"/>
                </a:lnTo>
                <a:lnTo>
                  <a:pt x="2174" y="4747"/>
                </a:lnTo>
                <a:lnTo>
                  <a:pt x="2147" y="4756"/>
                </a:lnTo>
                <a:lnTo>
                  <a:pt x="2119" y="4766"/>
                </a:lnTo>
                <a:lnTo>
                  <a:pt x="2092" y="4775"/>
                </a:lnTo>
                <a:lnTo>
                  <a:pt x="2064" y="4785"/>
                </a:lnTo>
                <a:lnTo>
                  <a:pt x="2038" y="4797"/>
                </a:lnTo>
                <a:lnTo>
                  <a:pt x="2011" y="4808"/>
                </a:lnTo>
                <a:lnTo>
                  <a:pt x="1985" y="4822"/>
                </a:lnTo>
                <a:lnTo>
                  <a:pt x="1959" y="4834"/>
                </a:lnTo>
                <a:lnTo>
                  <a:pt x="1933" y="4848"/>
                </a:lnTo>
                <a:lnTo>
                  <a:pt x="1908" y="4861"/>
                </a:lnTo>
                <a:lnTo>
                  <a:pt x="1884" y="4877"/>
                </a:lnTo>
                <a:lnTo>
                  <a:pt x="1859" y="4892"/>
                </a:lnTo>
                <a:lnTo>
                  <a:pt x="1835" y="4908"/>
                </a:lnTo>
                <a:lnTo>
                  <a:pt x="1812" y="4924"/>
                </a:lnTo>
                <a:lnTo>
                  <a:pt x="1766" y="4958"/>
                </a:lnTo>
                <a:lnTo>
                  <a:pt x="1721" y="4994"/>
                </a:lnTo>
                <a:lnTo>
                  <a:pt x="1679" y="5032"/>
                </a:lnTo>
                <a:lnTo>
                  <a:pt x="1637" y="5073"/>
                </a:lnTo>
                <a:lnTo>
                  <a:pt x="1599" y="5114"/>
                </a:lnTo>
                <a:lnTo>
                  <a:pt x="1561" y="5157"/>
                </a:lnTo>
                <a:lnTo>
                  <a:pt x="1526" y="5202"/>
                </a:lnTo>
                <a:lnTo>
                  <a:pt x="1493" y="5250"/>
                </a:lnTo>
                <a:lnTo>
                  <a:pt x="1478" y="5274"/>
                </a:lnTo>
                <a:lnTo>
                  <a:pt x="1462" y="5298"/>
                </a:lnTo>
                <a:lnTo>
                  <a:pt x="1448" y="5323"/>
                </a:lnTo>
                <a:lnTo>
                  <a:pt x="1434" y="5348"/>
                </a:lnTo>
                <a:lnTo>
                  <a:pt x="1420" y="5374"/>
                </a:lnTo>
                <a:lnTo>
                  <a:pt x="1407" y="5399"/>
                </a:lnTo>
                <a:lnTo>
                  <a:pt x="1395" y="5426"/>
                </a:lnTo>
                <a:lnTo>
                  <a:pt x="1383" y="5452"/>
                </a:lnTo>
                <a:lnTo>
                  <a:pt x="1372" y="5478"/>
                </a:lnTo>
                <a:lnTo>
                  <a:pt x="1362" y="5506"/>
                </a:lnTo>
                <a:lnTo>
                  <a:pt x="1352" y="5533"/>
                </a:lnTo>
                <a:lnTo>
                  <a:pt x="1342" y="5561"/>
                </a:lnTo>
                <a:lnTo>
                  <a:pt x="1334" y="5590"/>
                </a:lnTo>
                <a:lnTo>
                  <a:pt x="1326" y="5617"/>
                </a:lnTo>
                <a:lnTo>
                  <a:pt x="1318" y="5646"/>
                </a:lnTo>
                <a:lnTo>
                  <a:pt x="1312" y="5675"/>
                </a:lnTo>
                <a:lnTo>
                  <a:pt x="1306" y="5704"/>
                </a:lnTo>
                <a:lnTo>
                  <a:pt x="1301" y="5734"/>
                </a:lnTo>
                <a:lnTo>
                  <a:pt x="1296" y="5763"/>
                </a:lnTo>
                <a:lnTo>
                  <a:pt x="1292" y="5793"/>
                </a:lnTo>
                <a:lnTo>
                  <a:pt x="1288" y="5823"/>
                </a:lnTo>
                <a:lnTo>
                  <a:pt x="1286" y="5853"/>
                </a:lnTo>
                <a:lnTo>
                  <a:pt x="3774" y="5853"/>
                </a:lnTo>
                <a:close/>
                <a:moveTo>
                  <a:pt x="4028" y="6311"/>
                </a:moveTo>
                <a:lnTo>
                  <a:pt x="4028" y="6088"/>
                </a:lnTo>
                <a:lnTo>
                  <a:pt x="987" y="6088"/>
                </a:lnTo>
                <a:lnTo>
                  <a:pt x="987" y="6311"/>
                </a:lnTo>
                <a:lnTo>
                  <a:pt x="4028" y="63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3" grpId="0" animBg="1"/>
      <p:bldP spid="2" grpId="0" animBg="1"/>
      <p:bldP spid="4" grpId="0" animBg="1"/>
      <p:bldP spid="5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67201" y="569842"/>
            <a:ext cx="7924800" cy="3167271"/>
          </a:xfrm>
          <a:prstGeom prst="rect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0" y="569842"/>
            <a:ext cx="4267200" cy="316726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764152" y="1704534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3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97079" y="1425734"/>
            <a:ext cx="372386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63548" y="3253407"/>
            <a:ext cx="6785113" cy="316726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图文框 6"/>
          <p:cNvSpPr/>
          <p:nvPr/>
        </p:nvSpPr>
        <p:spPr>
          <a:xfrm>
            <a:off x="2902226" y="4200937"/>
            <a:ext cx="1351722" cy="2027583"/>
          </a:xfrm>
          <a:prstGeom prst="fram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3879" y="4860785"/>
            <a:ext cx="36295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/>
      <p:bldP spid="5" grpId="0"/>
      <p:bldP spid="6" grpId="0" animBg="1"/>
      <p:bldP spid="7" grpId="0" animBg="1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0" name="组合 4"/>
          <p:cNvGrpSpPr/>
          <p:nvPr/>
        </p:nvGrpSpPr>
        <p:grpSpPr bwMode="auto">
          <a:xfrm>
            <a:off x="1989138" y="2162009"/>
            <a:ext cx="3759200" cy="2565400"/>
            <a:chOff x="0" y="0"/>
            <a:chExt cx="3759200" cy="2565400"/>
          </a:xfrm>
        </p:grpSpPr>
        <p:sp>
          <p:nvSpPr>
            <p:cNvPr id="8" name="任意多边形 14"/>
            <p:cNvSpPr/>
            <p:nvPr/>
          </p:nvSpPr>
          <p:spPr bwMode="auto">
            <a:xfrm>
              <a:off x="0" y="0"/>
              <a:ext cx="3759200" cy="2124075"/>
            </a:xfrm>
            <a:custGeom>
              <a:avLst/>
              <a:gdLst>
                <a:gd name="T0" fmla="*/ 76200 w 3759200"/>
                <a:gd name="T1" fmla="*/ 0 h 2122887"/>
                <a:gd name="T2" fmla="*/ 2628900 w 3759200"/>
                <a:gd name="T3" fmla="*/ 146050 h 2122887"/>
                <a:gd name="T4" fmla="*/ 3759200 w 3759200"/>
                <a:gd name="T5" fmla="*/ 444500 h 2122887"/>
                <a:gd name="T6" fmla="*/ 3702050 w 3759200"/>
                <a:gd name="T7" fmla="*/ 1828800 h 2122887"/>
                <a:gd name="T8" fmla="*/ 2736850 w 3759200"/>
                <a:gd name="T9" fmla="*/ 1676400 h 2122887"/>
                <a:gd name="T10" fmla="*/ 0 w 3759200"/>
                <a:gd name="T11" fmla="*/ 1962150 h 2122887"/>
                <a:gd name="T12" fmla="*/ 76200 w 3759200"/>
                <a:gd name="T13" fmla="*/ 0 h 2122887"/>
                <a:gd name="T14" fmla="*/ 0 w 3759200"/>
                <a:gd name="T15" fmla="*/ 0 h 2122887"/>
                <a:gd name="T16" fmla="*/ 3759200 w 3759200"/>
                <a:gd name="T17" fmla="*/ 2122887 h 2122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3759200" h="2122887">
                  <a:moveTo>
                    <a:pt x="76200" y="0"/>
                  </a:moveTo>
                  <a:cubicBezTo>
                    <a:pt x="876300" y="548217"/>
                    <a:pt x="2048933" y="135467"/>
                    <a:pt x="2628900" y="146050"/>
                  </a:cubicBezTo>
                  <a:cubicBezTo>
                    <a:pt x="3208867" y="156633"/>
                    <a:pt x="3484033" y="224367"/>
                    <a:pt x="3759200" y="444500"/>
                  </a:cubicBezTo>
                  <a:lnTo>
                    <a:pt x="3702050" y="1828800"/>
                  </a:lnTo>
                  <a:cubicBezTo>
                    <a:pt x="3557058" y="1818217"/>
                    <a:pt x="3458633" y="1606550"/>
                    <a:pt x="2736850" y="1676400"/>
                  </a:cubicBezTo>
                  <a:cubicBezTo>
                    <a:pt x="2015067" y="1746250"/>
                    <a:pt x="931333" y="2425700"/>
                    <a:pt x="0" y="1962150"/>
                  </a:cubicBezTo>
                  <a:lnTo>
                    <a:pt x="76200" y="0"/>
                  </a:lnTo>
                  <a:close/>
                </a:path>
              </a:pathLst>
            </a:custGeom>
            <a:solidFill>
              <a:srgbClr val="A04C2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任意多边形 15"/>
            <p:cNvSpPr/>
            <p:nvPr/>
          </p:nvSpPr>
          <p:spPr bwMode="auto">
            <a:xfrm>
              <a:off x="1612900" y="1663700"/>
              <a:ext cx="2089150" cy="901700"/>
            </a:xfrm>
            <a:custGeom>
              <a:avLst/>
              <a:gdLst>
                <a:gd name="T0" fmla="*/ 2088802 w 2088803"/>
                <a:gd name="T1" fmla="*/ 166506 h 901836"/>
                <a:gd name="T2" fmla="*/ 2088803 w 2088803"/>
                <a:gd name="T3" fmla="*/ 166508 h 901836"/>
                <a:gd name="T4" fmla="*/ 2088802 w 2088803"/>
                <a:gd name="T5" fmla="*/ 166508 h 901836"/>
                <a:gd name="T6" fmla="*/ 2088802 w 2088803"/>
                <a:gd name="T7" fmla="*/ 166506 h 901836"/>
                <a:gd name="T8" fmla="*/ 1366359 w 2088803"/>
                <a:gd name="T9" fmla="*/ 169 h 901836"/>
                <a:gd name="T10" fmla="*/ 2088767 w 2088803"/>
                <a:gd name="T11" fmla="*/ 166501 h 901836"/>
                <a:gd name="T12" fmla="*/ 0 w 2088803"/>
                <a:gd name="T13" fmla="*/ 901836 h 901836"/>
                <a:gd name="T14" fmla="*/ 12700 w 2088803"/>
                <a:gd name="T15" fmla="*/ 383229 h 901836"/>
                <a:gd name="T16" fmla="*/ 14618 w 2088803"/>
                <a:gd name="T17" fmla="*/ 305890 h 901836"/>
                <a:gd name="T18" fmla="*/ 1123602 w 2088803"/>
                <a:gd name="T19" fmla="*/ 14109 h 901836"/>
                <a:gd name="T20" fmla="*/ 1366359 w 2088803"/>
                <a:gd name="T21" fmla="*/ 169 h 90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8803" h="901836">
                  <a:moveTo>
                    <a:pt x="2088802" y="166506"/>
                  </a:moveTo>
                  <a:lnTo>
                    <a:pt x="2088803" y="166508"/>
                  </a:lnTo>
                  <a:lnTo>
                    <a:pt x="2088802" y="166508"/>
                  </a:lnTo>
                  <a:lnTo>
                    <a:pt x="2088802" y="166506"/>
                  </a:lnTo>
                  <a:close/>
                  <a:moveTo>
                    <a:pt x="1366359" y="169"/>
                  </a:moveTo>
                  <a:cubicBezTo>
                    <a:pt x="1870672" y="-5965"/>
                    <a:pt x="1961917" y="157219"/>
                    <a:pt x="2088767" y="166501"/>
                  </a:cubicBezTo>
                  <a:cubicBezTo>
                    <a:pt x="1309026" y="-35244"/>
                    <a:pt x="623017" y="558111"/>
                    <a:pt x="0" y="901836"/>
                  </a:cubicBezTo>
                  <a:lnTo>
                    <a:pt x="12700" y="383229"/>
                  </a:lnTo>
                  <a:lnTo>
                    <a:pt x="14618" y="305890"/>
                  </a:lnTo>
                  <a:cubicBezTo>
                    <a:pt x="425088" y="191021"/>
                    <a:pt x="808776" y="44576"/>
                    <a:pt x="1123602" y="14109"/>
                  </a:cubicBezTo>
                  <a:cubicBezTo>
                    <a:pt x="1213825" y="5378"/>
                    <a:pt x="1294308" y="1045"/>
                    <a:pt x="1366359" y="16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393" name="TextBox 6"/>
            <p:cNvSpPr txBox="1">
              <a:spLocks noChangeArrowheads="1"/>
            </p:cNvSpPr>
            <p:nvPr/>
          </p:nvSpPr>
          <p:spPr bwMode="auto">
            <a:xfrm>
              <a:off x="256992" y="364310"/>
              <a:ext cx="75533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16394" name="TextBox 2"/>
            <p:cNvSpPr txBox="1">
              <a:spLocks noChangeArrowheads="1"/>
            </p:cNvSpPr>
            <p:nvPr/>
          </p:nvSpPr>
          <p:spPr bwMode="auto">
            <a:xfrm>
              <a:off x="1024040" y="448609"/>
              <a:ext cx="259605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We’re here to connect people to higher education in the UK. We’re a people-focused business and everything we do is designed to help applicants reach their potential. It’s a great feeling.</a:t>
              </a:r>
              <a:endParaRPr lang="zh-CN" altLang="en-US" sz="12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16395" name="组合 3"/>
          <p:cNvGrpSpPr/>
          <p:nvPr/>
        </p:nvGrpSpPr>
        <p:grpSpPr bwMode="auto">
          <a:xfrm>
            <a:off x="6572250" y="2235034"/>
            <a:ext cx="3759200" cy="2565400"/>
            <a:chOff x="0" y="0"/>
            <a:chExt cx="3759200" cy="2565400"/>
          </a:xfrm>
        </p:grpSpPr>
        <p:sp>
          <p:nvSpPr>
            <p:cNvPr id="13" name="任意多边形 17"/>
            <p:cNvSpPr/>
            <p:nvPr/>
          </p:nvSpPr>
          <p:spPr bwMode="auto">
            <a:xfrm>
              <a:off x="0" y="0"/>
              <a:ext cx="3759200" cy="2124075"/>
            </a:xfrm>
            <a:custGeom>
              <a:avLst/>
              <a:gdLst>
                <a:gd name="T0" fmla="*/ 76200 w 3759200"/>
                <a:gd name="T1" fmla="*/ 0 h 2122887"/>
                <a:gd name="T2" fmla="*/ 2628900 w 3759200"/>
                <a:gd name="T3" fmla="*/ 146050 h 2122887"/>
                <a:gd name="T4" fmla="*/ 3759200 w 3759200"/>
                <a:gd name="T5" fmla="*/ 444500 h 2122887"/>
                <a:gd name="T6" fmla="*/ 3702050 w 3759200"/>
                <a:gd name="T7" fmla="*/ 1828800 h 2122887"/>
                <a:gd name="T8" fmla="*/ 2736850 w 3759200"/>
                <a:gd name="T9" fmla="*/ 1676400 h 2122887"/>
                <a:gd name="T10" fmla="*/ 0 w 3759200"/>
                <a:gd name="T11" fmla="*/ 1962150 h 2122887"/>
                <a:gd name="T12" fmla="*/ 76200 w 3759200"/>
                <a:gd name="T13" fmla="*/ 0 h 2122887"/>
                <a:gd name="T14" fmla="*/ 0 w 3759200"/>
                <a:gd name="T15" fmla="*/ 0 h 2122887"/>
                <a:gd name="T16" fmla="*/ 3759200 w 3759200"/>
                <a:gd name="T17" fmla="*/ 2122887 h 2122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3759200" h="2122887">
                  <a:moveTo>
                    <a:pt x="76200" y="0"/>
                  </a:moveTo>
                  <a:cubicBezTo>
                    <a:pt x="876300" y="548217"/>
                    <a:pt x="2048933" y="135467"/>
                    <a:pt x="2628900" y="146050"/>
                  </a:cubicBezTo>
                  <a:cubicBezTo>
                    <a:pt x="3208867" y="156633"/>
                    <a:pt x="3484033" y="224367"/>
                    <a:pt x="3759200" y="444500"/>
                  </a:cubicBezTo>
                  <a:lnTo>
                    <a:pt x="3702050" y="1828800"/>
                  </a:lnTo>
                  <a:cubicBezTo>
                    <a:pt x="3557058" y="1818217"/>
                    <a:pt x="3458633" y="1606550"/>
                    <a:pt x="2736850" y="1676400"/>
                  </a:cubicBezTo>
                  <a:cubicBezTo>
                    <a:pt x="2015067" y="1746250"/>
                    <a:pt x="931333" y="2425700"/>
                    <a:pt x="0" y="1962150"/>
                  </a:cubicBezTo>
                  <a:lnTo>
                    <a:pt x="76200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 18"/>
            <p:cNvSpPr/>
            <p:nvPr/>
          </p:nvSpPr>
          <p:spPr bwMode="auto">
            <a:xfrm>
              <a:off x="1612900" y="1663700"/>
              <a:ext cx="2089150" cy="901700"/>
            </a:xfrm>
            <a:custGeom>
              <a:avLst/>
              <a:gdLst>
                <a:gd name="T0" fmla="*/ 2088802 w 2088803"/>
                <a:gd name="T1" fmla="*/ 166506 h 901836"/>
                <a:gd name="T2" fmla="*/ 2088803 w 2088803"/>
                <a:gd name="T3" fmla="*/ 166508 h 901836"/>
                <a:gd name="T4" fmla="*/ 2088802 w 2088803"/>
                <a:gd name="T5" fmla="*/ 166508 h 901836"/>
                <a:gd name="T6" fmla="*/ 2088802 w 2088803"/>
                <a:gd name="T7" fmla="*/ 166506 h 901836"/>
                <a:gd name="T8" fmla="*/ 1366359 w 2088803"/>
                <a:gd name="T9" fmla="*/ 169 h 901836"/>
                <a:gd name="T10" fmla="*/ 2088767 w 2088803"/>
                <a:gd name="T11" fmla="*/ 166501 h 901836"/>
                <a:gd name="T12" fmla="*/ 0 w 2088803"/>
                <a:gd name="T13" fmla="*/ 901836 h 901836"/>
                <a:gd name="T14" fmla="*/ 12700 w 2088803"/>
                <a:gd name="T15" fmla="*/ 383229 h 901836"/>
                <a:gd name="T16" fmla="*/ 14618 w 2088803"/>
                <a:gd name="T17" fmla="*/ 305890 h 901836"/>
                <a:gd name="T18" fmla="*/ 1123602 w 2088803"/>
                <a:gd name="T19" fmla="*/ 14109 h 901836"/>
                <a:gd name="T20" fmla="*/ 1366359 w 2088803"/>
                <a:gd name="T21" fmla="*/ 169 h 90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8803" h="901836">
                  <a:moveTo>
                    <a:pt x="2088802" y="166506"/>
                  </a:moveTo>
                  <a:lnTo>
                    <a:pt x="2088803" y="166508"/>
                  </a:lnTo>
                  <a:lnTo>
                    <a:pt x="2088802" y="166508"/>
                  </a:lnTo>
                  <a:lnTo>
                    <a:pt x="2088802" y="166506"/>
                  </a:lnTo>
                  <a:close/>
                  <a:moveTo>
                    <a:pt x="1366359" y="169"/>
                  </a:moveTo>
                  <a:cubicBezTo>
                    <a:pt x="1870672" y="-5965"/>
                    <a:pt x="1961917" y="157219"/>
                    <a:pt x="2088767" y="166501"/>
                  </a:cubicBezTo>
                  <a:cubicBezTo>
                    <a:pt x="1309026" y="-35244"/>
                    <a:pt x="623017" y="558111"/>
                    <a:pt x="0" y="901836"/>
                  </a:cubicBezTo>
                  <a:lnTo>
                    <a:pt x="12700" y="383229"/>
                  </a:lnTo>
                  <a:lnTo>
                    <a:pt x="14618" y="305890"/>
                  </a:lnTo>
                  <a:cubicBezTo>
                    <a:pt x="425088" y="191021"/>
                    <a:pt x="808776" y="44576"/>
                    <a:pt x="1123602" y="14109"/>
                  </a:cubicBezTo>
                  <a:cubicBezTo>
                    <a:pt x="1213825" y="5378"/>
                    <a:pt x="1294308" y="1045"/>
                    <a:pt x="1366359" y="16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398" name="TextBox 7"/>
            <p:cNvSpPr txBox="1">
              <a:spLocks noChangeArrowheads="1"/>
            </p:cNvSpPr>
            <p:nvPr/>
          </p:nvSpPr>
          <p:spPr bwMode="auto">
            <a:xfrm>
              <a:off x="276043" y="293658"/>
              <a:ext cx="75533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4400" b="1" dirty="0">
                  <a:solidFill>
                    <a:schemeClr val="bg1"/>
                  </a:solidFill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16399" name="TextBox 9"/>
            <p:cNvSpPr txBox="1">
              <a:spLocks noChangeArrowheads="1"/>
            </p:cNvSpPr>
            <p:nvPr/>
          </p:nvSpPr>
          <p:spPr bwMode="auto">
            <a:xfrm>
              <a:off x="1192502" y="433352"/>
              <a:ext cx="243012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We’re here to connect people to higher education in the UK. We’re a people-focused business and everything we do is designed to help applicants reach their potential. It’s a great feeling.</a:t>
              </a:r>
              <a:endParaRPr lang="zh-CN" altLang="en-US" sz="12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31317" y="1595229"/>
            <a:ext cx="1880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latin typeface="Tw Cen MT Condensed" panose="020B0606020104020203" pitchFamily="34" charset="0"/>
              </a:rPr>
              <a:t>Enter your subtitle</a:t>
            </a:r>
            <a:endParaRPr lang="zh-CN" altLang="en-US" sz="2400" dirty="0">
              <a:latin typeface="Tw Cen MT Condensed" panose="020B06060201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69364" y="1595229"/>
            <a:ext cx="1880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latin typeface="Tw Cen MT Condensed" panose="020B0606020104020203" pitchFamily="34" charset="0"/>
              </a:rPr>
              <a:t>Enter your subtitle</a:t>
            </a:r>
            <a:endParaRPr lang="zh-CN" altLang="en-US" sz="2400" dirty="0">
              <a:latin typeface="Tw Cen MT Condensed" panose="020B0606020104020203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708223" y="4897296"/>
            <a:ext cx="4187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cs typeface="Segoe UI Light" panose="020B0502040204020203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41805" y="4897296"/>
            <a:ext cx="4187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cs typeface="Segoe UI Light" panose="020B0502040204020203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368360" y="3429000"/>
            <a:ext cx="488950" cy="425450"/>
            <a:chOff x="6394450" y="3563938"/>
            <a:chExt cx="488950" cy="425450"/>
          </a:xfrm>
          <a:solidFill>
            <a:schemeClr val="bg1"/>
          </a:solidFill>
        </p:grpSpPr>
        <p:sp>
          <p:nvSpPr>
            <p:cNvPr id="22" name="AutoShape 43"/>
            <p:cNvSpPr/>
            <p:nvPr/>
          </p:nvSpPr>
          <p:spPr bwMode="auto">
            <a:xfrm>
              <a:off x="6394450" y="3563938"/>
              <a:ext cx="488950" cy="3492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3" name="AutoShape 44"/>
            <p:cNvSpPr/>
            <p:nvPr/>
          </p:nvSpPr>
          <p:spPr bwMode="auto">
            <a:xfrm>
              <a:off x="6837363" y="3716338"/>
              <a:ext cx="30162" cy="1651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963"/>
                  </a:moveTo>
                  <a:lnTo>
                    <a:pt x="0" y="19636"/>
                  </a:lnTo>
                  <a:cubicBezTo>
                    <a:pt x="0" y="20721"/>
                    <a:pt x="4841" y="21599"/>
                    <a:pt x="10800" y="21599"/>
                  </a:cubicBezTo>
                  <a:cubicBezTo>
                    <a:pt x="16758" y="21599"/>
                    <a:pt x="21600" y="20721"/>
                    <a:pt x="21600" y="19636"/>
                  </a:cubicBezTo>
                  <a:lnTo>
                    <a:pt x="21600" y="1963"/>
                  </a:lnTo>
                  <a:cubicBezTo>
                    <a:pt x="21600" y="878"/>
                    <a:pt x="16758" y="0"/>
                    <a:pt x="10800" y="0"/>
                  </a:cubicBezTo>
                  <a:cubicBezTo>
                    <a:pt x="4841" y="0"/>
                    <a:pt x="0" y="878"/>
                    <a:pt x="0" y="196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4" name="AutoShape 45"/>
            <p:cNvSpPr/>
            <p:nvPr/>
          </p:nvSpPr>
          <p:spPr bwMode="auto">
            <a:xfrm>
              <a:off x="6821488" y="3897313"/>
              <a:ext cx="61912" cy="920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10427"/>
                    <a:pt x="0" y="14400"/>
                  </a:cubicBezTo>
                  <a:cubicBezTo>
                    <a:pt x="0" y="18372"/>
                    <a:pt x="4838" y="21599"/>
                    <a:pt x="10800" y="21599"/>
                  </a:cubicBezTo>
                  <a:cubicBezTo>
                    <a:pt x="16761" y="21599"/>
                    <a:pt x="21600" y="18372"/>
                    <a:pt x="21600" y="14400"/>
                  </a:cubicBezTo>
                  <a:cubicBezTo>
                    <a:pt x="21600" y="10427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69044" y="3401704"/>
            <a:ext cx="334962" cy="485775"/>
            <a:chOff x="11368088" y="1579563"/>
            <a:chExt cx="334962" cy="485775"/>
          </a:xfrm>
          <a:solidFill>
            <a:schemeClr val="bg1"/>
          </a:solidFill>
        </p:grpSpPr>
        <p:sp>
          <p:nvSpPr>
            <p:cNvPr id="25" name="AutoShape 60"/>
            <p:cNvSpPr/>
            <p:nvPr/>
          </p:nvSpPr>
          <p:spPr bwMode="auto">
            <a:xfrm>
              <a:off x="11506200" y="1716088"/>
              <a:ext cx="30163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  <a:cubicBezTo>
                    <a:pt x="4830" y="0"/>
                    <a:pt x="0" y="4819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6" name="AutoShape 61"/>
            <p:cNvSpPr/>
            <p:nvPr/>
          </p:nvSpPr>
          <p:spPr bwMode="auto">
            <a:xfrm>
              <a:off x="11506200" y="1900238"/>
              <a:ext cx="30163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7" name="AutoShape 62"/>
            <p:cNvSpPr/>
            <p:nvPr/>
          </p:nvSpPr>
          <p:spPr bwMode="auto">
            <a:xfrm>
              <a:off x="11414125" y="1808163"/>
              <a:ext cx="30163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0" y="0"/>
                    <a:pt x="0" y="4819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8" name="AutoShape 63"/>
            <p:cNvSpPr/>
            <p:nvPr/>
          </p:nvSpPr>
          <p:spPr bwMode="auto">
            <a:xfrm>
              <a:off x="11596688" y="1808163"/>
              <a:ext cx="31750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16769"/>
                    <a:pt x="4830" y="21599"/>
                    <a:pt x="10800" y="21599"/>
                  </a:cubicBez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19"/>
                    <a:pt x="16769" y="0"/>
                    <a:pt x="10800" y="0"/>
                  </a:cubicBezTo>
                  <a:cubicBezTo>
                    <a:pt x="4830" y="0"/>
                    <a:pt x="0" y="4819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29" name="AutoShape 64"/>
            <p:cNvSpPr/>
            <p:nvPr/>
          </p:nvSpPr>
          <p:spPr bwMode="auto">
            <a:xfrm>
              <a:off x="11444288" y="1868488"/>
              <a:ext cx="30162" cy="31750"/>
            </a:xfrm>
            <a:custGeom>
              <a:avLst/>
              <a:gdLst>
                <a:gd name="T0" fmla="+- 0 10802 965"/>
                <a:gd name="T1" fmla="*/ T0 w 19675"/>
                <a:gd name="T2" fmla="+- 0 10800 961"/>
                <a:gd name="T3" fmla="*/ 10800 h 19678"/>
                <a:gd name="T4" fmla="+- 0 10802 965"/>
                <a:gd name="T5" fmla="*/ T4 w 19675"/>
                <a:gd name="T6" fmla="+- 0 10800 961"/>
                <a:gd name="T7" fmla="*/ 10800 h 19678"/>
                <a:gd name="T8" fmla="+- 0 10802 965"/>
                <a:gd name="T9" fmla="*/ T8 w 19675"/>
                <a:gd name="T10" fmla="+- 0 10800 961"/>
                <a:gd name="T11" fmla="*/ 10800 h 19678"/>
                <a:gd name="T12" fmla="+- 0 10802 965"/>
                <a:gd name="T13" fmla="*/ T12 w 19675"/>
                <a:gd name="T14" fmla="+- 0 10800 961"/>
                <a:gd name="T15" fmla="*/ 10800 h 196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5" h="19678">
                  <a:moveTo>
                    <a:pt x="2894" y="2882"/>
                  </a:moveTo>
                  <a:cubicBezTo>
                    <a:pt x="-965" y="6725"/>
                    <a:pt x="-965" y="12952"/>
                    <a:pt x="2894" y="16795"/>
                  </a:cubicBezTo>
                  <a:cubicBezTo>
                    <a:pt x="6734" y="20638"/>
                    <a:pt x="12935" y="20638"/>
                    <a:pt x="16794" y="16795"/>
                  </a:cubicBezTo>
                  <a:cubicBezTo>
                    <a:pt x="20634" y="12952"/>
                    <a:pt x="20634" y="6725"/>
                    <a:pt x="16794" y="2882"/>
                  </a:cubicBezTo>
                  <a:cubicBezTo>
                    <a:pt x="12935" y="-961"/>
                    <a:pt x="6734" y="-961"/>
                    <a:pt x="2894" y="288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30" name="AutoShape 65"/>
            <p:cNvSpPr/>
            <p:nvPr/>
          </p:nvSpPr>
          <p:spPr bwMode="auto">
            <a:xfrm>
              <a:off x="11444288" y="1744663"/>
              <a:ext cx="30162" cy="31750"/>
            </a:xfrm>
            <a:custGeom>
              <a:avLst/>
              <a:gdLst>
                <a:gd name="T0" fmla="+- 0 10801 962"/>
                <a:gd name="T1" fmla="*/ T0 w 19678"/>
                <a:gd name="T2" fmla="+- 0 10801 965"/>
                <a:gd name="T3" fmla="*/ 10801 h 19673"/>
                <a:gd name="T4" fmla="+- 0 10801 962"/>
                <a:gd name="T5" fmla="*/ T4 w 19678"/>
                <a:gd name="T6" fmla="+- 0 10801 965"/>
                <a:gd name="T7" fmla="*/ 10801 h 19673"/>
                <a:gd name="T8" fmla="+- 0 10801 962"/>
                <a:gd name="T9" fmla="*/ T8 w 19678"/>
                <a:gd name="T10" fmla="+- 0 10801 965"/>
                <a:gd name="T11" fmla="*/ 10801 h 19673"/>
                <a:gd name="T12" fmla="+- 0 10801 962"/>
                <a:gd name="T13" fmla="*/ T12 w 19678"/>
                <a:gd name="T14" fmla="+- 0 10801 965"/>
                <a:gd name="T15" fmla="*/ 10801 h 196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8" h="19673">
                  <a:moveTo>
                    <a:pt x="2897" y="2894"/>
                  </a:moveTo>
                  <a:cubicBezTo>
                    <a:pt x="-962" y="6734"/>
                    <a:pt x="-962" y="12935"/>
                    <a:pt x="2877" y="16785"/>
                  </a:cubicBezTo>
                  <a:cubicBezTo>
                    <a:pt x="6737" y="20635"/>
                    <a:pt x="12938" y="20635"/>
                    <a:pt x="16797" y="16785"/>
                  </a:cubicBezTo>
                  <a:cubicBezTo>
                    <a:pt x="20638" y="12935"/>
                    <a:pt x="20638" y="6734"/>
                    <a:pt x="16797" y="2894"/>
                  </a:cubicBezTo>
                  <a:cubicBezTo>
                    <a:pt x="12938" y="-965"/>
                    <a:pt x="6737" y="-965"/>
                    <a:pt x="2897" y="289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31" name="AutoShape 66"/>
            <p:cNvSpPr/>
            <p:nvPr/>
          </p:nvSpPr>
          <p:spPr bwMode="auto">
            <a:xfrm>
              <a:off x="11566525" y="1868488"/>
              <a:ext cx="30163" cy="31750"/>
            </a:xfrm>
            <a:custGeom>
              <a:avLst/>
              <a:gdLst>
                <a:gd name="T0" fmla="+- 0 10800 961"/>
                <a:gd name="T1" fmla="*/ T0 w 19678"/>
                <a:gd name="T2" fmla="+- 0 10800 961"/>
                <a:gd name="T3" fmla="*/ 10800 h 19678"/>
                <a:gd name="T4" fmla="+- 0 10800 961"/>
                <a:gd name="T5" fmla="*/ T4 w 19678"/>
                <a:gd name="T6" fmla="+- 0 10800 961"/>
                <a:gd name="T7" fmla="*/ 10800 h 19678"/>
                <a:gd name="T8" fmla="+- 0 10800 961"/>
                <a:gd name="T9" fmla="*/ T8 w 19678"/>
                <a:gd name="T10" fmla="+- 0 10800 961"/>
                <a:gd name="T11" fmla="*/ 10800 h 19678"/>
                <a:gd name="T12" fmla="+- 0 10800 961"/>
                <a:gd name="T13" fmla="*/ T12 w 19678"/>
                <a:gd name="T14" fmla="+- 0 10800 961"/>
                <a:gd name="T15" fmla="*/ 10800 h 196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8" h="19678">
                  <a:moveTo>
                    <a:pt x="2882" y="2882"/>
                  </a:moveTo>
                  <a:cubicBezTo>
                    <a:pt x="-961" y="6725"/>
                    <a:pt x="-961" y="12952"/>
                    <a:pt x="2882" y="16795"/>
                  </a:cubicBezTo>
                  <a:cubicBezTo>
                    <a:pt x="6725" y="20638"/>
                    <a:pt x="12952" y="20638"/>
                    <a:pt x="16795" y="16795"/>
                  </a:cubicBezTo>
                  <a:cubicBezTo>
                    <a:pt x="20639" y="12952"/>
                    <a:pt x="20639" y="6725"/>
                    <a:pt x="16795" y="2882"/>
                  </a:cubicBezTo>
                  <a:cubicBezTo>
                    <a:pt x="12952" y="-961"/>
                    <a:pt x="6725" y="-961"/>
                    <a:pt x="2882" y="288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32" name="AutoShape 67"/>
            <p:cNvSpPr/>
            <p:nvPr/>
          </p:nvSpPr>
          <p:spPr bwMode="auto">
            <a:xfrm>
              <a:off x="11368088" y="1579563"/>
              <a:ext cx="334962" cy="485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818" y="16200"/>
                  </a:moveTo>
                  <a:cubicBezTo>
                    <a:pt x="5486" y="16200"/>
                    <a:pt x="1963" y="13776"/>
                    <a:pt x="1963" y="10800"/>
                  </a:cubicBezTo>
                  <a:cubicBezTo>
                    <a:pt x="1963" y="7821"/>
                    <a:pt x="5486" y="5400"/>
                    <a:pt x="9818" y="5400"/>
                  </a:cubicBezTo>
                  <a:cubicBezTo>
                    <a:pt x="14148" y="5400"/>
                    <a:pt x="17672" y="7821"/>
                    <a:pt x="17672" y="10800"/>
                  </a:cubicBezTo>
                  <a:cubicBezTo>
                    <a:pt x="17672" y="13776"/>
                    <a:pt x="14148" y="16200"/>
                    <a:pt x="9818" y="16200"/>
                  </a:cubicBezTo>
                  <a:moveTo>
                    <a:pt x="13745" y="20249"/>
                  </a:moveTo>
                  <a:lnTo>
                    <a:pt x="5890" y="20249"/>
                  </a:lnTo>
                  <a:lnTo>
                    <a:pt x="4909" y="16613"/>
                  </a:lnTo>
                  <a:cubicBezTo>
                    <a:pt x="6358" y="17192"/>
                    <a:pt x="8019" y="17549"/>
                    <a:pt x="9818" y="17549"/>
                  </a:cubicBezTo>
                  <a:cubicBezTo>
                    <a:pt x="11614" y="17549"/>
                    <a:pt x="13277" y="17192"/>
                    <a:pt x="14727" y="16613"/>
                  </a:cubicBezTo>
                  <a:cubicBezTo>
                    <a:pt x="14727" y="16613"/>
                    <a:pt x="13745" y="20249"/>
                    <a:pt x="13745" y="20249"/>
                  </a:cubicBezTo>
                  <a:close/>
                  <a:moveTo>
                    <a:pt x="5992" y="1350"/>
                  </a:moveTo>
                  <a:lnTo>
                    <a:pt x="13847" y="1350"/>
                  </a:lnTo>
                  <a:lnTo>
                    <a:pt x="14828" y="4985"/>
                  </a:lnTo>
                  <a:cubicBezTo>
                    <a:pt x="13379" y="4406"/>
                    <a:pt x="11718" y="4050"/>
                    <a:pt x="9919" y="4050"/>
                  </a:cubicBezTo>
                  <a:cubicBezTo>
                    <a:pt x="8123" y="4050"/>
                    <a:pt x="6460" y="4406"/>
                    <a:pt x="5010" y="4985"/>
                  </a:cubicBezTo>
                  <a:cubicBezTo>
                    <a:pt x="5010" y="4985"/>
                    <a:pt x="5992" y="1350"/>
                    <a:pt x="5992" y="1350"/>
                  </a:cubicBezTo>
                  <a:close/>
                  <a:moveTo>
                    <a:pt x="19636" y="9450"/>
                  </a:moveTo>
                  <a:cubicBezTo>
                    <a:pt x="19567" y="9450"/>
                    <a:pt x="19509" y="9472"/>
                    <a:pt x="19442" y="9477"/>
                  </a:cubicBezTo>
                  <a:cubicBezTo>
                    <a:pt x="19101" y="8298"/>
                    <a:pt x="18294" y="7245"/>
                    <a:pt x="17187" y="6376"/>
                  </a:cubicBezTo>
                  <a:lnTo>
                    <a:pt x="15778" y="1102"/>
                  </a:lnTo>
                  <a:cubicBezTo>
                    <a:pt x="15605" y="464"/>
                    <a:pt x="14794" y="0"/>
                    <a:pt x="13847" y="0"/>
                  </a:cubicBezTo>
                  <a:lnTo>
                    <a:pt x="5992" y="0"/>
                  </a:lnTo>
                  <a:cubicBezTo>
                    <a:pt x="5047" y="0"/>
                    <a:pt x="4236" y="464"/>
                    <a:pt x="4061" y="1102"/>
                  </a:cubicBezTo>
                  <a:lnTo>
                    <a:pt x="2686" y="6198"/>
                  </a:lnTo>
                  <a:cubicBezTo>
                    <a:pt x="1037" y="7405"/>
                    <a:pt x="0" y="9012"/>
                    <a:pt x="0" y="10800"/>
                  </a:cubicBezTo>
                  <a:cubicBezTo>
                    <a:pt x="0" y="12542"/>
                    <a:pt x="995" y="14110"/>
                    <a:pt x="2573" y="15307"/>
                  </a:cubicBezTo>
                  <a:lnTo>
                    <a:pt x="3959" y="20496"/>
                  </a:lnTo>
                  <a:cubicBezTo>
                    <a:pt x="4132" y="21135"/>
                    <a:pt x="4943" y="21599"/>
                    <a:pt x="5890" y="21599"/>
                  </a:cubicBezTo>
                  <a:lnTo>
                    <a:pt x="13745" y="21599"/>
                  </a:lnTo>
                  <a:cubicBezTo>
                    <a:pt x="14690" y="21599"/>
                    <a:pt x="15501" y="21135"/>
                    <a:pt x="15676" y="20496"/>
                  </a:cubicBezTo>
                  <a:lnTo>
                    <a:pt x="17074" y="15311"/>
                  </a:lnTo>
                  <a:cubicBezTo>
                    <a:pt x="18242" y="14426"/>
                    <a:pt x="19089" y="13340"/>
                    <a:pt x="19442" y="12122"/>
                  </a:cubicBezTo>
                  <a:cubicBezTo>
                    <a:pt x="19509" y="12127"/>
                    <a:pt x="19567" y="12150"/>
                    <a:pt x="19636" y="12150"/>
                  </a:cubicBezTo>
                  <a:cubicBezTo>
                    <a:pt x="20719" y="12150"/>
                    <a:pt x="21600" y="11544"/>
                    <a:pt x="21600" y="10800"/>
                  </a:cubicBezTo>
                  <a:cubicBezTo>
                    <a:pt x="21600" y="10053"/>
                    <a:pt x="20719" y="9450"/>
                    <a:pt x="19636" y="945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33" name="AutoShape 68"/>
            <p:cNvSpPr/>
            <p:nvPr/>
          </p:nvSpPr>
          <p:spPr bwMode="auto">
            <a:xfrm>
              <a:off x="11506200" y="1744663"/>
              <a:ext cx="92075" cy="95250"/>
            </a:xfrm>
            <a:custGeom>
              <a:avLst/>
              <a:gdLst>
                <a:gd name="T0" fmla="*/ 10740 w 21481"/>
                <a:gd name="T1" fmla="+- 0 10860 120"/>
                <a:gd name="T2" fmla="*/ 10860 h 21480"/>
                <a:gd name="T3" fmla="*/ 10740 w 21481"/>
                <a:gd name="T4" fmla="+- 0 10860 120"/>
                <a:gd name="T5" fmla="*/ 10860 h 21480"/>
                <a:gd name="T6" fmla="*/ 10740 w 21481"/>
                <a:gd name="T7" fmla="+- 0 10860 120"/>
                <a:gd name="T8" fmla="*/ 10860 h 21480"/>
                <a:gd name="T9" fmla="*/ 10740 w 21481"/>
                <a:gd name="T10" fmla="+- 0 10860 120"/>
                <a:gd name="T11" fmla="*/ 10860 h 21480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81" h="21480">
                  <a:moveTo>
                    <a:pt x="21127" y="346"/>
                  </a:moveTo>
                  <a:cubicBezTo>
                    <a:pt x="20697" y="-82"/>
                    <a:pt x="20002" y="-120"/>
                    <a:pt x="19516" y="270"/>
                  </a:cubicBezTo>
                  <a:lnTo>
                    <a:pt x="1055" y="15432"/>
                  </a:lnTo>
                  <a:cubicBezTo>
                    <a:pt x="375" y="16113"/>
                    <a:pt x="0" y="17012"/>
                    <a:pt x="0" y="17972"/>
                  </a:cubicBezTo>
                  <a:cubicBezTo>
                    <a:pt x="0" y="18902"/>
                    <a:pt x="361" y="19783"/>
                    <a:pt x="1027" y="20446"/>
                  </a:cubicBezTo>
                  <a:cubicBezTo>
                    <a:pt x="1694" y="21103"/>
                    <a:pt x="2583" y="21473"/>
                    <a:pt x="3542" y="21479"/>
                  </a:cubicBezTo>
                  <a:cubicBezTo>
                    <a:pt x="4431" y="21473"/>
                    <a:pt x="5354" y="21144"/>
                    <a:pt x="6028" y="20495"/>
                  </a:cubicBezTo>
                  <a:lnTo>
                    <a:pt x="12598" y="12627"/>
                  </a:lnTo>
                  <a:lnTo>
                    <a:pt x="21224" y="1935"/>
                  </a:lnTo>
                  <a:cubicBezTo>
                    <a:pt x="21600" y="1462"/>
                    <a:pt x="21558" y="771"/>
                    <a:pt x="21127" y="34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50800" tIns="50800" rIns="50800" bIns="50800" anchor="ctr"/>
            <a:lstStyle/>
            <a:p>
              <a:pPr defTabSz="6089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9" grpId="0"/>
      <p:bldP spid="20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51627" y="1660503"/>
            <a:ext cx="2333767" cy="1669552"/>
          </a:xfrm>
          <a:prstGeom prst="roundRect">
            <a:avLst>
              <a:gd name="adj" fmla="val 1012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4922290" y="1660503"/>
            <a:ext cx="2333767" cy="1669552"/>
          </a:xfrm>
          <a:prstGeom prst="roundRect">
            <a:avLst>
              <a:gd name="adj" fmla="val 931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7892953" y="1660503"/>
            <a:ext cx="2333767" cy="1669552"/>
          </a:xfrm>
          <a:prstGeom prst="roundRect">
            <a:avLst>
              <a:gd name="adj" fmla="val 8492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438" name="组合 25"/>
          <p:cNvGrpSpPr/>
          <p:nvPr/>
        </p:nvGrpSpPr>
        <p:grpSpPr bwMode="auto">
          <a:xfrm>
            <a:off x="1646283" y="3344034"/>
            <a:ext cx="2968625" cy="2895600"/>
            <a:chOff x="0" y="0"/>
            <a:chExt cx="2968625" cy="2895600"/>
          </a:xfrm>
        </p:grpSpPr>
        <p:sp>
          <p:nvSpPr>
            <p:cNvPr id="18439" name="任意多边形 2"/>
            <p:cNvSpPr>
              <a:spLocks noChangeArrowheads="1"/>
            </p:cNvSpPr>
            <p:nvPr/>
          </p:nvSpPr>
          <p:spPr bwMode="auto">
            <a:xfrm>
              <a:off x="314325" y="784225"/>
              <a:ext cx="114300" cy="260350"/>
            </a:xfrm>
            <a:custGeom>
              <a:avLst/>
              <a:gdLst>
                <a:gd name="T0" fmla="*/ 113104 w 113104"/>
                <a:gd name="T1" fmla="*/ 0 h 260335"/>
                <a:gd name="T2" fmla="*/ 113104 w 113104"/>
                <a:gd name="T3" fmla="*/ 260335 h 260335"/>
                <a:gd name="T4" fmla="*/ 0 w 113104"/>
                <a:gd name="T5" fmla="*/ 260335 h 260335"/>
                <a:gd name="T6" fmla="*/ 0 w 113104"/>
                <a:gd name="T7" fmla="*/ 114058 h 260335"/>
                <a:gd name="T8" fmla="*/ 69809 w 113104"/>
                <a:gd name="T9" fmla="*/ 8740 h 260335"/>
                <a:gd name="T10" fmla="*/ 113104 w 113104"/>
                <a:gd name="T11" fmla="*/ 0 h 260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104" h="260335">
                  <a:moveTo>
                    <a:pt x="113104" y="0"/>
                  </a:moveTo>
                  <a:lnTo>
                    <a:pt x="113104" y="260335"/>
                  </a:lnTo>
                  <a:lnTo>
                    <a:pt x="0" y="260335"/>
                  </a:lnTo>
                  <a:lnTo>
                    <a:pt x="0" y="114058"/>
                  </a:lnTo>
                  <a:cubicBezTo>
                    <a:pt x="0" y="66714"/>
                    <a:pt x="28785" y="26092"/>
                    <a:pt x="69809" y="8740"/>
                  </a:cubicBezTo>
                  <a:lnTo>
                    <a:pt x="113104" y="0"/>
                  </a:lnTo>
                  <a:close/>
                </a:path>
              </a:pathLst>
            </a:custGeom>
            <a:solidFill>
              <a:srgbClr val="083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440" name="任意多边形 3"/>
            <p:cNvSpPr>
              <a:spLocks noChangeArrowheads="1"/>
            </p:cNvSpPr>
            <p:nvPr/>
          </p:nvSpPr>
          <p:spPr bwMode="auto">
            <a:xfrm flipH="1">
              <a:off x="2581275" y="784225"/>
              <a:ext cx="112712" cy="260350"/>
            </a:xfrm>
            <a:custGeom>
              <a:avLst/>
              <a:gdLst>
                <a:gd name="T0" fmla="*/ 113104 w 113104"/>
                <a:gd name="T1" fmla="*/ 0 h 260335"/>
                <a:gd name="T2" fmla="*/ 113104 w 113104"/>
                <a:gd name="T3" fmla="*/ 260335 h 260335"/>
                <a:gd name="T4" fmla="*/ 0 w 113104"/>
                <a:gd name="T5" fmla="*/ 260335 h 260335"/>
                <a:gd name="T6" fmla="*/ 0 w 113104"/>
                <a:gd name="T7" fmla="*/ 114058 h 260335"/>
                <a:gd name="T8" fmla="*/ 69809 w 113104"/>
                <a:gd name="T9" fmla="*/ 8740 h 260335"/>
                <a:gd name="T10" fmla="*/ 113104 w 113104"/>
                <a:gd name="T11" fmla="*/ 0 h 260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104" h="260335">
                  <a:moveTo>
                    <a:pt x="113104" y="0"/>
                  </a:moveTo>
                  <a:lnTo>
                    <a:pt x="113104" y="260335"/>
                  </a:lnTo>
                  <a:lnTo>
                    <a:pt x="0" y="260335"/>
                  </a:lnTo>
                  <a:lnTo>
                    <a:pt x="0" y="114058"/>
                  </a:lnTo>
                  <a:cubicBezTo>
                    <a:pt x="0" y="66714"/>
                    <a:pt x="28785" y="26092"/>
                    <a:pt x="69809" y="8740"/>
                  </a:cubicBezTo>
                  <a:lnTo>
                    <a:pt x="113104" y="0"/>
                  </a:lnTo>
                  <a:close/>
                </a:path>
              </a:pathLst>
            </a:custGeom>
            <a:solidFill>
              <a:srgbClr val="083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441" name="矩形 4"/>
            <p:cNvSpPr>
              <a:spLocks noChangeArrowheads="1"/>
            </p:cNvSpPr>
            <p:nvPr/>
          </p:nvSpPr>
          <p:spPr bwMode="auto">
            <a:xfrm>
              <a:off x="393700" y="0"/>
              <a:ext cx="2222500" cy="1443037"/>
            </a:xfrm>
            <a:prstGeom prst="rect">
              <a:avLst/>
            </a:prstGeom>
            <a:gradFill rotWithShape="1">
              <a:gsLst>
                <a:gs pos="0">
                  <a:srgbClr val="F2F2F2"/>
                </a:gs>
                <a:gs pos="50000">
                  <a:srgbClr val="F2F2F2"/>
                </a:gs>
                <a:gs pos="100000">
                  <a:srgbClr val="F2F2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lang="zh-CN" altLang="en-US" sz="160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1" name="任意多边形 5"/>
            <p:cNvSpPr/>
            <p:nvPr/>
          </p:nvSpPr>
          <p:spPr bwMode="auto">
            <a:xfrm>
              <a:off x="314325" y="868362"/>
              <a:ext cx="2379662" cy="1905000"/>
            </a:xfrm>
            <a:custGeom>
              <a:avLst/>
              <a:gdLst>
                <a:gd name="T0" fmla="*/ 0 w 2379133"/>
                <a:gd name="T1" fmla="*/ 0 h 1905000"/>
                <a:gd name="T2" fmla="*/ 9611 w 2379133"/>
                <a:gd name="T3" fmla="*/ 0 h 1905000"/>
                <a:gd name="T4" fmla="*/ 1189567 w 2379133"/>
                <a:gd name="T5" fmla="*/ 1075117 h 1905000"/>
                <a:gd name="T6" fmla="*/ 2369522 w 2379133"/>
                <a:gd name="T7" fmla="*/ 0 h 1905000"/>
                <a:gd name="T8" fmla="*/ 2379133 w 2379133"/>
                <a:gd name="T9" fmla="*/ 0 h 1905000"/>
                <a:gd name="T10" fmla="*/ 2379133 w 2379133"/>
                <a:gd name="T11" fmla="*/ 1905000 h 1905000"/>
                <a:gd name="T12" fmla="*/ 0 w 2379133"/>
                <a:gd name="T13" fmla="*/ 1905000 h 1905000"/>
                <a:gd name="T14" fmla="*/ 0 w 2379133"/>
                <a:gd name="T15" fmla="*/ 0 h 190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79133" h="1905000">
                  <a:moveTo>
                    <a:pt x="0" y="0"/>
                  </a:moveTo>
                  <a:lnTo>
                    <a:pt x="9611" y="0"/>
                  </a:lnTo>
                  <a:lnTo>
                    <a:pt x="1189567" y="1075117"/>
                  </a:lnTo>
                  <a:lnTo>
                    <a:pt x="2369522" y="0"/>
                  </a:lnTo>
                  <a:lnTo>
                    <a:pt x="2379133" y="0"/>
                  </a:lnTo>
                  <a:lnTo>
                    <a:pt x="2379133" y="1905000"/>
                  </a:lnTo>
                  <a:lnTo>
                    <a:pt x="0" y="1905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4C2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43" name="任意多边形 6"/>
            <p:cNvSpPr>
              <a:spLocks noChangeArrowheads="1"/>
            </p:cNvSpPr>
            <p:nvPr/>
          </p:nvSpPr>
          <p:spPr bwMode="auto">
            <a:xfrm>
              <a:off x="354012" y="2767012"/>
              <a:ext cx="2300288" cy="128588"/>
            </a:xfrm>
            <a:custGeom>
              <a:avLst/>
              <a:gdLst>
                <a:gd name="T0" fmla="*/ 0 w 2196843"/>
                <a:gd name="T1" fmla="*/ 0 h 129117"/>
                <a:gd name="T2" fmla="*/ 2196843 w 2196843"/>
                <a:gd name="T3" fmla="*/ 0 h 129117"/>
                <a:gd name="T4" fmla="*/ 2196843 w 2196843"/>
                <a:gd name="T5" fmla="*/ 14817 h 129117"/>
                <a:gd name="T6" fmla="*/ 2082543 w 2196843"/>
                <a:gd name="T7" fmla="*/ 129117 h 129117"/>
                <a:gd name="T8" fmla="*/ 114300 w 2196843"/>
                <a:gd name="T9" fmla="*/ 129117 h 129117"/>
                <a:gd name="T10" fmla="*/ 0 w 2196843"/>
                <a:gd name="T11" fmla="*/ 14817 h 129117"/>
                <a:gd name="T12" fmla="*/ 0 w 2196843"/>
                <a:gd name="T13" fmla="*/ 0 h 129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6843" h="129117">
                  <a:moveTo>
                    <a:pt x="0" y="0"/>
                  </a:moveTo>
                  <a:lnTo>
                    <a:pt x="2196843" y="0"/>
                  </a:lnTo>
                  <a:lnTo>
                    <a:pt x="2196843" y="14817"/>
                  </a:lnTo>
                  <a:cubicBezTo>
                    <a:pt x="2196843" y="77943"/>
                    <a:pt x="2145669" y="129117"/>
                    <a:pt x="2082543" y="129117"/>
                  </a:cubicBezTo>
                  <a:lnTo>
                    <a:pt x="114300" y="129117"/>
                  </a:lnTo>
                  <a:cubicBezTo>
                    <a:pt x="51174" y="129117"/>
                    <a:pt x="0" y="77943"/>
                    <a:pt x="0" y="148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83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3" name="任意多边形 7"/>
            <p:cNvSpPr>
              <a:spLocks noChangeArrowheads="1"/>
            </p:cNvSpPr>
            <p:nvPr/>
          </p:nvSpPr>
          <p:spPr bwMode="auto">
            <a:xfrm>
              <a:off x="450850" y="1333500"/>
              <a:ext cx="2108200" cy="1562100"/>
            </a:xfrm>
            <a:custGeom>
              <a:avLst/>
              <a:gdLst>
                <a:gd name="T0" fmla="*/ 783175 w 2108200"/>
                <a:gd name="T1" fmla="*/ 0 h 1562099"/>
                <a:gd name="T2" fmla="*/ 1325025 w 2108200"/>
                <a:gd name="T3" fmla="*/ 0 h 1562099"/>
                <a:gd name="T4" fmla="*/ 2108200 w 2108200"/>
                <a:gd name="T5" fmla="*/ 783176 h 1562099"/>
                <a:gd name="T6" fmla="*/ 2108200 w 2108200"/>
                <a:gd name="T7" fmla="*/ 1562100 h 1562099"/>
                <a:gd name="T8" fmla="*/ 0 w 2108200"/>
                <a:gd name="T9" fmla="*/ 1562100 h 1562099"/>
                <a:gd name="T10" fmla="*/ 0 w 2108200"/>
                <a:gd name="T11" fmla="*/ 783176 h 1562099"/>
                <a:gd name="T12" fmla="*/ 783175 w 2108200"/>
                <a:gd name="T13" fmla="*/ 0 h 15620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08200"/>
                <a:gd name="T22" fmla="*/ 0 h 1562099"/>
                <a:gd name="T23" fmla="*/ 2108200 w 2108200"/>
                <a:gd name="T24" fmla="*/ 1562099 h 15620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08200" h="1562099">
                  <a:moveTo>
                    <a:pt x="783175" y="0"/>
                  </a:moveTo>
                  <a:lnTo>
                    <a:pt x="1325025" y="0"/>
                  </a:lnTo>
                  <a:cubicBezTo>
                    <a:pt x="1757561" y="0"/>
                    <a:pt x="2108200" y="350639"/>
                    <a:pt x="2108200" y="783175"/>
                  </a:cubicBezTo>
                  <a:lnTo>
                    <a:pt x="2108200" y="1562099"/>
                  </a:lnTo>
                  <a:lnTo>
                    <a:pt x="0" y="1562099"/>
                  </a:lnTo>
                  <a:lnTo>
                    <a:pt x="0" y="783175"/>
                  </a:lnTo>
                  <a:cubicBezTo>
                    <a:pt x="0" y="350639"/>
                    <a:pt x="350639" y="0"/>
                    <a:pt x="783175" y="0"/>
                  </a:cubicBezTo>
                  <a:close/>
                </a:path>
              </a:pathLst>
            </a:custGeom>
            <a:solidFill>
              <a:srgbClr val="A04C2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latin typeface="Tw Cen MT Condensed" panose="020B0606020104020203" pitchFamily="34" charset="0"/>
                </a:rPr>
                <a:t>Enter your subtitle</a:t>
              </a:r>
              <a:endParaRPr lang="zh-CN" altLang="en-US" sz="2400" dirty="0">
                <a:latin typeface="Tw Cen MT Condensed" panose="020B0606020104020203" pitchFamily="34" charset="0"/>
              </a:endParaRPr>
            </a:p>
          </p:txBody>
        </p:sp>
        <p:pic>
          <p:nvPicPr>
            <p:cNvPr id="18445" name="图片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40"/>
            <a:stretch>
              <a:fillRect/>
            </a:stretch>
          </p:blipFill>
          <p:spPr bwMode="auto">
            <a:xfrm>
              <a:off x="0" y="3175"/>
              <a:ext cx="2968625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6" name="组合 16"/>
          <p:cNvGrpSpPr/>
          <p:nvPr/>
        </p:nvGrpSpPr>
        <p:grpSpPr bwMode="auto">
          <a:xfrm>
            <a:off x="4621258" y="3344034"/>
            <a:ext cx="2970212" cy="2895600"/>
            <a:chOff x="0" y="0"/>
            <a:chExt cx="2970212" cy="2895600"/>
          </a:xfrm>
        </p:grpSpPr>
        <p:sp>
          <p:nvSpPr>
            <p:cNvPr id="18447" name="任意多边形 8"/>
            <p:cNvSpPr>
              <a:spLocks noChangeArrowheads="1"/>
            </p:cNvSpPr>
            <p:nvPr/>
          </p:nvSpPr>
          <p:spPr bwMode="auto">
            <a:xfrm>
              <a:off x="279400" y="784225"/>
              <a:ext cx="112712" cy="260350"/>
            </a:xfrm>
            <a:custGeom>
              <a:avLst/>
              <a:gdLst>
                <a:gd name="T0" fmla="*/ 113104 w 113104"/>
                <a:gd name="T1" fmla="*/ 0 h 260335"/>
                <a:gd name="T2" fmla="*/ 113104 w 113104"/>
                <a:gd name="T3" fmla="*/ 260335 h 260335"/>
                <a:gd name="T4" fmla="*/ 0 w 113104"/>
                <a:gd name="T5" fmla="*/ 260335 h 260335"/>
                <a:gd name="T6" fmla="*/ 0 w 113104"/>
                <a:gd name="T7" fmla="*/ 114058 h 260335"/>
                <a:gd name="T8" fmla="*/ 69809 w 113104"/>
                <a:gd name="T9" fmla="*/ 8740 h 260335"/>
                <a:gd name="T10" fmla="*/ 113104 w 113104"/>
                <a:gd name="T11" fmla="*/ 0 h 260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104" h="260335">
                  <a:moveTo>
                    <a:pt x="113104" y="0"/>
                  </a:moveTo>
                  <a:lnTo>
                    <a:pt x="113104" y="260335"/>
                  </a:lnTo>
                  <a:lnTo>
                    <a:pt x="0" y="260335"/>
                  </a:lnTo>
                  <a:lnTo>
                    <a:pt x="0" y="114058"/>
                  </a:lnTo>
                  <a:cubicBezTo>
                    <a:pt x="0" y="66714"/>
                    <a:pt x="28785" y="26092"/>
                    <a:pt x="69809" y="8740"/>
                  </a:cubicBezTo>
                  <a:lnTo>
                    <a:pt x="113104" y="0"/>
                  </a:lnTo>
                  <a:close/>
                </a:path>
              </a:pathLst>
            </a:custGeom>
            <a:solidFill>
              <a:srgbClr val="004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448" name="任意多边形 9"/>
            <p:cNvSpPr>
              <a:spLocks noChangeArrowheads="1"/>
            </p:cNvSpPr>
            <p:nvPr/>
          </p:nvSpPr>
          <p:spPr bwMode="auto">
            <a:xfrm flipH="1">
              <a:off x="2544762" y="784225"/>
              <a:ext cx="112713" cy="260350"/>
            </a:xfrm>
            <a:custGeom>
              <a:avLst/>
              <a:gdLst>
                <a:gd name="T0" fmla="*/ 113104 w 113104"/>
                <a:gd name="T1" fmla="*/ 0 h 260335"/>
                <a:gd name="T2" fmla="*/ 113104 w 113104"/>
                <a:gd name="T3" fmla="*/ 260335 h 260335"/>
                <a:gd name="T4" fmla="*/ 0 w 113104"/>
                <a:gd name="T5" fmla="*/ 260335 h 260335"/>
                <a:gd name="T6" fmla="*/ 0 w 113104"/>
                <a:gd name="T7" fmla="*/ 114058 h 260335"/>
                <a:gd name="T8" fmla="*/ 69809 w 113104"/>
                <a:gd name="T9" fmla="*/ 8740 h 260335"/>
                <a:gd name="T10" fmla="*/ 113104 w 113104"/>
                <a:gd name="T11" fmla="*/ 0 h 260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104" h="260335">
                  <a:moveTo>
                    <a:pt x="113104" y="0"/>
                  </a:moveTo>
                  <a:lnTo>
                    <a:pt x="113104" y="260335"/>
                  </a:lnTo>
                  <a:lnTo>
                    <a:pt x="0" y="260335"/>
                  </a:lnTo>
                  <a:lnTo>
                    <a:pt x="0" y="114058"/>
                  </a:lnTo>
                  <a:cubicBezTo>
                    <a:pt x="0" y="66714"/>
                    <a:pt x="28785" y="26092"/>
                    <a:pt x="69809" y="8740"/>
                  </a:cubicBezTo>
                  <a:lnTo>
                    <a:pt x="113104" y="0"/>
                  </a:lnTo>
                  <a:close/>
                </a:path>
              </a:pathLst>
            </a:custGeom>
            <a:solidFill>
              <a:srgbClr val="004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449" name="矩形 10"/>
            <p:cNvSpPr>
              <a:spLocks noChangeArrowheads="1"/>
            </p:cNvSpPr>
            <p:nvPr/>
          </p:nvSpPr>
          <p:spPr bwMode="auto">
            <a:xfrm>
              <a:off x="357187" y="0"/>
              <a:ext cx="2222500" cy="1443037"/>
            </a:xfrm>
            <a:prstGeom prst="rect">
              <a:avLst/>
            </a:prstGeom>
            <a:gradFill rotWithShape="1">
              <a:gsLst>
                <a:gs pos="0">
                  <a:srgbClr val="F2F2F2"/>
                </a:gs>
                <a:gs pos="50000">
                  <a:srgbClr val="F2F2F2"/>
                </a:gs>
                <a:gs pos="100000">
                  <a:srgbClr val="F2F2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lang="zh-CN" altLang="en-US" sz="160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9" name="任意多边形 11"/>
            <p:cNvSpPr/>
            <p:nvPr/>
          </p:nvSpPr>
          <p:spPr bwMode="auto">
            <a:xfrm>
              <a:off x="279400" y="868362"/>
              <a:ext cx="2378075" cy="1905000"/>
            </a:xfrm>
            <a:custGeom>
              <a:avLst/>
              <a:gdLst>
                <a:gd name="T0" fmla="*/ 0 w 2379133"/>
                <a:gd name="T1" fmla="*/ 0 h 1905000"/>
                <a:gd name="T2" fmla="*/ 9611 w 2379133"/>
                <a:gd name="T3" fmla="*/ 0 h 1905000"/>
                <a:gd name="T4" fmla="*/ 1189567 w 2379133"/>
                <a:gd name="T5" fmla="*/ 1075117 h 1905000"/>
                <a:gd name="T6" fmla="*/ 2369522 w 2379133"/>
                <a:gd name="T7" fmla="*/ 0 h 1905000"/>
                <a:gd name="T8" fmla="*/ 2379133 w 2379133"/>
                <a:gd name="T9" fmla="*/ 0 h 1905000"/>
                <a:gd name="T10" fmla="*/ 2379133 w 2379133"/>
                <a:gd name="T11" fmla="*/ 1905000 h 1905000"/>
                <a:gd name="T12" fmla="*/ 0 w 2379133"/>
                <a:gd name="T13" fmla="*/ 1905000 h 1905000"/>
                <a:gd name="T14" fmla="*/ 0 w 2379133"/>
                <a:gd name="T15" fmla="*/ 0 h 190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79133" h="1905000">
                  <a:moveTo>
                    <a:pt x="0" y="0"/>
                  </a:moveTo>
                  <a:lnTo>
                    <a:pt x="9611" y="0"/>
                  </a:lnTo>
                  <a:lnTo>
                    <a:pt x="1189567" y="1075117"/>
                  </a:lnTo>
                  <a:lnTo>
                    <a:pt x="2369522" y="0"/>
                  </a:lnTo>
                  <a:lnTo>
                    <a:pt x="2379133" y="0"/>
                  </a:lnTo>
                  <a:lnTo>
                    <a:pt x="2379133" y="1905000"/>
                  </a:lnTo>
                  <a:lnTo>
                    <a:pt x="0" y="1905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51" name="任意多边形 12"/>
            <p:cNvSpPr>
              <a:spLocks noChangeArrowheads="1"/>
            </p:cNvSpPr>
            <p:nvPr/>
          </p:nvSpPr>
          <p:spPr bwMode="auto">
            <a:xfrm>
              <a:off x="317500" y="2767012"/>
              <a:ext cx="2300287" cy="128588"/>
            </a:xfrm>
            <a:custGeom>
              <a:avLst/>
              <a:gdLst>
                <a:gd name="T0" fmla="*/ 0 w 2196843"/>
                <a:gd name="T1" fmla="*/ 0 h 129117"/>
                <a:gd name="T2" fmla="*/ 2196843 w 2196843"/>
                <a:gd name="T3" fmla="*/ 0 h 129117"/>
                <a:gd name="T4" fmla="*/ 2196843 w 2196843"/>
                <a:gd name="T5" fmla="*/ 14817 h 129117"/>
                <a:gd name="T6" fmla="*/ 2082543 w 2196843"/>
                <a:gd name="T7" fmla="*/ 129117 h 129117"/>
                <a:gd name="T8" fmla="*/ 114300 w 2196843"/>
                <a:gd name="T9" fmla="*/ 129117 h 129117"/>
                <a:gd name="T10" fmla="*/ 0 w 2196843"/>
                <a:gd name="T11" fmla="*/ 14817 h 129117"/>
                <a:gd name="T12" fmla="*/ 0 w 2196843"/>
                <a:gd name="T13" fmla="*/ 0 h 129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6843" h="129117">
                  <a:moveTo>
                    <a:pt x="0" y="0"/>
                  </a:moveTo>
                  <a:lnTo>
                    <a:pt x="2196843" y="0"/>
                  </a:lnTo>
                  <a:lnTo>
                    <a:pt x="2196843" y="14817"/>
                  </a:lnTo>
                  <a:cubicBezTo>
                    <a:pt x="2196843" y="77943"/>
                    <a:pt x="2145669" y="129117"/>
                    <a:pt x="2082543" y="129117"/>
                  </a:cubicBezTo>
                  <a:lnTo>
                    <a:pt x="114300" y="129117"/>
                  </a:lnTo>
                  <a:cubicBezTo>
                    <a:pt x="51174" y="129117"/>
                    <a:pt x="0" y="77943"/>
                    <a:pt x="0" y="148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4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21" name="任意多边形 13"/>
            <p:cNvSpPr>
              <a:spLocks noChangeArrowheads="1"/>
            </p:cNvSpPr>
            <p:nvPr/>
          </p:nvSpPr>
          <p:spPr bwMode="auto">
            <a:xfrm>
              <a:off x="414337" y="1333500"/>
              <a:ext cx="2108200" cy="1562100"/>
            </a:xfrm>
            <a:custGeom>
              <a:avLst/>
              <a:gdLst>
                <a:gd name="T0" fmla="*/ 783175 w 2108200"/>
                <a:gd name="T1" fmla="*/ 0 h 1562099"/>
                <a:gd name="T2" fmla="*/ 1325025 w 2108200"/>
                <a:gd name="T3" fmla="*/ 0 h 1562099"/>
                <a:gd name="T4" fmla="*/ 2108200 w 2108200"/>
                <a:gd name="T5" fmla="*/ 783176 h 1562099"/>
                <a:gd name="T6" fmla="*/ 2108200 w 2108200"/>
                <a:gd name="T7" fmla="*/ 1562100 h 1562099"/>
                <a:gd name="T8" fmla="*/ 0 w 2108200"/>
                <a:gd name="T9" fmla="*/ 1562100 h 1562099"/>
                <a:gd name="T10" fmla="*/ 0 w 2108200"/>
                <a:gd name="T11" fmla="*/ 783176 h 1562099"/>
                <a:gd name="T12" fmla="*/ 783175 w 2108200"/>
                <a:gd name="T13" fmla="*/ 0 h 15620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08200"/>
                <a:gd name="T22" fmla="*/ 0 h 1562099"/>
                <a:gd name="T23" fmla="*/ 2108200 w 2108200"/>
                <a:gd name="T24" fmla="*/ 1562099 h 15620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08200" h="1562099">
                  <a:moveTo>
                    <a:pt x="783175" y="0"/>
                  </a:moveTo>
                  <a:lnTo>
                    <a:pt x="1325025" y="0"/>
                  </a:lnTo>
                  <a:cubicBezTo>
                    <a:pt x="1757561" y="0"/>
                    <a:pt x="2108200" y="350639"/>
                    <a:pt x="2108200" y="783175"/>
                  </a:cubicBezTo>
                  <a:lnTo>
                    <a:pt x="2108200" y="1562099"/>
                  </a:lnTo>
                  <a:lnTo>
                    <a:pt x="0" y="1562099"/>
                  </a:lnTo>
                  <a:lnTo>
                    <a:pt x="0" y="783175"/>
                  </a:lnTo>
                  <a:cubicBezTo>
                    <a:pt x="0" y="350639"/>
                    <a:pt x="350639" y="0"/>
                    <a:pt x="783175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latin typeface="Tw Cen MT Condensed" panose="020B0606020104020203" pitchFamily="34" charset="0"/>
                </a:rPr>
                <a:t>Enter your subtitle</a:t>
              </a:r>
              <a:endParaRPr lang="zh-CN" altLang="en-US" sz="2400" dirty="0">
                <a:latin typeface="Tw Cen MT Condensed" panose="020B0606020104020203" pitchFamily="34" charset="0"/>
              </a:endParaRPr>
            </a:p>
          </p:txBody>
        </p:sp>
        <p:pic>
          <p:nvPicPr>
            <p:cNvPr id="18453" name="图片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40"/>
            <a:stretch>
              <a:fillRect/>
            </a:stretch>
          </p:blipFill>
          <p:spPr bwMode="auto">
            <a:xfrm>
              <a:off x="0" y="3175"/>
              <a:ext cx="2970212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54" name="组合 17"/>
          <p:cNvGrpSpPr/>
          <p:nvPr/>
        </p:nvGrpSpPr>
        <p:grpSpPr bwMode="auto">
          <a:xfrm>
            <a:off x="7597820" y="3344034"/>
            <a:ext cx="2970213" cy="2895600"/>
            <a:chOff x="0" y="0"/>
            <a:chExt cx="2970212" cy="2895600"/>
          </a:xfrm>
        </p:grpSpPr>
        <p:sp>
          <p:nvSpPr>
            <p:cNvPr id="18455" name="任意多边形 18"/>
            <p:cNvSpPr>
              <a:spLocks noChangeArrowheads="1"/>
            </p:cNvSpPr>
            <p:nvPr/>
          </p:nvSpPr>
          <p:spPr bwMode="auto">
            <a:xfrm>
              <a:off x="279400" y="784225"/>
              <a:ext cx="112712" cy="260350"/>
            </a:xfrm>
            <a:custGeom>
              <a:avLst/>
              <a:gdLst>
                <a:gd name="T0" fmla="*/ 113104 w 113104"/>
                <a:gd name="T1" fmla="*/ 0 h 260335"/>
                <a:gd name="T2" fmla="*/ 113104 w 113104"/>
                <a:gd name="T3" fmla="*/ 260335 h 260335"/>
                <a:gd name="T4" fmla="*/ 0 w 113104"/>
                <a:gd name="T5" fmla="*/ 260335 h 260335"/>
                <a:gd name="T6" fmla="*/ 0 w 113104"/>
                <a:gd name="T7" fmla="*/ 114058 h 260335"/>
                <a:gd name="T8" fmla="*/ 69809 w 113104"/>
                <a:gd name="T9" fmla="*/ 8740 h 260335"/>
                <a:gd name="T10" fmla="*/ 113104 w 113104"/>
                <a:gd name="T11" fmla="*/ 0 h 260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104" h="260335">
                  <a:moveTo>
                    <a:pt x="113104" y="0"/>
                  </a:moveTo>
                  <a:lnTo>
                    <a:pt x="113104" y="260335"/>
                  </a:lnTo>
                  <a:lnTo>
                    <a:pt x="0" y="260335"/>
                  </a:lnTo>
                  <a:lnTo>
                    <a:pt x="0" y="114058"/>
                  </a:lnTo>
                  <a:cubicBezTo>
                    <a:pt x="0" y="66714"/>
                    <a:pt x="28785" y="26092"/>
                    <a:pt x="69809" y="8740"/>
                  </a:cubicBezTo>
                  <a:lnTo>
                    <a:pt x="113104" y="0"/>
                  </a:lnTo>
                  <a:close/>
                </a:path>
              </a:pathLst>
            </a:custGeom>
            <a:solidFill>
              <a:srgbClr val="004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456" name="任意多边形 19"/>
            <p:cNvSpPr>
              <a:spLocks noChangeArrowheads="1"/>
            </p:cNvSpPr>
            <p:nvPr/>
          </p:nvSpPr>
          <p:spPr bwMode="auto">
            <a:xfrm flipH="1">
              <a:off x="2544762" y="784225"/>
              <a:ext cx="112713" cy="260350"/>
            </a:xfrm>
            <a:custGeom>
              <a:avLst/>
              <a:gdLst>
                <a:gd name="T0" fmla="*/ 113104 w 113104"/>
                <a:gd name="T1" fmla="*/ 0 h 260335"/>
                <a:gd name="T2" fmla="*/ 113104 w 113104"/>
                <a:gd name="T3" fmla="*/ 260335 h 260335"/>
                <a:gd name="T4" fmla="*/ 0 w 113104"/>
                <a:gd name="T5" fmla="*/ 260335 h 260335"/>
                <a:gd name="T6" fmla="*/ 0 w 113104"/>
                <a:gd name="T7" fmla="*/ 114058 h 260335"/>
                <a:gd name="T8" fmla="*/ 69809 w 113104"/>
                <a:gd name="T9" fmla="*/ 8740 h 260335"/>
                <a:gd name="T10" fmla="*/ 113104 w 113104"/>
                <a:gd name="T11" fmla="*/ 0 h 260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104" h="260335">
                  <a:moveTo>
                    <a:pt x="113104" y="0"/>
                  </a:moveTo>
                  <a:lnTo>
                    <a:pt x="113104" y="260335"/>
                  </a:lnTo>
                  <a:lnTo>
                    <a:pt x="0" y="260335"/>
                  </a:lnTo>
                  <a:lnTo>
                    <a:pt x="0" y="114058"/>
                  </a:lnTo>
                  <a:cubicBezTo>
                    <a:pt x="0" y="66714"/>
                    <a:pt x="28785" y="26092"/>
                    <a:pt x="69809" y="8740"/>
                  </a:cubicBezTo>
                  <a:lnTo>
                    <a:pt x="113104" y="0"/>
                  </a:lnTo>
                  <a:close/>
                </a:path>
              </a:pathLst>
            </a:custGeom>
            <a:solidFill>
              <a:srgbClr val="004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457" name="矩形 20"/>
            <p:cNvSpPr>
              <a:spLocks noChangeArrowheads="1"/>
            </p:cNvSpPr>
            <p:nvPr/>
          </p:nvSpPr>
          <p:spPr bwMode="auto">
            <a:xfrm>
              <a:off x="357187" y="0"/>
              <a:ext cx="2222500" cy="1443037"/>
            </a:xfrm>
            <a:prstGeom prst="rect">
              <a:avLst/>
            </a:prstGeom>
            <a:gradFill rotWithShape="1">
              <a:gsLst>
                <a:gs pos="0">
                  <a:srgbClr val="F2F2F2"/>
                </a:gs>
                <a:gs pos="50000">
                  <a:srgbClr val="F2F2F2"/>
                </a:gs>
                <a:gs pos="100000">
                  <a:srgbClr val="F2F2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lang="zh-CN" altLang="en-US" sz="1600">
                <a:solidFill>
                  <a:srgbClr val="7F7F7F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7" name="任意多边形 21"/>
            <p:cNvSpPr/>
            <p:nvPr/>
          </p:nvSpPr>
          <p:spPr bwMode="auto">
            <a:xfrm>
              <a:off x="279400" y="868362"/>
              <a:ext cx="2378074" cy="1905000"/>
            </a:xfrm>
            <a:custGeom>
              <a:avLst/>
              <a:gdLst>
                <a:gd name="T0" fmla="*/ 0 w 2379133"/>
                <a:gd name="T1" fmla="*/ 0 h 1905000"/>
                <a:gd name="T2" fmla="*/ 9611 w 2379133"/>
                <a:gd name="T3" fmla="*/ 0 h 1905000"/>
                <a:gd name="T4" fmla="*/ 1189567 w 2379133"/>
                <a:gd name="T5" fmla="*/ 1075117 h 1905000"/>
                <a:gd name="T6" fmla="*/ 2369522 w 2379133"/>
                <a:gd name="T7" fmla="*/ 0 h 1905000"/>
                <a:gd name="T8" fmla="*/ 2379133 w 2379133"/>
                <a:gd name="T9" fmla="*/ 0 h 1905000"/>
                <a:gd name="T10" fmla="*/ 2379133 w 2379133"/>
                <a:gd name="T11" fmla="*/ 1905000 h 1905000"/>
                <a:gd name="T12" fmla="*/ 0 w 2379133"/>
                <a:gd name="T13" fmla="*/ 1905000 h 1905000"/>
                <a:gd name="T14" fmla="*/ 0 w 2379133"/>
                <a:gd name="T15" fmla="*/ 0 h 1905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79133" h="1905000">
                  <a:moveTo>
                    <a:pt x="0" y="0"/>
                  </a:moveTo>
                  <a:lnTo>
                    <a:pt x="9611" y="0"/>
                  </a:lnTo>
                  <a:lnTo>
                    <a:pt x="1189567" y="1075117"/>
                  </a:lnTo>
                  <a:lnTo>
                    <a:pt x="2369522" y="0"/>
                  </a:lnTo>
                  <a:lnTo>
                    <a:pt x="2379133" y="0"/>
                  </a:lnTo>
                  <a:lnTo>
                    <a:pt x="2379133" y="1905000"/>
                  </a:lnTo>
                  <a:lnTo>
                    <a:pt x="0" y="1905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59" name="任意多边形 22"/>
            <p:cNvSpPr>
              <a:spLocks noChangeArrowheads="1"/>
            </p:cNvSpPr>
            <p:nvPr/>
          </p:nvSpPr>
          <p:spPr bwMode="auto">
            <a:xfrm>
              <a:off x="317500" y="2767012"/>
              <a:ext cx="2300287" cy="128588"/>
            </a:xfrm>
            <a:custGeom>
              <a:avLst/>
              <a:gdLst>
                <a:gd name="T0" fmla="*/ 0 w 2196843"/>
                <a:gd name="T1" fmla="*/ 0 h 129117"/>
                <a:gd name="T2" fmla="*/ 2196843 w 2196843"/>
                <a:gd name="T3" fmla="*/ 0 h 129117"/>
                <a:gd name="T4" fmla="*/ 2196843 w 2196843"/>
                <a:gd name="T5" fmla="*/ 14817 h 129117"/>
                <a:gd name="T6" fmla="*/ 2082543 w 2196843"/>
                <a:gd name="T7" fmla="*/ 129117 h 129117"/>
                <a:gd name="T8" fmla="*/ 114300 w 2196843"/>
                <a:gd name="T9" fmla="*/ 129117 h 129117"/>
                <a:gd name="T10" fmla="*/ 0 w 2196843"/>
                <a:gd name="T11" fmla="*/ 14817 h 129117"/>
                <a:gd name="T12" fmla="*/ 0 w 2196843"/>
                <a:gd name="T13" fmla="*/ 0 h 129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6843" h="129117">
                  <a:moveTo>
                    <a:pt x="0" y="0"/>
                  </a:moveTo>
                  <a:lnTo>
                    <a:pt x="2196843" y="0"/>
                  </a:lnTo>
                  <a:lnTo>
                    <a:pt x="2196843" y="14817"/>
                  </a:lnTo>
                  <a:cubicBezTo>
                    <a:pt x="2196843" y="77943"/>
                    <a:pt x="2145669" y="129117"/>
                    <a:pt x="2082543" y="129117"/>
                  </a:cubicBezTo>
                  <a:lnTo>
                    <a:pt x="114300" y="129117"/>
                  </a:lnTo>
                  <a:cubicBezTo>
                    <a:pt x="51174" y="129117"/>
                    <a:pt x="0" y="77943"/>
                    <a:pt x="0" y="148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4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29" name="任意多边形 23"/>
            <p:cNvSpPr>
              <a:spLocks noChangeArrowheads="1"/>
            </p:cNvSpPr>
            <p:nvPr/>
          </p:nvSpPr>
          <p:spPr bwMode="auto">
            <a:xfrm>
              <a:off x="414338" y="1333500"/>
              <a:ext cx="2108199" cy="1562100"/>
            </a:xfrm>
            <a:custGeom>
              <a:avLst/>
              <a:gdLst>
                <a:gd name="T0" fmla="*/ 783175 w 2108200"/>
                <a:gd name="T1" fmla="*/ 0 h 1562099"/>
                <a:gd name="T2" fmla="*/ 1325025 w 2108200"/>
                <a:gd name="T3" fmla="*/ 0 h 1562099"/>
                <a:gd name="T4" fmla="*/ 2108200 w 2108200"/>
                <a:gd name="T5" fmla="*/ 783176 h 1562099"/>
                <a:gd name="T6" fmla="*/ 2108200 w 2108200"/>
                <a:gd name="T7" fmla="*/ 1562100 h 1562099"/>
                <a:gd name="T8" fmla="*/ 0 w 2108200"/>
                <a:gd name="T9" fmla="*/ 1562100 h 1562099"/>
                <a:gd name="T10" fmla="*/ 0 w 2108200"/>
                <a:gd name="T11" fmla="*/ 783176 h 1562099"/>
                <a:gd name="T12" fmla="*/ 783175 w 2108200"/>
                <a:gd name="T13" fmla="*/ 0 h 15620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08200"/>
                <a:gd name="T22" fmla="*/ 0 h 1562099"/>
                <a:gd name="T23" fmla="*/ 2108200 w 2108200"/>
                <a:gd name="T24" fmla="*/ 1562099 h 156209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08200" h="1562099">
                  <a:moveTo>
                    <a:pt x="783175" y="0"/>
                  </a:moveTo>
                  <a:lnTo>
                    <a:pt x="1325025" y="0"/>
                  </a:lnTo>
                  <a:cubicBezTo>
                    <a:pt x="1757561" y="0"/>
                    <a:pt x="2108200" y="350639"/>
                    <a:pt x="2108200" y="783175"/>
                  </a:cubicBezTo>
                  <a:lnTo>
                    <a:pt x="2108200" y="1562099"/>
                  </a:lnTo>
                  <a:lnTo>
                    <a:pt x="0" y="1562099"/>
                  </a:lnTo>
                  <a:lnTo>
                    <a:pt x="0" y="783175"/>
                  </a:lnTo>
                  <a:cubicBezTo>
                    <a:pt x="0" y="350639"/>
                    <a:pt x="350639" y="0"/>
                    <a:pt x="783175" y="0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2400" dirty="0">
                  <a:latin typeface="Tw Cen MT Condensed" panose="020B0606020104020203" pitchFamily="34" charset="0"/>
                </a:rPr>
                <a:t>Enter your subtitle</a:t>
              </a:r>
              <a:endParaRPr lang="zh-CN" altLang="en-US" sz="2400" dirty="0">
                <a:latin typeface="Tw Cen MT Condensed" panose="020B0606020104020203" pitchFamily="34" charset="0"/>
              </a:endParaRPr>
            </a:p>
          </p:txBody>
        </p:sp>
        <p:pic>
          <p:nvPicPr>
            <p:cNvPr id="18461" name="图片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40"/>
            <a:stretch>
              <a:fillRect/>
            </a:stretch>
          </p:blipFill>
          <p:spPr bwMode="auto">
            <a:xfrm>
              <a:off x="0" y="3175"/>
              <a:ext cx="2970212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62" name="文本框 41"/>
          <p:cNvSpPr txBox="1">
            <a:spLocks noChangeArrowheads="1"/>
          </p:cNvSpPr>
          <p:nvPr/>
        </p:nvSpPr>
        <p:spPr bwMode="auto">
          <a:xfrm>
            <a:off x="2199776" y="3523421"/>
            <a:ext cx="2031028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100" dirty="0"/>
          </a:p>
        </p:txBody>
      </p:sp>
      <p:sp>
        <p:nvSpPr>
          <p:cNvPr id="18463" name="文本框 42"/>
          <p:cNvSpPr txBox="1">
            <a:spLocks noChangeArrowheads="1"/>
          </p:cNvSpPr>
          <p:nvPr/>
        </p:nvSpPr>
        <p:spPr bwMode="auto">
          <a:xfrm>
            <a:off x="5140769" y="3496125"/>
            <a:ext cx="1997006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100" dirty="0"/>
          </a:p>
        </p:txBody>
      </p:sp>
      <p:sp>
        <p:nvSpPr>
          <p:cNvPr id="18464" name="文本框 43"/>
          <p:cNvSpPr txBox="1">
            <a:spLocks noChangeArrowheads="1"/>
          </p:cNvSpPr>
          <p:nvPr/>
        </p:nvSpPr>
        <p:spPr bwMode="auto">
          <a:xfrm>
            <a:off x="8090983" y="3509773"/>
            <a:ext cx="209024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100" dirty="0"/>
          </a:p>
        </p:txBody>
      </p:sp>
      <p:sp>
        <p:nvSpPr>
          <p:cNvPr id="31" name="矩形 30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 animBg="1"/>
      <p:bldP spid="34" grpId="0" animBg="1"/>
      <p:bldP spid="18462" grpId="0"/>
      <p:bldP spid="18463" grpId="0"/>
      <p:bldP spid="1846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3"/>
          <p:cNvSpPr>
            <a:spLocks noChangeArrowheads="1"/>
          </p:cNvSpPr>
          <p:nvPr/>
        </p:nvSpPr>
        <p:spPr bwMode="auto">
          <a:xfrm>
            <a:off x="8928100" y="2252663"/>
            <a:ext cx="1778000" cy="177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/>
          </a:p>
        </p:txBody>
      </p:sp>
      <p:sp>
        <p:nvSpPr>
          <p:cNvPr id="9" name="椭圆 4"/>
          <p:cNvSpPr>
            <a:spLocks noChangeArrowheads="1"/>
          </p:cNvSpPr>
          <p:nvPr/>
        </p:nvSpPr>
        <p:spPr bwMode="auto">
          <a:xfrm>
            <a:off x="9421813" y="1665288"/>
            <a:ext cx="782637" cy="7826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4000" dirty="0">
                <a:solidFill>
                  <a:schemeClr val="tx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</a:t>
            </a:r>
            <a:endParaRPr lang="zh-CN" altLang="en-US" sz="4000" dirty="0">
              <a:solidFill>
                <a:schemeClr val="tx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11" name="椭圆 6"/>
          <p:cNvSpPr>
            <a:spLocks noChangeArrowheads="1"/>
          </p:cNvSpPr>
          <p:nvPr/>
        </p:nvSpPr>
        <p:spPr bwMode="auto">
          <a:xfrm>
            <a:off x="6508750" y="3133725"/>
            <a:ext cx="1871663" cy="187166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7"/>
          <p:cNvSpPr>
            <a:spLocks noChangeArrowheads="1"/>
          </p:cNvSpPr>
          <p:nvPr/>
        </p:nvSpPr>
        <p:spPr bwMode="auto">
          <a:xfrm>
            <a:off x="7026275" y="2573338"/>
            <a:ext cx="782638" cy="781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4000" dirty="0">
                <a:solidFill>
                  <a:schemeClr val="tx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</a:t>
            </a:r>
            <a:endParaRPr lang="zh-CN" altLang="en-US" sz="4000" dirty="0">
              <a:solidFill>
                <a:schemeClr val="tx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14" name="椭圆 9"/>
          <p:cNvSpPr>
            <a:spLocks noChangeArrowheads="1"/>
          </p:cNvSpPr>
          <p:nvPr/>
        </p:nvSpPr>
        <p:spPr bwMode="auto">
          <a:xfrm>
            <a:off x="4021138" y="4148138"/>
            <a:ext cx="1873250" cy="1871662"/>
          </a:xfrm>
          <a:prstGeom prst="ellipse">
            <a:avLst/>
          </a:prstGeom>
          <a:solidFill>
            <a:srgbClr val="FF33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1"/>
          <p:cNvSpPr>
            <a:spLocks noChangeArrowheads="1"/>
          </p:cNvSpPr>
          <p:nvPr/>
        </p:nvSpPr>
        <p:spPr bwMode="auto">
          <a:xfrm>
            <a:off x="1665288" y="2725738"/>
            <a:ext cx="1873250" cy="1871662"/>
          </a:xfrm>
          <a:prstGeom prst="ellipse">
            <a:avLst/>
          </a:pr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2"/>
          <p:cNvSpPr>
            <a:spLocks noChangeArrowheads="1"/>
          </p:cNvSpPr>
          <p:nvPr/>
        </p:nvSpPr>
        <p:spPr bwMode="auto">
          <a:xfrm>
            <a:off x="2478088" y="2276475"/>
            <a:ext cx="782637" cy="7826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4000" dirty="0">
                <a:solidFill>
                  <a:schemeClr val="tx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</a:t>
            </a:r>
            <a:endParaRPr lang="zh-CN" altLang="en-US" sz="4000" dirty="0">
              <a:solidFill>
                <a:schemeClr val="tx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18" name="椭圆 13"/>
          <p:cNvSpPr>
            <a:spLocks noChangeArrowheads="1"/>
          </p:cNvSpPr>
          <p:nvPr/>
        </p:nvSpPr>
        <p:spPr bwMode="auto">
          <a:xfrm>
            <a:off x="4527550" y="3587750"/>
            <a:ext cx="782638" cy="7826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4000" dirty="0">
                <a:solidFill>
                  <a:schemeClr val="tx1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</a:t>
            </a:r>
            <a:endParaRPr lang="zh-CN" altLang="en-US" sz="4000" dirty="0">
              <a:solidFill>
                <a:schemeClr val="tx1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19470" name="文本框 29"/>
          <p:cNvSpPr txBox="1">
            <a:spLocks noChangeArrowheads="1"/>
          </p:cNvSpPr>
          <p:nvPr/>
        </p:nvSpPr>
        <p:spPr bwMode="auto">
          <a:xfrm>
            <a:off x="1816100" y="3484070"/>
            <a:ext cx="1595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9471" name="文本框 30"/>
          <p:cNvSpPr txBox="1">
            <a:spLocks noChangeArrowheads="1"/>
          </p:cNvSpPr>
          <p:nvPr/>
        </p:nvSpPr>
        <p:spPr bwMode="auto">
          <a:xfrm>
            <a:off x="4168775" y="4889801"/>
            <a:ext cx="1595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9472" name="文本框 31"/>
          <p:cNvSpPr txBox="1">
            <a:spLocks noChangeArrowheads="1"/>
          </p:cNvSpPr>
          <p:nvPr/>
        </p:nvSpPr>
        <p:spPr bwMode="auto">
          <a:xfrm>
            <a:off x="6624638" y="3839670"/>
            <a:ext cx="1595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9473" name="文本框 32"/>
          <p:cNvSpPr txBox="1">
            <a:spLocks noChangeArrowheads="1"/>
          </p:cNvSpPr>
          <p:nvPr/>
        </p:nvSpPr>
        <p:spPr bwMode="auto">
          <a:xfrm>
            <a:off x="9012238" y="2908601"/>
            <a:ext cx="1595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4" name="右箭头 33"/>
          <p:cNvSpPr/>
          <p:nvPr/>
        </p:nvSpPr>
        <p:spPr>
          <a:xfrm rot="2033293">
            <a:off x="3341688" y="4333875"/>
            <a:ext cx="606425" cy="52705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35" name="右箭头 34"/>
          <p:cNvSpPr/>
          <p:nvPr/>
        </p:nvSpPr>
        <p:spPr>
          <a:xfrm rot="20351684">
            <a:off x="5902325" y="4333875"/>
            <a:ext cx="606425" cy="52705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36" name="右箭头 35"/>
          <p:cNvSpPr/>
          <p:nvPr/>
        </p:nvSpPr>
        <p:spPr>
          <a:xfrm rot="20351684">
            <a:off x="8389938" y="3360738"/>
            <a:ext cx="606425" cy="52863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1" name="文本框 41"/>
          <p:cNvSpPr txBox="1">
            <a:spLocks noChangeArrowheads="1"/>
          </p:cNvSpPr>
          <p:nvPr/>
        </p:nvSpPr>
        <p:spPr bwMode="auto">
          <a:xfrm>
            <a:off x="1394558" y="4765367"/>
            <a:ext cx="20310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4" name="文本框 41"/>
          <p:cNvSpPr txBox="1">
            <a:spLocks noChangeArrowheads="1"/>
          </p:cNvSpPr>
          <p:nvPr/>
        </p:nvSpPr>
        <p:spPr bwMode="auto">
          <a:xfrm>
            <a:off x="4064972" y="2324692"/>
            <a:ext cx="20310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5" name="文本框 41"/>
          <p:cNvSpPr txBox="1">
            <a:spLocks noChangeArrowheads="1"/>
          </p:cNvSpPr>
          <p:nvPr/>
        </p:nvSpPr>
        <p:spPr bwMode="auto">
          <a:xfrm>
            <a:off x="6678517" y="5036959"/>
            <a:ext cx="20310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6" name="文本框 41"/>
          <p:cNvSpPr txBox="1">
            <a:spLocks noChangeArrowheads="1"/>
          </p:cNvSpPr>
          <p:nvPr/>
        </p:nvSpPr>
        <p:spPr bwMode="auto">
          <a:xfrm>
            <a:off x="9039578" y="4112549"/>
            <a:ext cx="20310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2" name="文本框 21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470" grpId="0"/>
      <p:bldP spid="19471" grpId="0"/>
      <p:bldP spid="19472" grpId="0"/>
      <p:bldP spid="19473" grpId="0"/>
      <p:bldP spid="34" grpId="0" animBg="1"/>
      <p:bldP spid="35" grpId="0" animBg="1"/>
      <p:bldP spid="36" grpId="0" animBg="1"/>
      <p:bldP spid="21" grpId="0"/>
      <p:bldP spid="24" grpId="0"/>
      <p:bldP spid="25" grpId="0"/>
      <p:bldP spid="26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53008" y="2541157"/>
            <a:ext cx="9462052" cy="4356599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-1" fmla="*/ 0 w 6096000"/>
              <a:gd name="connsiteY0-2" fmla="*/ 0 h 3429000"/>
              <a:gd name="connsiteX1-3" fmla="*/ 6096000 w 6096000"/>
              <a:gd name="connsiteY1-4" fmla="*/ 3429000 h 3429000"/>
              <a:gd name="connsiteX2-5" fmla="*/ 0 w 6096000"/>
              <a:gd name="connsiteY2-6" fmla="*/ 3429000 h 3429000"/>
              <a:gd name="connsiteX3-7" fmla="*/ 0 w 6096000"/>
              <a:gd name="connsiteY3-8" fmla="*/ 0 h 3429000"/>
              <a:gd name="connsiteX0-9" fmla="*/ 0 w 6096000"/>
              <a:gd name="connsiteY0-10" fmla="*/ 173 h 3429173"/>
              <a:gd name="connsiteX1-11" fmla="*/ 6096000 w 6096000"/>
              <a:gd name="connsiteY1-12" fmla="*/ 3429173 h 3429173"/>
              <a:gd name="connsiteX2-13" fmla="*/ 0 w 6096000"/>
              <a:gd name="connsiteY2-14" fmla="*/ 3429173 h 3429173"/>
              <a:gd name="connsiteX3-15" fmla="*/ 0 w 6096000"/>
              <a:gd name="connsiteY3-16" fmla="*/ 173 h 3429173"/>
              <a:gd name="connsiteX0-17" fmla="*/ 0 w 6096000"/>
              <a:gd name="connsiteY0-18" fmla="*/ 144 h 3429144"/>
              <a:gd name="connsiteX1-19" fmla="*/ 6096000 w 6096000"/>
              <a:gd name="connsiteY1-20" fmla="*/ 3429144 h 3429144"/>
              <a:gd name="connsiteX2-21" fmla="*/ 0 w 6096000"/>
              <a:gd name="connsiteY2-22" fmla="*/ 3429144 h 3429144"/>
              <a:gd name="connsiteX3-23" fmla="*/ 0 w 6096000"/>
              <a:gd name="connsiteY3-24" fmla="*/ 144 h 34291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96000" h="3429144">
                <a:moveTo>
                  <a:pt x="0" y="144"/>
                </a:moveTo>
                <a:cubicBezTo>
                  <a:pt x="3383722" y="-23047"/>
                  <a:pt x="4020612" y="2763222"/>
                  <a:pt x="6096000" y="3429144"/>
                </a:cubicBezTo>
                <a:lnTo>
                  <a:pt x="0" y="3429144"/>
                </a:lnTo>
                <a:lnTo>
                  <a:pt x="0" y="14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17704" y="-53009"/>
            <a:ext cx="6414052" cy="2663687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-1" fmla="*/ 0 w 6096000"/>
              <a:gd name="connsiteY0-2" fmla="*/ 0 h 3429000"/>
              <a:gd name="connsiteX1-3" fmla="*/ 6096000 w 6096000"/>
              <a:gd name="connsiteY1-4" fmla="*/ 0 h 3429000"/>
              <a:gd name="connsiteX2-5" fmla="*/ 6096000 w 6096000"/>
              <a:gd name="connsiteY2-6" fmla="*/ 3429000 h 3429000"/>
              <a:gd name="connsiteX3-7" fmla="*/ 0 w 6096000"/>
              <a:gd name="connsiteY3-8" fmla="*/ 0 h 3429000"/>
              <a:gd name="connsiteX0-9" fmla="*/ 0 w 6096000"/>
              <a:gd name="connsiteY0-10" fmla="*/ 0 h 3441329"/>
              <a:gd name="connsiteX1-11" fmla="*/ 6096000 w 6096000"/>
              <a:gd name="connsiteY1-12" fmla="*/ 0 h 3441329"/>
              <a:gd name="connsiteX2-13" fmla="*/ 6096000 w 6096000"/>
              <a:gd name="connsiteY2-14" fmla="*/ 3429000 h 3441329"/>
              <a:gd name="connsiteX3-15" fmla="*/ 0 w 6096000"/>
              <a:gd name="connsiteY3-16" fmla="*/ 0 h 3441329"/>
              <a:gd name="connsiteX0-17" fmla="*/ 0 w 6096000"/>
              <a:gd name="connsiteY0-18" fmla="*/ 0 h 3439475"/>
              <a:gd name="connsiteX1-19" fmla="*/ 6096000 w 6096000"/>
              <a:gd name="connsiteY1-20" fmla="*/ 0 h 3439475"/>
              <a:gd name="connsiteX2-21" fmla="*/ 6096000 w 6096000"/>
              <a:gd name="connsiteY2-22" fmla="*/ 3429000 h 3439475"/>
              <a:gd name="connsiteX3-23" fmla="*/ 0 w 6096000"/>
              <a:gd name="connsiteY3-24" fmla="*/ 0 h 34394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96000" h="3439475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cubicBezTo>
                  <a:pt x="3308626" y="3637722"/>
                  <a:pt x="2042809" y="665922"/>
                  <a:pt x="0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34000" y="2923760"/>
            <a:ext cx="6003235" cy="1010479"/>
          </a:xfrm>
          <a:prstGeom prst="roundRect">
            <a:avLst>
              <a:gd name="adj" fmla="val 50000"/>
            </a:avLst>
          </a:prstGeom>
          <a:solidFill>
            <a:srgbClr val="A04C27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人类食物的营养成分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902764" y="791816"/>
            <a:ext cx="1570384" cy="1570386"/>
            <a:chOff x="5738191" y="1683026"/>
            <a:chExt cx="715617" cy="715618"/>
          </a:xfrm>
        </p:grpSpPr>
        <p:sp>
          <p:nvSpPr>
            <p:cNvPr id="11" name="同心圆 10"/>
            <p:cNvSpPr/>
            <p:nvPr/>
          </p:nvSpPr>
          <p:spPr>
            <a:xfrm>
              <a:off x="5738191" y="1683026"/>
              <a:ext cx="715617" cy="715618"/>
            </a:xfrm>
            <a:prstGeom prst="donut">
              <a:avLst>
                <a:gd name="adj" fmla="val 3289"/>
              </a:avLst>
            </a:prstGeom>
            <a:solidFill>
              <a:srgbClr val="A04C27"/>
            </a:solidFill>
            <a:ln>
              <a:solidFill>
                <a:srgbClr val="A04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33682" y="1767405"/>
              <a:ext cx="524631" cy="546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A04C27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04</a:t>
              </a:r>
              <a:endParaRPr lang="zh-CN" altLang="en-US" sz="7200" dirty="0">
                <a:solidFill>
                  <a:srgbClr val="A04C27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0" name="组合 20"/>
          <p:cNvGrpSpPr/>
          <p:nvPr/>
        </p:nvGrpSpPr>
        <p:grpSpPr bwMode="auto">
          <a:xfrm>
            <a:off x="6375023" y="2679764"/>
            <a:ext cx="382588" cy="382587"/>
            <a:chOff x="3885935" y="2060848"/>
            <a:chExt cx="382236" cy="382236"/>
          </a:xfrm>
        </p:grpSpPr>
        <p:sp>
          <p:nvSpPr>
            <p:cNvPr id="22" name="椭圆 21"/>
            <p:cNvSpPr/>
            <p:nvPr/>
          </p:nvSpPr>
          <p:spPr>
            <a:xfrm>
              <a:off x="3885935" y="2060848"/>
              <a:ext cx="382236" cy="382236"/>
            </a:xfrm>
            <a:prstGeom prst="ellipse">
              <a:avLst/>
            </a:prstGeom>
            <a:solidFill>
              <a:srgbClr val="A04C2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KSO_Shape"/>
            <p:cNvSpPr/>
            <p:nvPr/>
          </p:nvSpPr>
          <p:spPr>
            <a:xfrm>
              <a:off x="3931931" y="2115104"/>
              <a:ext cx="290245" cy="252180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1513" name="组合 23"/>
          <p:cNvGrpSpPr/>
          <p:nvPr/>
        </p:nvGrpSpPr>
        <p:grpSpPr bwMode="auto">
          <a:xfrm>
            <a:off x="6375023" y="3813239"/>
            <a:ext cx="382588" cy="382587"/>
            <a:chOff x="3885935" y="2060848"/>
            <a:chExt cx="382236" cy="382236"/>
          </a:xfrm>
        </p:grpSpPr>
        <p:sp>
          <p:nvSpPr>
            <p:cNvPr id="25" name="椭圆 24"/>
            <p:cNvSpPr/>
            <p:nvPr/>
          </p:nvSpPr>
          <p:spPr>
            <a:xfrm>
              <a:off x="3885935" y="2060848"/>
              <a:ext cx="382236" cy="382236"/>
            </a:xfrm>
            <a:prstGeom prst="ellipse">
              <a:avLst/>
            </a:prstGeom>
            <a:solidFill>
              <a:srgbClr val="F49B18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KSO_Shape"/>
            <p:cNvSpPr/>
            <p:nvPr/>
          </p:nvSpPr>
          <p:spPr>
            <a:xfrm>
              <a:off x="3931931" y="2115104"/>
              <a:ext cx="290245" cy="252180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1516" name="组合 26"/>
          <p:cNvGrpSpPr/>
          <p:nvPr/>
        </p:nvGrpSpPr>
        <p:grpSpPr bwMode="auto">
          <a:xfrm>
            <a:off x="6375023" y="4946714"/>
            <a:ext cx="382588" cy="382587"/>
            <a:chOff x="3885935" y="2060848"/>
            <a:chExt cx="382236" cy="382236"/>
          </a:xfrm>
        </p:grpSpPr>
        <p:sp>
          <p:nvSpPr>
            <p:cNvPr id="28" name="椭圆 27"/>
            <p:cNvSpPr/>
            <p:nvPr/>
          </p:nvSpPr>
          <p:spPr>
            <a:xfrm>
              <a:off x="3885935" y="2060848"/>
              <a:ext cx="382236" cy="382236"/>
            </a:xfrm>
            <a:prstGeom prst="ellipse">
              <a:avLst/>
            </a:prstGeom>
            <a:solidFill>
              <a:srgbClr val="72B71F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KSO_Shape"/>
            <p:cNvSpPr/>
            <p:nvPr/>
          </p:nvSpPr>
          <p:spPr>
            <a:xfrm>
              <a:off x="3931931" y="2115104"/>
              <a:ext cx="290245" cy="252180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等腰三角形 36"/>
          <p:cNvSpPr/>
          <p:nvPr/>
        </p:nvSpPr>
        <p:spPr>
          <a:xfrm flipV="1">
            <a:off x="5589588" y="2244435"/>
            <a:ext cx="414337" cy="452438"/>
          </a:xfrm>
          <a:prstGeom prst="triangle">
            <a:avLst>
              <a:gd name="adj" fmla="val 100000"/>
            </a:avLst>
          </a:pr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任意多边形 37"/>
          <p:cNvSpPr/>
          <p:nvPr/>
        </p:nvSpPr>
        <p:spPr>
          <a:xfrm>
            <a:off x="974340" y="2241586"/>
            <a:ext cx="5017410" cy="3384376"/>
          </a:xfrm>
          <a:custGeom>
            <a:avLst/>
            <a:gdLst>
              <a:gd name="connsiteX0" fmla="*/ 0 w 5017410"/>
              <a:gd name="connsiteY0" fmla="*/ 0 h 3384376"/>
              <a:gd name="connsiteX1" fmla="*/ 4465329 w 5017410"/>
              <a:gd name="connsiteY1" fmla="*/ 0 h 3384376"/>
              <a:gd name="connsiteX2" fmla="*/ 5017410 w 5017410"/>
              <a:gd name="connsiteY2" fmla="*/ 571647 h 3384376"/>
              <a:gd name="connsiteX3" fmla="*/ 5017410 w 5017410"/>
              <a:gd name="connsiteY3" fmla="*/ 3384376 h 3384376"/>
              <a:gd name="connsiteX4" fmla="*/ 0 w 5017410"/>
              <a:gd name="connsiteY4" fmla="*/ 3384376 h 33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7410" h="3384376">
                <a:moveTo>
                  <a:pt x="0" y="0"/>
                </a:moveTo>
                <a:lnTo>
                  <a:pt x="4465329" y="0"/>
                </a:lnTo>
                <a:lnTo>
                  <a:pt x="5017410" y="571647"/>
                </a:lnTo>
                <a:lnTo>
                  <a:pt x="5017410" y="3384376"/>
                </a:lnTo>
                <a:lnTo>
                  <a:pt x="0" y="3384376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2524125" y="4841585"/>
            <a:ext cx="3497263" cy="358775"/>
          </a:xfrm>
          <a:custGeom>
            <a:avLst/>
            <a:gdLst>
              <a:gd name="connsiteX0" fmla="*/ 180770 w 3168352"/>
              <a:gd name="connsiteY0" fmla="*/ 0 h 360040"/>
              <a:gd name="connsiteX1" fmla="*/ 3168352 w 3168352"/>
              <a:gd name="connsiteY1" fmla="*/ 0 h 360040"/>
              <a:gd name="connsiteX2" fmla="*/ 3168352 w 3168352"/>
              <a:gd name="connsiteY2" fmla="*/ 360040 h 360040"/>
              <a:gd name="connsiteX3" fmla="*/ 0 w 3168352"/>
              <a:gd name="connsiteY3" fmla="*/ 360040 h 360040"/>
              <a:gd name="connsiteX4" fmla="*/ 0 w 3168352"/>
              <a:gd name="connsiteY4" fmla="*/ 179093 h 36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8352" h="360040">
                <a:moveTo>
                  <a:pt x="180770" y="0"/>
                </a:moveTo>
                <a:lnTo>
                  <a:pt x="3168352" y="0"/>
                </a:lnTo>
                <a:lnTo>
                  <a:pt x="3168352" y="360040"/>
                </a:lnTo>
                <a:lnTo>
                  <a:pt x="0" y="360040"/>
                </a:lnTo>
                <a:lnTo>
                  <a:pt x="0" y="179093"/>
                </a:lnTo>
                <a:close/>
              </a:path>
            </a:pathLst>
          </a:cu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</a:t>
            </a:r>
            <a:r>
              <a:rPr lang="en-US" altLang="zh-CN" sz="24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subtitle</a:t>
            </a:r>
            <a:endParaRPr lang="zh-CN" altLang="en-US" sz="2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76313" y="5579773"/>
            <a:ext cx="1668462" cy="44450"/>
          </a:xfrm>
          <a:prstGeom prst="rect">
            <a:avLst/>
          </a:prstGeom>
          <a:solidFill>
            <a:srgbClr val="E3394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649538" y="5579773"/>
            <a:ext cx="1666875" cy="44450"/>
          </a:xfrm>
          <a:prstGeom prst="rect">
            <a:avLst/>
          </a:prstGeom>
          <a:solidFill>
            <a:srgbClr val="F49B18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321175" y="5579773"/>
            <a:ext cx="1668463" cy="44450"/>
          </a:xfrm>
          <a:prstGeom prst="rect">
            <a:avLst/>
          </a:prstGeom>
          <a:solidFill>
            <a:srgbClr val="72B71F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26" name="TextBox 59"/>
          <p:cNvSpPr txBox="1">
            <a:spLocks noChangeArrowheads="1"/>
          </p:cNvSpPr>
          <p:nvPr/>
        </p:nvSpPr>
        <p:spPr bwMode="auto">
          <a:xfrm>
            <a:off x="6802061" y="2279714"/>
            <a:ext cx="40751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21527" name="TextBox 59"/>
          <p:cNvSpPr txBox="1">
            <a:spLocks noChangeArrowheads="1"/>
          </p:cNvSpPr>
          <p:nvPr/>
        </p:nvSpPr>
        <p:spPr bwMode="auto">
          <a:xfrm>
            <a:off x="6802061" y="3505264"/>
            <a:ext cx="40751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21528" name="TextBox 59"/>
          <p:cNvSpPr txBox="1">
            <a:spLocks noChangeArrowheads="1"/>
          </p:cNvSpPr>
          <p:nvPr/>
        </p:nvSpPr>
        <p:spPr bwMode="auto">
          <a:xfrm>
            <a:off x="6802061" y="4732401"/>
            <a:ext cx="40751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24" name="矩形 23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20427" y="1865911"/>
            <a:ext cx="1880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w Cen MT Condensed" panose="020B0606020104020203" pitchFamily="34" charset="0"/>
              </a:rPr>
              <a:t>Enter your subtitle</a:t>
            </a:r>
            <a:endParaRPr lang="zh-CN" altLang="en-US" sz="2400" dirty="0">
              <a:latin typeface="Tw Cen MT Condensed" panose="020B0606020104020203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6" grpId="0" animBg="1"/>
      <p:bldP spid="47" grpId="0" animBg="1"/>
      <p:bldP spid="48" grpId="0" animBg="1"/>
      <p:bldP spid="21526" grpId="0"/>
      <p:bldP spid="21527" grpId="0"/>
      <p:bldP spid="21528" grpId="0"/>
      <p:bldP spid="2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/>
        </p:nvSpPr>
        <p:spPr bwMode="auto">
          <a:xfrm>
            <a:off x="1112838" y="3236331"/>
            <a:ext cx="2351087" cy="2330450"/>
          </a:xfrm>
          <a:custGeom>
            <a:avLst/>
            <a:gdLst>
              <a:gd name="T0" fmla="*/ 561 w 1122"/>
              <a:gd name="T1" fmla="*/ 97 h 1112"/>
              <a:gd name="T2" fmla="*/ 515 w 1122"/>
              <a:gd name="T3" fmla="*/ 100 h 1112"/>
              <a:gd name="T4" fmla="*/ 457 w 1122"/>
              <a:gd name="T5" fmla="*/ 0 h 1112"/>
              <a:gd name="T6" fmla="*/ 318 w 1122"/>
              <a:gd name="T7" fmla="*/ 45 h 1112"/>
              <a:gd name="T8" fmla="*/ 330 w 1122"/>
              <a:gd name="T9" fmla="*/ 160 h 1112"/>
              <a:gd name="T10" fmla="*/ 256 w 1122"/>
              <a:gd name="T11" fmla="*/ 214 h 1112"/>
              <a:gd name="T12" fmla="*/ 151 w 1122"/>
              <a:gd name="T13" fmla="*/ 167 h 1112"/>
              <a:gd name="T14" fmla="*/ 64 w 1122"/>
              <a:gd name="T15" fmla="*/ 286 h 1112"/>
              <a:gd name="T16" fmla="*/ 141 w 1122"/>
              <a:gd name="T17" fmla="*/ 372 h 1112"/>
              <a:gd name="T18" fmla="*/ 113 w 1122"/>
              <a:gd name="T19" fmla="*/ 459 h 1112"/>
              <a:gd name="T20" fmla="*/ 0 w 1122"/>
              <a:gd name="T21" fmla="*/ 483 h 1112"/>
              <a:gd name="T22" fmla="*/ 0 w 1122"/>
              <a:gd name="T23" fmla="*/ 630 h 1112"/>
              <a:gd name="T24" fmla="*/ 113 w 1122"/>
              <a:gd name="T25" fmla="*/ 654 h 1112"/>
              <a:gd name="T26" fmla="*/ 142 w 1122"/>
              <a:gd name="T27" fmla="*/ 740 h 1112"/>
              <a:gd name="T28" fmla="*/ 65 w 1122"/>
              <a:gd name="T29" fmla="*/ 826 h 1112"/>
              <a:gd name="T30" fmla="*/ 151 w 1122"/>
              <a:gd name="T31" fmla="*/ 945 h 1112"/>
              <a:gd name="T32" fmla="*/ 257 w 1122"/>
              <a:gd name="T33" fmla="*/ 898 h 1112"/>
              <a:gd name="T34" fmla="*/ 330 w 1122"/>
              <a:gd name="T35" fmla="*/ 952 h 1112"/>
              <a:gd name="T36" fmla="*/ 318 w 1122"/>
              <a:gd name="T37" fmla="*/ 1067 h 1112"/>
              <a:gd name="T38" fmla="*/ 458 w 1122"/>
              <a:gd name="T39" fmla="*/ 1112 h 1112"/>
              <a:gd name="T40" fmla="*/ 516 w 1122"/>
              <a:gd name="T41" fmla="*/ 1012 h 1112"/>
              <a:gd name="T42" fmla="*/ 562 w 1122"/>
              <a:gd name="T43" fmla="*/ 1014 h 1112"/>
              <a:gd name="T44" fmla="*/ 607 w 1122"/>
              <a:gd name="T45" fmla="*/ 1012 h 1112"/>
              <a:gd name="T46" fmla="*/ 665 w 1122"/>
              <a:gd name="T47" fmla="*/ 1112 h 1112"/>
              <a:gd name="T48" fmla="*/ 805 w 1122"/>
              <a:gd name="T49" fmla="*/ 1066 h 1112"/>
              <a:gd name="T50" fmla="*/ 793 w 1122"/>
              <a:gd name="T51" fmla="*/ 952 h 1112"/>
              <a:gd name="T52" fmla="*/ 866 w 1122"/>
              <a:gd name="T53" fmla="*/ 898 h 1112"/>
              <a:gd name="T54" fmla="*/ 972 w 1122"/>
              <a:gd name="T55" fmla="*/ 945 h 1112"/>
              <a:gd name="T56" fmla="*/ 1058 w 1122"/>
              <a:gd name="T57" fmla="*/ 826 h 1112"/>
              <a:gd name="T58" fmla="*/ 981 w 1122"/>
              <a:gd name="T59" fmla="*/ 740 h 1112"/>
              <a:gd name="T60" fmla="*/ 1009 w 1122"/>
              <a:gd name="T61" fmla="*/ 653 h 1112"/>
              <a:gd name="T62" fmla="*/ 1122 w 1122"/>
              <a:gd name="T63" fmla="*/ 629 h 1112"/>
              <a:gd name="T64" fmla="*/ 1122 w 1122"/>
              <a:gd name="T65" fmla="*/ 482 h 1112"/>
              <a:gd name="T66" fmla="*/ 1009 w 1122"/>
              <a:gd name="T67" fmla="*/ 458 h 1112"/>
              <a:gd name="T68" fmla="*/ 981 w 1122"/>
              <a:gd name="T69" fmla="*/ 371 h 1112"/>
              <a:gd name="T70" fmla="*/ 1058 w 1122"/>
              <a:gd name="T71" fmla="*/ 285 h 1112"/>
              <a:gd name="T72" fmla="*/ 972 w 1122"/>
              <a:gd name="T73" fmla="*/ 167 h 1112"/>
              <a:gd name="T74" fmla="*/ 866 w 1122"/>
              <a:gd name="T75" fmla="*/ 213 h 1112"/>
              <a:gd name="T76" fmla="*/ 792 w 1122"/>
              <a:gd name="T77" fmla="*/ 160 h 1112"/>
              <a:gd name="T78" fmla="*/ 804 w 1122"/>
              <a:gd name="T79" fmla="*/ 45 h 1112"/>
              <a:gd name="T80" fmla="*/ 664 w 1122"/>
              <a:gd name="T81" fmla="*/ 0 h 1112"/>
              <a:gd name="T82" fmla="*/ 606 w 1122"/>
              <a:gd name="T83" fmla="*/ 100 h 1112"/>
              <a:gd name="T84" fmla="*/ 561 w 1122"/>
              <a:gd name="T85" fmla="*/ 97 h 1112"/>
              <a:gd name="T86" fmla="*/ 967 w 1122"/>
              <a:gd name="T87" fmla="*/ 556 h 1112"/>
              <a:gd name="T88" fmla="*/ 562 w 1122"/>
              <a:gd name="T89" fmla="*/ 962 h 1112"/>
              <a:gd name="T90" fmla="*/ 155 w 1122"/>
              <a:gd name="T91" fmla="*/ 556 h 1112"/>
              <a:gd name="T92" fmla="*/ 561 w 1122"/>
              <a:gd name="T93" fmla="*/ 150 h 1112"/>
              <a:gd name="T94" fmla="*/ 967 w 1122"/>
              <a:gd name="T95" fmla="*/ 556 h 1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22" h="1112">
                <a:moveTo>
                  <a:pt x="561" y="97"/>
                </a:moveTo>
                <a:cubicBezTo>
                  <a:pt x="546" y="97"/>
                  <a:pt x="530" y="98"/>
                  <a:pt x="515" y="100"/>
                </a:cubicBezTo>
                <a:cubicBezTo>
                  <a:pt x="457" y="0"/>
                  <a:pt x="457" y="0"/>
                  <a:pt x="457" y="0"/>
                </a:cubicBezTo>
                <a:cubicBezTo>
                  <a:pt x="318" y="45"/>
                  <a:pt x="318" y="45"/>
                  <a:pt x="318" y="45"/>
                </a:cubicBezTo>
                <a:cubicBezTo>
                  <a:pt x="330" y="160"/>
                  <a:pt x="330" y="160"/>
                  <a:pt x="330" y="160"/>
                </a:cubicBezTo>
                <a:cubicBezTo>
                  <a:pt x="303" y="176"/>
                  <a:pt x="279" y="194"/>
                  <a:pt x="256" y="214"/>
                </a:cubicBezTo>
                <a:cubicBezTo>
                  <a:pt x="151" y="167"/>
                  <a:pt x="151" y="167"/>
                  <a:pt x="151" y="167"/>
                </a:cubicBezTo>
                <a:cubicBezTo>
                  <a:pt x="64" y="286"/>
                  <a:pt x="64" y="286"/>
                  <a:pt x="64" y="286"/>
                </a:cubicBezTo>
                <a:cubicBezTo>
                  <a:pt x="141" y="372"/>
                  <a:pt x="141" y="372"/>
                  <a:pt x="141" y="372"/>
                </a:cubicBezTo>
                <a:cubicBezTo>
                  <a:pt x="129" y="399"/>
                  <a:pt x="120" y="428"/>
                  <a:pt x="113" y="459"/>
                </a:cubicBezTo>
                <a:cubicBezTo>
                  <a:pt x="0" y="483"/>
                  <a:pt x="0" y="483"/>
                  <a:pt x="0" y="483"/>
                </a:cubicBezTo>
                <a:cubicBezTo>
                  <a:pt x="0" y="630"/>
                  <a:pt x="0" y="630"/>
                  <a:pt x="0" y="630"/>
                </a:cubicBezTo>
                <a:cubicBezTo>
                  <a:pt x="113" y="654"/>
                  <a:pt x="113" y="654"/>
                  <a:pt x="113" y="654"/>
                </a:cubicBezTo>
                <a:cubicBezTo>
                  <a:pt x="120" y="684"/>
                  <a:pt x="129" y="713"/>
                  <a:pt x="142" y="740"/>
                </a:cubicBezTo>
                <a:cubicBezTo>
                  <a:pt x="65" y="826"/>
                  <a:pt x="65" y="826"/>
                  <a:pt x="65" y="826"/>
                </a:cubicBezTo>
                <a:cubicBezTo>
                  <a:pt x="151" y="945"/>
                  <a:pt x="151" y="945"/>
                  <a:pt x="151" y="945"/>
                </a:cubicBezTo>
                <a:cubicBezTo>
                  <a:pt x="257" y="898"/>
                  <a:pt x="257" y="898"/>
                  <a:pt x="257" y="898"/>
                </a:cubicBezTo>
                <a:cubicBezTo>
                  <a:pt x="279" y="919"/>
                  <a:pt x="304" y="936"/>
                  <a:pt x="330" y="952"/>
                </a:cubicBezTo>
                <a:cubicBezTo>
                  <a:pt x="318" y="1067"/>
                  <a:pt x="318" y="1067"/>
                  <a:pt x="318" y="1067"/>
                </a:cubicBezTo>
                <a:cubicBezTo>
                  <a:pt x="458" y="1112"/>
                  <a:pt x="458" y="1112"/>
                  <a:pt x="458" y="1112"/>
                </a:cubicBezTo>
                <a:cubicBezTo>
                  <a:pt x="516" y="1012"/>
                  <a:pt x="516" y="1012"/>
                  <a:pt x="516" y="1012"/>
                </a:cubicBezTo>
                <a:cubicBezTo>
                  <a:pt x="531" y="1014"/>
                  <a:pt x="546" y="1014"/>
                  <a:pt x="562" y="1014"/>
                </a:cubicBezTo>
                <a:cubicBezTo>
                  <a:pt x="577" y="1014"/>
                  <a:pt x="592" y="1013"/>
                  <a:pt x="607" y="1012"/>
                </a:cubicBezTo>
                <a:cubicBezTo>
                  <a:pt x="665" y="1112"/>
                  <a:pt x="665" y="1112"/>
                  <a:pt x="665" y="1112"/>
                </a:cubicBezTo>
                <a:cubicBezTo>
                  <a:pt x="805" y="1066"/>
                  <a:pt x="805" y="1066"/>
                  <a:pt x="805" y="1066"/>
                </a:cubicBezTo>
                <a:cubicBezTo>
                  <a:pt x="793" y="952"/>
                  <a:pt x="793" y="952"/>
                  <a:pt x="793" y="952"/>
                </a:cubicBezTo>
                <a:cubicBezTo>
                  <a:pt x="819" y="936"/>
                  <a:pt x="844" y="918"/>
                  <a:pt x="866" y="898"/>
                </a:cubicBezTo>
                <a:cubicBezTo>
                  <a:pt x="972" y="945"/>
                  <a:pt x="972" y="945"/>
                  <a:pt x="972" y="945"/>
                </a:cubicBezTo>
                <a:cubicBezTo>
                  <a:pt x="1058" y="826"/>
                  <a:pt x="1058" y="826"/>
                  <a:pt x="1058" y="826"/>
                </a:cubicBezTo>
                <a:cubicBezTo>
                  <a:pt x="981" y="740"/>
                  <a:pt x="981" y="740"/>
                  <a:pt x="981" y="740"/>
                </a:cubicBezTo>
                <a:cubicBezTo>
                  <a:pt x="993" y="712"/>
                  <a:pt x="1003" y="683"/>
                  <a:pt x="1009" y="653"/>
                </a:cubicBezTo>
                <a:cubicBezTo>
                  <a:pt x="1122" y="629"/>
                  <a:pt x="1122" y="629"/>
                  <a:pt x="1122" y="629"/>
                </a:cubicBezTo>
                <a:cubicBezTo>
                  <a:pt x="1122" y="482"/>
                  <a:pt x="1122" y="482"/>
                  <a:pt x="1122" y="482"/>
                </a:cubicBezTo>
                <a:cubicBezTo>
                  <a:pt x="1009" y="458"/>
                  <a:pt x="1009" y="458"/>
                  <a:pt x="1009" y="458"/>
                </a:cubicBezTo>
                <a:cubicBezTo>
                  <a:pt x="1003" y="428"/>
                  <a:pt x="993" y="399"/>
                  <a:pt x="981" y="371"/>
                </a:cubicBezTo>
                <a:cubicBezTo>
                  <a:pt x="1058" y="285"/>
                  <a:pt x="1058" y="285"/>
                  <a:pt x="1058" y="285"/>
                </a:cubicBezTo>
                <a:cubicBezTo>
                  <a:pt x="972" y="167"/>
                  <a:pt x="972" y="167"/>
                  <a:pt x="972" y="167"/>
                </a:cubicBezTo>
                <a:cubicBezTo>
                  <a:pt x="866" y="213"/>
                  <a:pt x="866" y="213"/>
                  <a:pt x="866" y="213"/>
                </a:cubicBezTo>
                <a:cubicBezTo>
                  <a:pt x="843" y="193"/>
                  <a:pt x="819" y="175"/>
                  <a:pt x="792" y="160"/>
                </a:cubicBezTo>
                <a:cubicBezTo>
                  <a:pt x="804" y="45"/>
                  <a:pt x="804" y="45"/>
                  <a:pt x="804" y="45"/>
                </a:cubicBezTo>
                <a:cubicBezTo>
                  <a:pt x="664" y="0"/>
                  <a:pt x="664" y="0"/>
                  <a:pt x="664" y="0"/>
                </a:cubicBezTo>
                <a:cubicBezTo>
                  <a:pt x="606" y="100"/>
                  <a:pt x="606" y="100"/>
                  <a:pt x="606" y="100"/>
                </a:cubicBezTo>
                <a:cubicBezTo>
                  <a:pt x="592" y="98"/>
                  <a:pt x="576" y="97"/>
                  <a:pt x="561" y="97"/>
                </a:cubicBezTo>
                <a:close/>
                <a:moveTo>
                  <a:pt x="967" y="556"/>
                </a:moveTo>
                <a:cubicBezTo>
                  <a:pt x="968" y="780"/>
                  <a:pt x="786" y="962"/>
                  <a:pt x="562" y="962"/>
                </a:cubicBezTo>
                <a:cubicBezTo>
                  <a:pt x="337" y="962"/>
                  <a:pt x="155" y="781"/>
                  <a:pt x="155" y="556"/>
                </a:cubicBezTo>
                <a:cubicBezTo>
                  <a:pt x="155" y="332"/>
                  <a:pt x="337" y="150"/>
                  <a:pt x="561" y="150"/>
                </a:cubicBezTo>
                <a:cubicBezTo>
                  <a:pt x="785" y="149"/>
                  <a:pt x="967" y="331"/>
                  <a:pt x="967" y="55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6"/>
          <p:cNvSpPr>
            <a:spLocks noEditPoints="1"/>
          </p:cNvSpPr>
          <p:nvPr/>
        </p:nvSpPr>
        <p:spPr bwMode="auto">
          <a:xfrm>
            <a:off x="2809875" y="2101268"/>
            <a:ext cx="1746250" cy="1731963"/>
          </a:xfrm>
          <a:custGeom>
            <a:avLst/>
            <a:gdLst>
              <a:gd name="T0" fmla="*/ 416 w 833"/>
              <a:gd name="T1" fmla="*/ 72 h 826"/>
              <a:gd name="T2" fmla="*/ 383 w 833"/>
              <a:gd name="T3" fmla="*/ 74 h 826"/>
              <a:gd name="T4" fmla="*/ 340 w 833"/>
              <a:gd name="T5" fmla="*/ 0 h 826"/>
              <a:gd name="T6" fmla="*/ 236 w 833"/>
              <a:gd name="T7" fmla="*/ 34 h 826"/>
              <a:gd name="T8" fmla="*/ 245 w 833"/>
              <a:gd name="T9" fmla="*/ 119 h 826"/>
              <a:gd name="T10" fmla="*/ 190 w 833"/>
              <a:gd name="T11" fmla="*/ 159 h 826"/>
              <a:gd name="T12" fmla="*/ 112 w 833"/>
              <a:gd name="T13" fmla="*/ 124 h 826"/>
              <a:gd name="T14" fmla="*/ 48 w 833"/>
              <a:gd name="T15" fmla="*/ 212 h 826"/>
              <a:gd name="T16" fmla="*/ 105 w 833"/>
              <a:gd name="T17" fmla="*/ 276 h 826"/>
              <a:gd name="T18" fmla="*/ 84 w 833"/>
              <a:gd name="T19" fmla="*/ 341 h 826"/>
              <a:gd name="T20" fmla="*/ 0 w 833"/>
              <a:gd name="T21" fmla="*/ 359 h 826"/>
              <a:gd name="T22" fmla="*/ 0 w 833"/>
              <a:gd name="T23" fmla="*/ 468 h 826"/>
              <a:gd name="T24" fmla="*/ 84 w 833"/>
              <a:gd name="T25" fmla="*/ 486 h 826"/>
              <a:gd name="T26" fmla="*/ 105 w 833"/>
              <a:gd name="T27" fmla="*/ 550 h 826"/>
              <a:gd name="T28" fmla="*/ 48 w 833"/>
              <a:gd name="T29" fmla="*/ 614 h 826"/>
              <a:gd name="T30" fmla="*/ 112 w 833"/>
              <a:gd name="T31" fmla="*/ 702 h 826"/>
              <a:gd name="T32" fmla="*/ 190 w 833"/>
              <a:gd name="T33" fmla="*/ 667 h 826"/>
              <a:gd name="T34" fmla="*/ 245 w 833"/>
              <a:gd name="T35" fmla="*/ 707 h 826"/>
              <a:gd name="T36" fmla="*/ 236 w 833"/>
              <a:gd name="T37" fmla="*/ 792 h 826"/>
              <a:gd name="T38" fmla="*/ 340 w 833"/>
              <a:gd name="T39" fmla="*/ 826 h 826"/>
              <a:gd name="T40" fmla="*/ 383 w 833"/>
              <a:gd name="T41" fmla="*/ 752 h 826"/>
              <a:gd name="T42" fmla="*/ 417 w 833"/>
              <a:gd name="T43" fmla="*/ 753 h 826"/>
              <a:gd name="T44" fmla="*/ 451 w 833"/>
              <a:gd name="T45" fmla="*/ 752 h 826"/>
              <a:gd name="T46" fmla="*/ 494 w 833"/>
              <a:gd name="T47" fmla="*/ 826 h 826"/>
              <a:gd name="T48" fmla="*/ 597 w 833"/>
              <a:gd name="T49" fmla="*/ 792 h 826"/>
              <a:gd name="T50" fmla="*/ 589 w 833"/>
              <a:gd name="T51" fmla="*/ 707 h 826"/>
              <a:gd name="T52" fmla="*/ 643 w 833"/>
              <a:gd name="T53" fmla="*/ 667 h 826"/>
              <a:gd name="T54" fmla="*/ 722 w 833"/>
              <a:gd name="T55" fmla="*/ 702 h 826"/>
              <a:gd name="T56" fmla="*/ 786 w 833"/>
              <a:gd name="T57" fmla="*/ 613 h 826"/>
              <a:gd name="T58" fmla="*/ 728 w 833"/>
              <a:gd name="T59" fmla="*/ 550 h 826"/>
              <a:gd name="T60" fmla="*/ 749 w 833"/>
              <a:gd name="T61" fmla="*/ 485 h 826"/>
              <a:gd name="T62" fmla="*/ 833 w 833"/>
              <a:gd name="T63" fmla="*/ 467 h 826"/>
              <a:gd name="T64" fmla="*/ 833 w 833"/>
              <a:gd name="T65" fmla="*/ 358 h 826"/>
              <a:gd name="T66" fmla="*/ 749 w 833"/>
              <a:gd name="T67" fmla="*/ 340 h 826"/>
              <a:gd name="T68" fmla="*/ 728 w 833"/>
              <a:gd name="T69" fmla="*/ 276 h 826"/>
              <a:gd name="T70" fmla="*/ 786 w 833"/>
              <a:gd name="T71" fmla="*/ 212 h 826"/>
              <a:gd name="T72" fmla="*/ 721 w 833"/>
              <a:gd name="T73" fmla="*/ 124 h 826"/>
              <a:gd name="T74" fmla="*/ 643 w 833"/>
              <a:gd name="T75" fmla="*/ 159 h 826"/>
              <a:gd name="T76" fmla="*/ 588 w 833"/>
              <a:gd name="T77" fmla="*/ 119 h 826"/>
              <a:gd name="T78" fmla="*/ 597 w 833"/>
              <a:gd name="T79" fmla="*/ 34 h 826"/>
              <a:gd name="T80" fmla="*/ 493 w 833"/>
              <a:gd name="T81" fmla="*/ 0 h 826"/>
              <a:gd name="T82" fmla="*/ 450 w 833"/>
              <a:gd name="T83" fmla="*/ 74 h 826"/>
              <a:gd name="T84" fmla="*/ 416 w 833"/>
              <a:gd name="T85" fmla="*/ 72 h 826"/>
              <a:gd name="T86" fmla="*/ 718 w 833"/>
              <a:gd name="T87" fmla="*/ 413 h 826"/>
              <a:gd name="T88" fmla="*/ 417 w 833"/>
              <a:gd name="T89" fmla="*/ 715 h 826"/>
              <a:gd name="T90" fmla="*/ 115 w 833"/>
              <a:gd name="T91" fmla="*/ 413 h 826"/>
              <a:gd name="T92" fmla="*/ 416 w 833"/>
              <a:gd name="T93" fmla="*/ 111 h 826"/>
              <a:gd name="T94" fmla="*/ 718 w 833"/>
              <a:gd name="T95" fmla="*/ 413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33" h="826">
                <a:moveTo>
                  <a:pt x="416" y="72"/>
                </a:moveTo>
                <a:cubicBezTo>
                  <a:pt x="405" y="72"/>
                  <a:pt x="394" y="73"/>
                  <a:pt x="383" y="74"/>
                </a:cubicBezTo>
                <a:cubicBezTo>
                  <a:pt x="340" y="0"/>
                  <a:pt x="340" y="0"/>
                  <a:pt x="340" y="0"/>
                </a:cubicBezTo>
                <a:cubicBezTo>
                  <a:pt x="236" y="34"/>
                  <a:pt x="236" y="34"/>
                  <a:pt x="236" y="34"/>
                </a:cubicBezTo>
                <a:cubicBezTo>
                  <a:pt x="245" y="119"/>
                  <a:pt x="245" y="119"/>
                  <a:pt x="245" y="119"/>
                </a:cubicBezTo>
                <a:cubicBezTo>
                  <a:pt x="225" y="131"/>
                  <a:pt x="207" y="144"/>
                  <a:pt x="190" y="159"/>
                </a:cubicBezTo>
                <a:cubicBezTo>
                  <a:pt x="112" y="124"/>
                  <a:pt x="112" y="124"/>
                  <a:pt x="112" y="124"/>
                </a:cubicBezTo>
                <a:cubicBezTo>
                  <a:pt x="48" y="212"/>
                  <a:pt x="48" y="212"/>
                  <a:pt x="48" y="212"/>
                </a:cubicBezTo>
                <a:cubicBezTo>
                  <a:pt x="105" y="276"/>
                  <a:pt x="105" y="276"/>
                  <a:pt x="105" y="276"/>
                </a:cubicBezTo>
                <a:cubicBezTo>
                  <a:pt x="96" y="297"/>
                  <a:pt x="89" y="318"/>
                  <a:pt x="84" y="341"/>
                </a:cubicBezTo>
                <a:cubicBezTo>
                  <a:pt x="0" y="359"/>
                  <a:pt x="0" y="359"/>
                  <a:pt x="0" y="359"/>
                </a:cubicBezTo>
                <a:cubicBezTo>
                  <a:pt x="0" y="468"/>
                  <a:pt x="0" y="468"/>
                  <a:pt x="0" y="468"/>
                </a:cubicBezTo>
                <a:cubicBezTo>
                  <a:pt x="84" y="486"/>
                  <a:pt x="84" y="486"/>
                  <a:pt x="84" y="486"/>
                </a:cubicBezTo>
                <a:cubicBezTo>
                  <a:pt x="89" y="508"/>
                  <a:pt x="96" y="529"/>
                  <a:pt x="105" y="550"/>
                </a:cubicBezTo>
                <a:cubicBezTo>
                  <a:pt x="48" y="614"/>
                  <a:pt x="48" y="614"/>
                  <a:pt x="48" y="614"/>
                </a:cubicBezTo>
                <a:cubicBezTo>
                  <a:pt x="112" y="702"/>
                  <a:pt x="112" y="702"/>
                  <a:pt x="112" y="702"/>
                </a:cubicBezTo>
                <a:cubicBezTo>
                  <a:pt x="190" y="667"/>
                  <a:pt x="190" y="667"/>
                  <a:pt x="190" y="667"/>
                </a:cubicBezTo>
                <a:cubicBezTo>
                  <a:pt x="207" y="682"/>
                  <a:pt x="226" y="695"/>
                  <a:pt x="245" y="707"/>
                </a:cubicBezTo>
                <a:cubicBezTo>
                  <a:pt x="236" y="792"/>
                  <a:pt x="236" y="792"/>
                  <a:pt x="236" y="792"/>
                </a:cubicBezTo>
                <a:cubicBezTo>
                  <a:pt x="340" y="826"/>
                  <a:pt x="340" y="826"/>
                  <a:pt x="340" y="826"/>
                </a:cubicBezTo>
                <a:cubicBezTo>
                  <a:pt x="383" y="752"/>
                  <a:pt x="383" y="752"/>
                  <a:pt x="383" y="752"/>
                </a:cubicBezTo>
                <a:cubicBezTo>
                  <a:pt x="394" y="753"/>
                  <a:pt x="406" y="753"/>
                  <a:pt x="417" y="753"/>
                </a:cubicBezTo>
                <a:cubicBezTo>
                  <a:pt x="428" y="753"/>
                  <a:pt x="440" y="753"/>
                  <a:pt x="451" y="752"/>
                </a:cubicBezTo>
                <a:cubicBezTo>
                  <a:pt x="494" y="826"/>
                  <a:pt x="494" y="826"/>
                  <a:pt x="494" y="826"/>
                </a:cubicBezTo>
                <a:cubicBezTo>
                  <a:pt x="597" y="792"/>
                  <a:pt x="597" y="792"/>
                  <a:pt x="597" y="792"/>
                </a:cubicBezTo>
                <a:cubicBezTo>
                  <a:pt x="589" y="707"/>
                  <a:pt x="589" y="707"/>
                  <a:pt x="589" y="707"/>
                </a:cubicBezTo>
                <a:cubicBezTo>
                  <a:pt x="608" y="695"/>
                  <a:pt x="626" y="682"/>
                  <a:pt x="643" y="667"/>
                </a:cubicBezTo>
                <a:cubicBezTo>
                  <a:pt x="722" y="702"/>
                  <a:pt x="722" y="702"/>
                  <a:pt x="722" y="702"/>
                </a:cubicBezTo>
                <a:cubicBezTo>
                  <a:pt x="786" y="613"/>
                  <a:pt x="786" y="613"/>
                  <a:pt x="786" y="613"/>
                </a:cubicBezTo>
                <a:cubicBezTo>
                  <a:pt x="728" y="550"/>
                  <a:pt x="728" y="550"/>
                  <a:pt x="728" y="550"/>
                </a:cubicBezTo>
                <a:cubicBezTo>
                  <a:pt x="737" y="529"/>
                  <a:pt x="745" y="508"/>
                  <a:pt x="749" y="485"/>
                </a:cubicBezTo>
                <a:cubicBezTo>
                  <a:pt x="833" y="467"/>
                  <a:pt x="833" y="467"/>
                  <a:pt x="833" y="467"/>
                </a:cubicBezTo>
                <a:cubicBezTo>
                  <a:pt x="833" y="358"/>
                  <a:pt x="833" y="358"/>
                  <a:pt x="833" y="358"/>
                </a:cubicBezTo>
                <a:cubicBezTo>
                  <a:pt x="749" y="340"/>
                  <a:pt x="749" y="340"/>
                  <a:pt x="749" y="340"/>
                </a:cubicBezTo>
                <a:cubicBezTo>
                  <a:pt x="744" y="318"/>
                  <a:pt x="737" y="296"/>
                  <a:pt x="728" y="276"/>
                </a:cubicBezTo>
                <a:cubicBezTo>
                  <a:pt x="786" y="212"/>
                  <a:pt x="786" y="212"/>
                  <a:pt x="786" y="212"/>
                </a:cubicBezTo>
                <a:cubicBezTo>
                  <a:pt x="721" y="124"/>
                  <a:pt x="721" y="124"/>
                  <a:pt x="721" y="124"/>
                </a:cubicBezTo>
                <a:cubicBezTo>
                  <a:pt x="643" y="159"/>
                  <a:pt x="643" y="159"/>
                  <a:pt x="643" y="159"/>
                </a:cubicBezTo>
                <a:cubicBezTo>
                  <a:pt x="626" y="144"/>
                  <a:pt x="608" y="130"/>
                  <a:pt x="588" y="119"/>
                </a:cubicBezTo>
                <a:cubicBezTo>
                  <a:pt x="597" y="34"/>
                  <a:pt x="597" y="34"/>
                  <a:pt x="597" y="34"/>
                </a:cubicBezTo>
                <a:cubicBezTo>
                  <a:pt x="493" y="0"/>
                  <a:pt x="493" y="0"/>
                  <a:pt x="493" y="0"/>
                </a:cubicBezTo>
                <a:cubicBezTo>
                  <a:pt x="450" y="74"/>
                  <a:pt x="450" y="74"/>
                  <a:pt x="450" y="74"/>
                </a:cubicBezTo>
                <a:cubicBezTo>
                  <a:pt x="439" y="73"/>
                  <a:pt x="428" y="72"/>
                  <a:pt x="416" y="72"/>
                </a:cubicBezTo>
                <a:close/>
                <a:moveTo>
                  <a:pt x="718" y="413"/>
                </a:moveTo>
                <a:cubicBezTo>
                  <a:pt x="718" y="579"/>
                  <a:pt x="583" y="714"/>
                  <a:pt x="417" y="715"/>
                </a:cubicBezTo>
                <a:cubicBezTo>
                  <a:pt x="250" y="715"/>
                  <a:pt x="115" y="580"/>
                  <a:pt x="115" y="413"/>
                </a:cubicBezTo>
                <a:cubicBezTo>
                  <a:pt x="115" y="247"/>
                  <a:pt x="250" y="111"/>
                  <a:pt x="416" y="111"/>
                </a:cubicBezTo>
                <a:cubicBezTo>
                  <a:pt x="583" y="111"/>
                  <a:pt x="718" y="246"/>
                  <a:pt x="718" y="413"/>
                </a:cubicBezTo>
                <a:close/>
              </a:path>
            </a:pathLst>
          </a:cu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3471863" y="3984043"/>
            <a:ext cx="1441450" cy="1428750"/>
          </a:xfrm>
          <a:custGeom>
            <a:avLst/>
            <a:gdLst>
              <a:gd name="T0" fmla="*/ 344 w 688"/>
              <a:gd name="T1" fmla="*/ 60 h 682"/>
              <a:gd name="T2" fmla="*/ 316 w 688"/>
              <a:gd name="T3" fmla="*/ 61 h 682"/>
              <a:gd name="T4" fmla="*/ 280 w 688"/>
              <a:gd name="T5" fmla="*/ 0 h 682"/>
              <a:gd name="T6" fmla="*/ 195 w 688"/>
              <a:gd name="T7" fmla="*/ 28 h 682"/>
              <a:gd name="T8" fmla="*/ 202 w 688"/>
              <a:gd name="T9" fmla="*/ 98 h 682"/>
              <a:gd name="T10" fmla="*/ 157 w 688"/>
              <a:gd name="T11" fmla="*/ 131 h 682"/>
              <a:gd name="T12" fmla="*/ 92 w 688"/>
              <a:gd name="T13" fmla="*/ 103 h 682"/>
              <a:gd name="T14" fmla="*/ 39 w 688"/>
              <a:gd name="T15" fmla="*/ 175 h 682"/>
              <a:gd name="T16" fmla="*/ 87 w 688"/>
              <a:gd name="T17" fmla="*/ 228 h 682"/>
              <a:gd name="T18" fmla="*/ 69 w 688"/>
              <a:gd name="T19" fmla="*/ 281 h 682"/>
              <a:gd name="T20" fmla="*/ 0 w 688"/>
              <a:gd name="T21" fmla="*/ 296 h 682"/>
              <a:gd name="T22" fmla="*/ 0 w 688"/>
              <a:gd name="T23" fmla="*/ 386 h 682"/>
              <a:gd name="T24" fmla="*/ 69 w 688"/>
              <a:gd name="T25" fmla="*/ 401 h 682"/>
              <a:gd name="T26" fmla="*/ 87 w 688"/>
              <a:gd name="T27" fmla="*/ 454 h 682"/>
              <a:gd name="T28" fmla="*/ 39 w 688"/>
              <a:gd name="T29" fmla="*/ 507 h 682"/>
              <a:gd name="T30" fmla="*/ 93 w 688"/>
              <a:gd name="T31" fmla="*/ 580 h 682"/>
              <a:gd name="T32" fmla="*/ 157 w 688"/>
              <a:gd name="T33" fmla="*/ 551 h 682"/>
              <a:gd name="T34" fmla="*/ 202 w 688"/>
              <a:gd name="T35" fmla="*/ 584 h 682"/>
              <a:gd name="T36" fmla="*/ 195 w 688"/>
              <a:gd name="T37" fmla="*/ 654 h 682"/>
              <a:gd name="T38" fmla="*/ 281 w 688"/>
              <a:gd name="T39" fmla="*/ 682 h 682"/>
              <a:gd name="T40" fmla="*/ 316 w 688"/>
              <a:gd name="T41" fmla="*/ 621 h 682"/>
              <a:gd name="T42" fmla="*/ 344 w 688"/>
              <a:gd name="T43" fmla="*/ 622 h 682"/>
              <a:gd name="T44" fmla="*/ 372 w 688"/>
              <a:gd name="T45" fmla="*/ 621 h 682"/>
              <a:gd name="T46" fmla="*/ 408 w 688"/>
              <a:gd name="T47" fmla="*/ 682 h 682"/>
              <a:gd name="T48" fmla="*/ 493 w 688"/>
              <a:gd name="T49" fmla="*/ 654 h 682"/>
              <a:gd name="T50" fmla="*/ 486 w 688"/>
              <a:gd name="T51" fmla="*/ 584 h 682"/>
              <a:gd name="T52" fmla="*/ 531 w 688"/>
              <a:gd name="T53" fmla="*/ 551 h 682"/>
              <a:gd name="T54" fmla="*/ 596 w 688"/>
              <a:gd name="T55" fmla="*/ 579 h 682"/>
              <a:gd name="T56" fmla="*/ 649 w 688"/>
              <a:gd name="T57" fmla="*/ 506 h 682"/>
              <a:gd name="T58" fmla="*/ 601 w 688"/>
              <a:gd name="T59" fmla="*/ 454 h 682"/>
              <a:gd name="T60" fmla="*/ 619 w 688"/>
              <a:gd name="T61" fmla="*/ 401 h 682"/>
              <a:gd name="T62" fmla="*/ 688 w 688"/>
              <a:gd name="T63" fmla="*/ 386 h 682"/>
              <a:gd name="T64" fmla="*/ 688 w 688"/>
              <a:gd name="T65" fmla="*/ 296 h 682"/>
              <a:gd name="T66" fmla="*/ 619 w 688"/>
              <a:gd name="T67" fmla="*/ 281 h 682"/>
              <a:gd name="T68" fmla="*/ 601 w 688"/>
              <a:gd name="T69" fmla="*/ 228 h 682"/>
              <a:gd name="T70" fmla="*/ 649 w 688"/>
              <a:gd name="T71" fmla="*/ 175 h 682"/>
              <a:gd name="T72" fmla="*/ 596 w 688"/>
              <a:gd name="T73" fmla="*/ 102 h 682"/>
              <a:gd name="T74" fmla="*/ 531 w 688"/>
              <a:gd name="T75" fmla="*/ 131 h 682"/>
              <a:gd name="T76" fmla="*/ 486 w 688"/>
              <a:gd name="T77" fmla="*/ 98 h 682"/>
              <a:gd name="T78" fmla="*/ 493 w 688"/>
              <a:gd name="T79" fmla="*/ 28 h 682"/>
              <a:gd name="T80" fmla="*/ 407 w 688"/>
              <a:gd name="T81" fmla="*/ 0 h 682"/>
              <a:gd name="T82" fmla="*/ 372 w 688"/>
              <a:gd name="T83" fmla="*/ 61 h 682"/>
              <a:gd name="T84" fmla="*/ 344 w 688"/>
              <a:gd name="T85" fmla="*/ 60 h 682"/>
              <a:gd name="T86" fmla="*/ 593 w 688"/>
              <a:gd name="T87" fmla="*/ 341 h 682"/>
              <a:gd name="T88" fmla="*/ 344 w 688"/>
              <a:gd name="T89" fmla="*/ 590 h 682"/>
              <a:gd name="T90" fmla="*/ 95 w 688"/>
              <a:gd name="T91" fmla="*/ 341 h 682"/>
              <a:gd name="T92" fmla="*/ 344 w 688"/>
              <a:gd name="T93" fmla="*/ 92 h 682"/>
              <a:gd name="T94" fmla="*/ 593 w 688"/>
              <a:gd name="T95" fmla="*/ 341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88" h="682">
                <a:moveTo>
                  <a:pt x="344" y="60"/>
                </a:moveTo>
                <a:cubicBezTo>
                  <a:pt x="334" y="60"/>
                  <a:pt x="325" y="60"/>
                  <a:pt x="316" y="61"/>
                </a:cubicBezTo>
                <a:cubicBezTo>
                  <a:pt x="280" y="0"/>
                  <a:pt x="280" y="0"/>
                  <a:pt x="280" y="0"/>
                </a:cubicBezTo>
                <a:cubicBezTo>
                  <a:pt x="195" y="28"/>
                  <a:pt x="195" y="28"/>
                  <a:pt x="195" y="28"/>
                </a:cubicBezTo>
                <a:cubicBezTo>
                  <a:pt x="202" y="98"/>
                  <a:pt x="202" y="98"/>
                  <a:pt x="202" y="98"/>
                </a:cubicBezTo>
                <a:cubicBezTo>
                  <a:pt x="186" y="108"/>
                  <a:pt x="171" y="119"/>
                  <a:pt x="157" y="131"/>
                </a:cubicBezTo>
                <a:cubicBezTo>
                  <a:pt x="92" y="103"/>
                  <a:pt x="92" y="103"/>
                  <a:pt x="92" y="103"/>
                </a:cubicBezTo>
                <a:cubicBezTo>
                  <a:pt x="39" y="175"/>
                  <a:pt x="39" y="175"/>
                  <a:pt x="39" y="175"/>
                </a:cubicBezTo>
                <a:cubicBezTo>
                  <a:pt x="87" y="228"/>
                  <a:pt x="87" y="228"/>
                  <a:pt x="87" y="228"/>
                </a:cubicBezTo>
                <a:cubicBezTo>
                  <a:pt x="79" y="245"/>
                  <a:pt x="73" y="263"/>
                  <a:pt x="69" y="281"/>
                </a:cubicBezTo>
                <a:cubicBezTo>
                  <a:pt x="0" y="296"/>
                  <a:pt x="0" y="296"/>
                  <a:pt x="0" y="296"/>
                </a:cubicBezTo>
                <a:cubicBezTo>
                  <a:pt x="0" y="386"/>
                  <a:pt x="0" y="386"/>
                  <a:pt x="0" y="386"/>
                </a:cubicBezTo>
                <a:cubicBezTo>
                  <a:pt x="69" y="401"/>
                  <a:pt x="69" y="401"/>
                  <a:pt x="69" y="401"/>
                </a:cubicBezTo>
                <a:cubicBezTo>
                  <a:pt x="73" y="419"/>
                  <a:pt x="79" y="437"/>
                  <a:pt x="87" y="454"/>
                </a:cubicBezTo>
                <a:cubicBezTo>
                  <a:pt x="39" y="507"/>
                  <a:pt x="39" y="507"/>
                  <a:pt x="39" y="507"/>
                </a:cubicBezTo>
                <a:cubicBezTo>
                  <a:pt x="93" y="580"/>
                  <a:pt x="93" y="580"/>
                  <a:pt x="93" y="580"/>
                </a:cubicBezTo>
                <a:cubicBezTo>
                  <a:pt x="157" y="551"/>
                  <a:pt x="157" y="551"/>
                  <a:pt x="157" y="551"/>
                </a:cubicBezTo>
                <a:cubicBezTo>
                  <a:pt x="171" y="563"/>
                  <a:pt x="186" y="574"/>
                  <a:pt x="202" y="584"/>
                </a:cubicBezTo>
                <a:cubicBezTo>
                  <a:pt x="195" y="654"/>
                  <a:pt x="195" y="654"/>
                  <a:pt x="195" y="654"/>
                </a:cubicBezTo>
                <a:cubicBezTo>
                  <a:pt x="281" y="682"/>
                  <a:pt x="281" y="682"/>
                  <a:pt x="281" y="682"/>
                </a:cubicBezTo>
                <a:cubicBezTo>
                  <a:pt x="316" y="621"/>
                  <a:pt x="316" y="621"/>
                  <a:pt x="316" y="621"/>
                </a:cubicBezTo>
                <a:cubicBezTo>
                  <a:pt x="325" y="622"/>
                  <a:pt x="335" y="622"/>
                  <a:pt x="344" y="622"/>
                </a:cubicBezTo>
                <a:cubicBezTo>
                  <a:pt x="354" y="622"/>
                  <a:pt x="363" y="621"/>
                  <a:pt x="372" y="621"/>
                </a:cubicBezTo>
                <a:cubicBezTo>
                  <a:pt x="408" y="682"/>
                  <a:pt x="408" y="682"/>
                  <a:pt x="408" y="682"/>
                </a:cubicBezTo>
                <a:cubicBezTo>
                  <a:pt x="493" y="654"/>
                  <a:pt x="493" y="654"/>
                  <a:pt x="493" y="654"/>
                </a:cubicBezTo>
                <a:cubicBezTo>
                  <a:pt x="486" y="584"/>
                  <a:pt x="486" y="584"/>
                  <a:pt x="486" y="584"/>
                </a:cubicBezTo>
                <a:cubicBezTo>
                  <a:pt x="502" y="574"/>
                  <a:pt x="517" y="563"/>
                  <a:pt x="531" y="551"/>
                </a:cubicBezTo>
                <a:cubicBezTo>
                  <a:pt x="596" y="579"/>
                  <a:pt x="596" y="579"/>
                  <a:pt x="596" y="579"/>
                </a:cubicBezTo>
                <a:cubicBezTo>
                  <a:pt x="649" y="506"/>
                  <a:pt x="649" y="506"/>
                  <a:pt x="649" y="506"/>
                </a:cubicBezTo>
                <a:cubicBezTo>
                  <a:pt x="601" y="454"/>
                  <a:pt x="601" y="454"/>
                  <a:pt x="601" y="454"/>
                </a:cubicBezTo>
                <a:cubicBezTo>
                  <a:pt x="609" y="437"/>
                  <a:pt x="615" y="419"/>
                  <a:pt x="619" y="401"/>
                </a:cubicBezTo>
                <a:cubicBezTo>
                  <a:pt x="688" y="386"/>
                  <a:pt x="688" y="386"/>
                  <a:pt x="688" y="386"/>
                </a:cubicBezTo>
                <a:cubicBezTo>
                  <a:pt x="688" y="296"/>
                  <a:pt x="688" y="296"/>
                  <a:pt x="688" y="296"/>
                </a:cubicBezTo>
                <a:cubicBezTo>
                  <a:pt x="619" y="281"/>
                  <a:pt x="619" y="281"/>
                  <a:pt x="619" y="281"/>
                </a:cubicBezTo>
                <a:cubicBezTo>
                  <a:pt x="615" y="262"/>
                  <a:pt x="609" y="245"/>
                  <a:pt x="601" y="228"/>
                </a:cubicBezTo>
                <a:cubicBezTo>
                  <a:pt x="649" y="175"/>
                  <a:pt x="649" y="175"/>
                  <a:pt x="649" y="175"/>
                </a:cubicBezTo>
                <a:cubicBezTo>
                  <a:pt x="596" y="102"/>
                  <a:pt x="596" y="102"/>
                  <a:pt x="596" y="102"/>
                </a:cubicBezTo>
                <a:cubicBezTo>
                  <a:pt x="531" y="131"/>
                  <a:pt x="531" y="131"/>
                  <a:pt x="531" y="131"/>
                </a:cubicBezTo>
                <a:cubicBezTo>
                  <a:pt x="517" y="119"/>
                  <a:pt x="502" y="108"/>
                  <a:pt x="486" y="98"/>
                </a:cubicBezTo>
                <a:cubicBezTo>
                  <a:pt x="493" y="28"/>
                  <a:pt x="493" y="28"/>
                  <a:pt x="493" y="28"/>
                </a:cubicBezTo>
                <a:cubicBezTo>
                  <a:pt x="407" y="0"/>
                  <a:pt x="407" y="0"/>
                  <a:pt x="407" y="0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63" y="60"/>
                  <a:pt x="353" y="60"/>
                  <a:pt x="344" y="60"/>
                </a:cubicBezTo>
                <a:close/>
                <a:moveTo>
                  <a:pt x="593" y="341"/>
                </a:moveTo>
                <a:cubicBezTo>
                  <a:pt x="593" y="478"/>
                  <a:pt x="482" y="590"/>
                  <a:pt x="344" y="590"/>
                </a:cubicBezTo>
                <a:cubicBezTo>
                  <a:pt x="207" y="590"/>
                  <a:pt x="95" y="479"/>
                  <a:pt x="95" y="341"/>
                </a:cubicBezTo>
                <a:cubicBezTo>
                  <a:pt x="95" y="204"/>
                  <a:pt x="206" y="92"/>
                  <a:pt x="344" y="92"/>
                </a:cubicBezTo>
                <a:cubicBezTo>
                  <a:pt x="481" y="92"/>
                  <a:pt x="593" y="203"/>
                  <a:pt x="593" y="3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4387850" y="2980743"/>
            <a:ext cx="1323975" cy="1311275"/>
          </a:xfrm>
          <a:custGeom>
            <a:avLst/>
            <a:gdLst>
              <a:gd name="T0" fmla="*/ 315 w 631"/>
              <a:gd name="T1" fmla="*/ 55 h 626"/>
              <a:gd name="T2" fmla="*/ 289 w 631"/>
              <a:gd name="T3" fmla="*/ 57 h 626"/>
              <a:gd name="T4" fmla="*/ 257 w 631"/>
              <a:gd name="T5" fmla="*/ 0 h 626"/>
              <a:gd name="T6" fmla="*/ 178 w 631"/>
              <a:gd name="T7" fmla="*/ 26 h 626"/>
              <a:gd name="T8" fmla="*/ 185 w 631"/>
              <a:gd name="T9" fmla="*/ 91 h 626"/>
              <a:gd name="T10" fmla="*/ 144 w 631"/>
              <a:gd name="T11" fmla="*/ 121 h 626"/>
              <a:gd name="T12" fmla="*/ 84 w 631"/>
              <a:gd name="T13" fmla="*/ 94 h 626"/>
              <a:gd name="T14" fmla="*/ 36 w 631"/>
              <a:gd name="T15" fmla="*/ 161 h 626"/>
              <a:gd name="T16" fmla="*/ 79 w 631"/>
              <a:gd name="T17" fmla="*/ 210 h 626"/>
              <a:gd name="T18" fmla="*/ 63 w 631"/>
              <a:gd name="T19" fmla="*/ 258 h 626"/>
              <a:gd name="T20" fmla="*/ 0 w 631"/>
              <a:gd name="T21" fmla="*/ 272 h 626"/>
              <a:gd name="T22" fmla="*/ 0 w 631"/>
              <a:gd name="T23" fmla="*/ 354 h 626"/>
              <a:gd name="T24" fmla="*/ 63 w 631"/>
              <a:gd name="T25" fmla="*/ 368 h 626"/>
              <a:gd name="T26" fmla="*/ 79 w 631"/>
              <a:gd name="T27" fmla="*/ 417 h 626"/>
              <a:gd name="T28" fmla="*/ 36 w 631"/>
              <a:gd name="T29" fmla="*/ 465 h 626"/>
              <a:gd name="T30" fmla="*/ 85 w 631"/>
              <a:gd name="T31" fmla="*/ 532 h 626"/>
              <a:gd name="T32" fmla="*/ 144 w 631"/>
              <a:gd name="T33" fmla="*/ 506 h 626"/>
              <a:gd name="T34" fmla="*/ 185 w 631"/>
              <a:gd name="T35" fmla="*/ 536 h 626"/>
              <a:gd name="T36" fmla="*/ 179 w 631"/>
              <a:gd name="T37" fmla="*/ 600 h 626"/>
              <a:gd name="T38" fmla="*/ 257 w 631"/>
              <a:gd name="T39" fmla="*/ 626 h 626"/>
              <a:gd name="T40" fmla="*/ 290 w 631"/>
              <a:gd name="T41" fmla="*/ 570 h 626"/>
              <a:gd name="T42" fmla="*/ 315 w 631"/>
              <a:gd name="T43" fmla="*/ 571 h 626"/>
              <a:gd name="T44" fmla="*/ 341 w 631"/>
              <a:gd name="T45" fmla="*/ 569 h 626"/>
              <a:gd name="T46" fmla="*/ 374 w 631"/>
              <a:gd name="T47" fmla="*/ 626 h 626"/>
              <a:gd name="T48" fmla="*/ 452 w 631"/>
              <a:gd name="T49" fmla="*/ 600 h 626"/>
              <a:gd name="T50" fmla="*/ 445 w 631"/>
              <a:gd name="T51" fmla="*/ 535 h 626"/>
              <a:gd name="T52" fmla="*/ 487 w 631"/>
              <a:gd name="T53" fmla="*/ 505 h 626"/>
              <a:gd name="T54" fmla="*/ 546 w 631"/>
              <a:gd name="T55" fmla="*/ 532 h 626"/>
              <a:gd name="T56" fmla="*/ 595 w 631"/>
              <a:gd name="T57" fmla="*/ 465 h 626"/>
              <a:gd name="T58" fmla="*/ 551 w 631"/>
              <a:gd name="T59" fmla="*/ 416 h 626"/>
              <a:gd name="T60" fmla="*/ 567 w 631"/>
              <a:gd name="T61" fmla="*/ 368 h 626"/>
              <a:gd name="T62" fmla="*/ 631 w 631"/>
              <a:gd name="T63" fmla="*/ 354 h 626"/>
              <a:gd name="T64" fmla="*/ 631 w 631"/>
              <a:gd name="T65" fmla="*/ 271 h 626"/>
              <a:gd name="T66" fmla="*/ 567 w 631"/>
              <a:gd name="T67" fmla="*/ 258 h 626"/>
              <a:gd name="T68" fmla="*/ 551 w 631"/>
              <a:gd name="T69" fmla="*/ 209 h 626"/>
              <a:gd name="T70" fmla="*/ 594 w 631"/>
              <a:gd name="T71" fmla="*/ 161 h 626"/>
              <a:gd name="T72" fmla="*/ 546 w 631"/>
              <a:gd name="T73" fmla="*/ 94 h 626"/>
              <a:gd name="T74" fmla="*/ 487 w 631"/>
              <a:gd name="T75" fmla="*/ 120 h 626"/>
              <a:gd name="T76" fmla="*/ 445 w 631"/>
              <a:gd name="T77" fmla="*/ 90 h 626"/>
              <a:gd name="T78" fmla="*/ 452 w 631"/>
              <a:gd name="T79" fmla="*/ 26 h 626"/>
              <a:gd name="T80" fmla="*/ 373 w 631"/>
              <a:gd name="T81" fmla="*/ 0 h 626"/>
              <a:gd name="T82" fmla="*/ 341 w 631"/>
              <a:gd name="T83" fmla="*/ 56 h 626"/>
              <a:gd name="T84" fmla="*/ 315 w 631"/>
              <a:gd name="T85" fmla="*/ 55 h 626"/>
              <a:gd name="T86" fmla="*/ 544 w 631"/>
              <a:gd name="T87" fmla="*/ 313 h 626"/>
              <a:gd name="T88" fmla="*/ 315 w 631"/>
              <a:gd name="T89" fmla="*/ 541 h 626"/>
              <a:gd name="T90" fmla="*/ 87 w 631"/>
              <a:gd name="T91" fmla="*/ 313 h 626"/>
              <a:gd name="T92" fmla="*/ 315 w 631"/>
              <a:gd name="T93" fmla="*/ 85 h 626"/>
              <a:gd name="T94" fmla="*/ 544 w 631"/>
              <a:gd name="T95" fmla="*/ 313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1" h="626">
                <a:moveTo>
                  <a:pt x="315" y="55"/>
                </a:moveTo>
                <a:cubicBezTo>
                  <a:pt x="306" y="55"/>
                  <a:pt x="298" y="56"/>
                  <a:pt x="289" y="57"/>
                </a:cubicBezTo>
                <a:cubicBezTo>
                  <a:pt x="257" y="0"/>
                  <a:pt x="257" y="0"/>
                  <a:pt x="257" y="0"/>
                </a:cubicBezTo>
                <a:cubicBezTo>
                  <a:pt x="178" y="26"/>
                  <a:pt x="178" y="26"/>
                  <a:pt x="178" y="26"/>
                </a:cubicBezTo>
                <a:cubicBezTo>
                  <a:pt x="185" y="91"/>
                  <a:pt x="185" y="91"/>
                  <a:pt x="185" y="91"/>
                </a:cubicBezTo>
                <a:cubicBezTo>
                  <a:pt x="170" y="99"/>
                  <a:pt x="156" y="109"/>
                  <a:pt x="144" y="121"/>
                </a:cubicBezTo>
                <a:cubicBezTo>
                  <a:pt x="84" y="94"/>
                  <a:pt x="84" y="94"/>
                  <a:pt x="84" y="94"/>
                </a:cubicBezTo>
                <a:cubicBezTo>
                  <a:pt x="36" y="161"/>
                  <a:pt x="36" y="161"/>
                  <a:pt x="36" y="161"/>
                </a:cubicBezTo>
                <a:cubicBezTo>
                  <a:pt x="79" y="210"/>
                  <a:pt x="79" y="210"/>
                  <a:pt x="79" y="210"/>
                </a:cubicBezTo>
                <a:cubicBezTo>
                  <a:pt x="72" y="225"/>
                  <a:pt x="67" y="241"/>
                  <a:pt x="63" y="258"/>
                </a:cubicBezTo>
                <a:cubicBezTo>
                  <a:pt x="0" y="272"/>
                  <a:pt x="0" y="272"/>
                  <a:pt x="0" y="272"/>
                </a:cubicBezTo>
                <a:cubicBezTo>
                  <a:pt x="0" y="354"/>
                  <a:pt x="0" y="354"/>
                  <a:pt x="0" y="354"/>
                </a:cubicBezTo>
                <a:cubicBezTo>
                  <a:pt x="63" y="368"/>
                  <a:pt x="63" y="368"/>
                  <a:pt x="63" y="368"/>
                </a:cubicBezTo>
                <a:cubicBezTo>
                  <a:pt x="67" y="385"/>
                  <a:pt x="72" y="401"/>
                  <a:pt x="79" y="417"/>
                </a:cubicBezTo>
                <a:cubicBezTo>
                  <a:pt x="36" y="465"/>
                  <a:pt x="36" y="465"/>
                  <a:pt x="36" y="465"/>
                </a:cubicBezTo>
                <a:cubicBezTo>
                  <a:pt x="85" y="532"/>
                  <a:pt x="85" y="532"/>
                  <a:pt x="85" y="532"/>
                </a:cubicBezTo>
                <a:cubicBezTo>
                  <a:pt x="144" y="506"/>
                  <a:pt x="144" y="506"/>
                  <a:pt x="144" y="506"/>
                </a:cubicBezTo>
                <a:cubicBezTo>
                  <a:pt x="157" y="517"/>
                  <a:pt x="171" y="527"/>
                  <a:pt x="185" y="536"/>
                </a:cubicBezTo>
                <a:cubicBezTo>
                  <a:pt x="179" y="600"/>
                  <a:pt x="179" y="600"/>
                  <a:pt x="179" y="600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90" y="570"/>
                  <a:pt x="290" y="570"/>
                  <a:pt x="290" y="570"/>
                </a:cubicBezTo>
                <a:cubicBezTo>
                  <a:pt x="298" y="570"/>
                  <a:pt x="307" y="571"/>
                  <a:pt x="315" y="571"/>
                </a:cubicBezTo>
                <a:cubicBezTo>
                  <a:pt x="324" y="571"/>
                  <a:pt x="333" y="570"/>
                  <a:pt x="341" y="569"/>
                </a:cubicBezTo>
                <a:cubicBezTo>
                  <a:pt x="374" y="626"/>
                  <a:pt x="374" y="626"/>
                  <a:pt x="374" y="626"/>
                </a:cubicBezTo>
                <a:cubicBezTo>
                  <a:pt x="452" y="600"/>
                  <a:pt x="452" y="600"/>
                  <a:pt x="452" y="600"/>
                </a:cubicBezTo>
                <a:cubicBezTo>
                  <a:pt x="445" y="535"/>
                  <a:pt x="445" y="535"/>
                  <a:pt x="445" y="535"/>
                </a:cubicBezTo>
                <a:cubicBezTo>
                  <a:pt x="460" y="527"/>
                  <a:pt x="474" y="517"/>
                  <a:pt x="487" y="505"/>
                </a:cubicBezTo>
                <a:cubicBezTo>
                  <a:pt x="546" y="532"/>
                  <a:pt x="546" y="532"/>
                  <a:pt x="546" y="532"/>
                </a:cubicBezTo>
                <a:cubicBezTo>
                  <a:pt x="595" y="465"/>
                  <a:pt x="595" y="465"/>
                  <a:pt x="595" y="465"/>
                </a:cubicBezTo>
                <a:cubicBezTo>
                  <a:pt x="551" y="416"/>
                  <a:pt x="551" y="416"/>
                  <a:pt x="551" y="416"/>
                </a:cubicBezTo>
                <a:cubicBezTo>
                  <a:pt x="558" y="401"/>
                  <a:pt x="563" y="385"/>
                  <a:pt x="567" y="368"/>
                </a:cubicBezTo>
                <a:cubicBezTo>
                  <a:pt x="631" y="354"/>
                  <a:pt x="631" y="354"/>
                  <a:pt x="631" y="354"/>
                </a:cubicBezTo>
                <a:cubicBezTo>
                  <a:pt x="631" y="271"/>
                  <a:pt x="631" y="271"/>
                  <a:pt x="631" y="271"/>
                </a:cubicBezTo>
                <a:cubicBezTo>
                  <a:pt x="567" y="258"/>
                  <a:pt x="567" y="258"/>
                  <a:pt x="567" y="258"/>
                </a:cubicBezTo>
                <a:cubicBezTo>
                  <a:pt x="563" y="241"/>
                  <a:pt x="558" y="225"/>
                  <a:pt x="551" y="209"/>
                </a:cubicBezTo>
                <a:cubicBezTo>
                  <a:pt x="594" y="161"/>
                  <a:pt x="594" y="161"/>
                  <a:pt x="594" y="161"/>
                </a:cubicBezTo>
                <a:cubicBezTo>
                  <a:pt x="546" y="94"/>
                  <a:pt x="546" y="94"/>
                  <a:pt x="546" y="94"/>
                </a:cubicBezTo>
                <a:cubicBezTo>
                  <a:pt x="487" y="120"/>
                  <a:pt x="487" y="120"/>
                  <a:pt x="487" y="120"/>
                </a:cubicBezTo>
                <a:cubicBezTo>
                  <a:pt x="474" y="109"/>
                  <a:pt x="460" y="99"/>
                  <a:pt x="445" y="90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373" y="0"/>
                  <a:pt x="373" y="0"/>
                  <a:pt x="373" y="0"/>
                </a:cubicBezTo>
                <a:cubicBezTo>
                  <a:pt x="341" y="56"/>
                  <a:pt x="341" y="56"/>
                  <a:pt x="341" y="56"/>
                </a:cubicBezTo>
                <a:cubicBezTo>
                  <a:pt x="332" y="56"/>
                  <a:pt x="324" y="55"/>
                  <a:pt x="315" y="55"/>
                </a:cubicBezTo>
                <a:close/>
                <a:moveTo>
                  <a:pt x="544" y="313"/>
                </a:moveTo>
                <a:cubicBezTo>
                  <a:pt x="544" y="439"/>
                  <a:pt x="441" y="541"/>
                  <a:pt x="315" y="541"/>
                </a:cubicBezTo>
                <a:cubicBezTo>
                  <a:pt x="189" y="541"/>
                  <a:pt x="87" y="439"/>
                  <a:pt x="87" y="313"/>
                </a:cubicBezTo>
                <a:cubicBezTo>
                  <a:pt x="87" y="187"/>
                  <a:pt x="189" y="85"/>
                  <a:pt x="315" y="85"/>
                </a:cubicBezTo>
                <a:cubicBezTo>
                  <a:pt x="441" y="85"/>
                  <a:pt x="543" y="187"/>
                  <a:pt x="544" y="313"/>
                </a:cubicBezTo>
                <a:close/>
              </a:path>
            </a:pathLst>
          </a:custGeom>
          <a:solidFill>
            <a:srgbClr val="92D05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15"/>
          <p:cNvSpPr>
            <a:spLocks noEditPoints="1"/>
          </p:cNvSpPr>
          <p:nvPr/>
        </p:nvSpPr>
        <p:spPr bwMode="auto">
          <a:xfrm>
            <a:off x="1844675" y="3979281"/>
            <a:ext cx="831850" cy="833437"/>
          </a:xfrm>
          <a:custGeom>
            <a:avLst/>
            <a:gdLst>
              <a:gd name="T0" fmla="*/ 679955 w 132"/>
              <a:gd name="T1" fmla="*/ 0 h 132"/>
              <a:gd name="T2" fmla="*/ 151101 w 132"/>
              <a:gd name="T3" fmla="*/ 0 h 132"/>
              <a:gd name="T4" fmla="*/ 0 w 132"/>
              <a:gd name="T5" fmla="*/ 151617 h 132"/>
              <a:gd name="T6" fmla="*/ 0 w 132"/>
              <a:gd name="T7" fmla="*/ 682277 h 132"/>
              <a:gd name="T8" fmla="*/ 151101 w 132"/>
              <a:gd name="T9" fmla="*/ 833894 h 132"/>
              <a:gd name="T10" fmla="*/ 679955 w 132"/>
              <a:gd name="T11" fmla="*/ 833894 h 132"/>
              <a:gd name="T12" fmla="*/ 831056 w 132"/>
              <a:gd name="T13" fmla="*/ 682277 h 132"/>
              <a:gd name="T14" fmla="*/ 831056 w 132"/>
              <a:gd name="T15" fmla="*/ 151617 h 132"/>
              <a:gd name="T16" fmla="*/ 679955 w 132"/>
              <a:gd name="T17" fmla="*/ 0 h 132"/>
              <a:gd name="T18" fmla="*/ 679955 w 132"/>
              <a:gd name="T19" fmla="*/ 492756 h 132"/>
              <a:gd name="T20" fmla="*/ 491079 w 132"/>
              <a:gd name="T21" fmla="*/ 492756 h 132"/>
              <a:gd name="T22" fmla="*/ 491079 w 132"/>
              <a:gd name="T23" fmla="*/ 682277 h 132"/>
              <a:gd name="T24" fmla="*/ 339977 w 132"/>
              <a:gd name="T25" fmla="*/ 682277 h 132"/>
              <a:gd name="T26" fmla="*/ 339977 w 132"/>
              <a:gd name="T27" fmla="*/ 492756 h 132"/>
              <a:gd name="T28" fmla="*/ 151101 w 132"/>
              <a:gd name="T29" fmla="*/ 492756 h 132"/>
              <a:gd name="T30" fmla="*/ 151101 w 132"/>
              <a:gd name="T31" fmla="*/ 341138 h 132"/>
              <a:gd name="T32" fmla="*/ 339977 w 132"/>
              <a:gd name="T33" fmla="*/ 341138 h 132"/>
              <a:gd name="T34" fmla="*/ 339977 w 132"/>
              <a:gd name="T35" fmla="*/ 151617 h 132"/>
              <a:gd name="T36" fmla="*/ 491079 w 132"/>
              <a:gd name="T37" fmla="*/ 151617 h 132"/>
              <a:gd name="T38" fmla="*/ 491079 w 132"/>
              <a:gd name="T39" fmla="*/ 341138 h 132"/>
              <a:gd name="T40" fmla="*/ 679955 w 132"/>
              <a:gd name="T41" fmla="*/ 341138 h 132"/>
              <a:gd name="T42" fmla="*/ 679955 w 132"/>
              <a:gd name="T43" fmla="*/ 492756 h 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2" h="132">
                <a:moveTo>
                  <a:pt x="108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21"/>
                  <a:pt x="11" y="132"/>
                  <a:pt x="24" y="132"/>
                </a:cubicBezTo>
                <a:cubicBezTo>
                  <a:pt x="108" y="132"/>
                  <a:pt x="108" y="132"/>
                  <a:pt x="108" y="132"/>
                </a:cubicBezTo>
                <a:cubicBezTo>
                  <a:pt x="121" y="132"/>
                  <a:pt x="132" y="121"/>
                  <a:pt x="132" y="108"/>
                </a:cubicBezTo>
                <a:cubicBezTo>
                  <a:pt x="132" y="24"/>
                  <a:pt x="132" y="24"/>
                  <a:pt x="132" y="24"/>
                </a:cubicBezTo>
                <a:cubicBezTo>
                  <a:pt x="132" y="11"/>
                  <a:pt x="121" y="0"/>
                  <a:pt x="108" y="0"/>
                </a:cubicBezTo>
                <a:moveTo>
                  <a:pt x="108" y="78"/>
                </a:moveTo>
                <a:cubicBezTo>
                  <a:pt x="78" y="78"/>
                  <a:pt x="78" y="78"/>
                  <a:pt x="78" y="78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54" y="108"/>
                  <a:pt x="54" y="108"/>
                  <a:pt x="54" y="108"/>
                </a:cubicBezTo>
                <a:cubicBezTo>
                  <a:pt x="54" y="78"/>
                  <a:pt x="54" y="78"/>
                  <a:pt x="54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4" y="54"/>
                  <a:pt x="24" y="54"/>
                  <a:pt x="24" y="54"/>
                </a:cubicBezTo>
                <a:cubicBezTo>
                  <a:pt x="54" y="54"/>
                  <a:pt x="54" y="54"/>
                  <a:pt x="54" y="54"/>
                </a:cubicBezTo>
                <a:cubicBezTo>
                  <a:pt x="54" y="24"/>
                  <a:pt x="54" y="24"/>
                  <a:pt x="54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54"/>
                  <a:pt x="78" y="54"/>
                  <a:pt x="78" y="54"/>
                </a:cubicBezTo>
                <a:cubicBezTo>
                  <a:pt x="108" y="54"/>
                  <a:pt x="108" y="54"/>
                  <a:pt x="108" y="54"/>
                </a:cubicBezTo>
                <a:lnTo>
                  <a:pt x="108" y="78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539" name="组合 6"/>
          <p:cNvGrpSpPr/>
          <p:nvPr/>
        </p:nvGrpSpPr>
        <p:grpSpPr bwMode="auto">
          <a:xfrm>
            <a:off x="3449638" y="2637843"/>
            <a:ext cx="509587" cy="581025"/>
            <a:chOff x="3449685" y="3025235"/>
            <a:chExt cx="509588" cy="581026"/>
          </a:xfrm>
          <a:solidFill>
            <a:srgbClr val="A04C27"/>
          </a:solidFill>
        </p:grpSpPr>
        <p:sp>
          <p:nvSpPr>
            <p:cNvPr id="14" name="Freeform 20"/>
            <p:cNvSpPr>
              <a:spLocks noEditPoints="1"/>
            </p:cNvSpPr>
            <p:nvPr/>
          </p:nvSpPr>
          <p:spPr bwMode="auto">
            <a:xfrm>
              <a:off x="3675110" y="3025235"/>
              <a:ext cx="219075" cy="177800"/>
            </a:xfrm>
            <a:custGeom>
              <a:avLst/>
              <a:gdLst>
                <a:gd name="T0" fmla="*/ 39 w 62"/>
                <a:gd name="T1" fmla="*/ 12 h 50"/>
                <a:gd name="T2" fmla="*/ 39 w 62"/>
                <a:gd name="T3" fmla="*/ 12 h 50"/>
                <a:gd name="T4" fmla="*/ 45 w 62"/>
                <a:gd name="T5" fmla="*/ 14 h 50"/>
                <a:gd name="T6" fmla="*/ 46 w 62"/>
                <a:gd name="T7" fmla="*/ 18 h 50"/>
                <a:gd name="T8" fmla="*/ 40 w 62"/>
                <a:gd name="T9" fmla="*/ 29 h 50"/>
                <a:gd name="T10" fmla="*/ 20 w 62"/>
                <a:gd name="T11" fmla="*/ 38 h 50"/>
                <a:gd name="T12" fmla="*/ 17 w 62"/>
                <a:gd name="T13" fmla="*/ 38 h 50"/>
                <a:gd name="T14" fmla="*/ 17 w 62"/>
                <a:gd name="T15" fmla="*/ 38 h 50"/>
                <a:gd name="T16" fmla="*/ 26 w 62"/>
                <a:gd name="T17" fmla="*/ 18 h 50"/>
                <a:gd name="T18" fmla="*/ 39 w 62"/>
                <a:gd name="T19" fmla="*/ 12 h 50"/>
                <a:gd name="T20" fmla="*/ 39 w 62"/>
                <a:gd name="T21" fmla="*/ 0 h 50"/>
                <a:gd name="T22" fmla="*/ 17 w 62"/>
                <a:gd name="T23" fmla="*/ 9 h 50"/>
                <a:gd name="T24" fmla="*/ 8 w 62"/>
                <a:gd name="T25" fmla="*/ 47 h 50"/>
                <a:gd name="T26" fmla="*/ 20 w 62"/>
                <a:gd name="T27" fmla="*/ 50 h 50"/>
                <a:gd name="T28" fmla="*/ 49 w 62"/>
                <a:gd name="T29" fmla="*/ 38 h 50"/>
                <a:gd name="T30" fmla="*/ 53 w 62"/>
                <a:gd name="T31" fmla="*/ 5 h 50"/>
                <a:gd name="T32" fmla="*/ 39 w 62"/>
                <a:gd name="T3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50">
                  <a:moveTo>
                    <a:pt x="39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41" y="12"/>
                    <a:pt x="43" y="12"/>
                    <a:pt x="45" y="14"/>
                  </a:cubicBezTo>
                  <a:cubicBezTo>
                    <a:pt x="45" y="14"/>
                    <a:pt x="46" y="15"/>
                    <a:pt x="46" y="18"/>
                  </a:cubicBezTo>
                  <a:cubicBezTo>
                    <a:pt x="46" y="21"/>
                    <a:pt x="45" y="25"/>
                    <a:pt x="40" y="29"/>
                  </a:cubicBezTo>
                  <a:cubicBezTo>
                    <a:pt x="35" y="34"/>
                    <a:pt x="26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5"/>
                    <a:pt x="18" y="25"/>
                    <a:pt x="26" y="18"/>
                  </a:cubicBezTo>
                  <a:cubicBezTo>
                    <a:pt x="30" y="14"/>
                    <a:pt x="35" y="12"/>
                    <a:pt x="39" y="12"/>
                  </a:cubicBezTo>
                  <a:moveTo>
                    <a:pt x="39" y="0"/>
                  </a:moveTo>
                  <a:cubicBezTo>
                    <a:pt x="32" y="0"/>
                    <a:pt x="24" y="3"/>
                    <a:pt x="17" y="9"/>
                  </a:cubicBezTo>
                  <a:cubicBezTo>
                    <a:pt x="6" y="19"/>
                    <a:pt x="0" y="38"/>
                    <a:pt x="8" y="47"/>
                  </a:cubicBezTo>
                  <a:cubicBezTo>
                    <a:pt x="11" y="49"/>
                    <a:pt x="15" y="50"/>
                    <a:pt x="20" y="50"/>
                  </a:cubicBezTo>
                  <a:cubicBezTo>
                    <a:pt x="29" y="50"/>
                    <a:pt x="41" y="45"/>
                    <a:pt x="49" y="38"/>
                  </a:cubicBezTo>
                  <a:cubicBezTo>
                    <a:pt x="60" y="28"/>
                    <a:pt x="62" y="13"/>
                    <a:pt x="53" y="5"/>
                  </a:cubicBezTo>
                  <a:cubicBezTo>
                    <a:pt x="50" y="1"/>
                    <a:pt x="45" y="0"/>
                    <a:pt x="39" y="0"/>
                  </a:cubicBezTo>
                </a:path>
              </a:pathLst>
            </a:cu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1"/>
            <p:cNvSpPr>
              <a:spLocks noEditPoints="1"/>
            </p:cNvSpPr>
            <p:nvPr/>
          </p:nvSpPr>
          <p:spPr bwMode="auto">
            <a:xfrm>
              <a:off x="3513185" y="3025235"/>
              <a:ext cx="219075" cy="177800"/>
            </a:xfrm>
            <a:custGeom>
              <a:avLst/>
              <a:gdLst>
                <a:gd name="T0" fmla="*/ 23 w 62"/>
                <a:gd name="T1" fmla="*/ 12 h 50"/>
                <a:gd name="T2" fmla="*/ 36 w 62"/>
                <a:gd name="T3" fmla="*/ 18 h 50"/>
                <a:gd name="T4" fmla="*/ 45 w 62"/>
                <a:gd name="T5" fmla="*/ 38 h 50"/>
                <a:gd name="T6" fmla="*/ 42 w 62"/>
                <a:gd name="T7" fmla="*/ 38 h 50"/>
                <a:gd name="T8" fmla="*/ 22 w 62"/>
                <a:gd name="T9" fmla="*/ 29 h 50"/>
                <a:gd name="T10" fmla="*/ 16 w 62"/>
                <a:gd name="T11" fmla="*/ 18 h 50"/>
                <a:gd name="T12" fmla="*/ 17 w 62"/>
                <a:gd name="T13" fmla="*/ 14 h 50"/>
                <a:gd name="T14" fmla="*/ 23 w 62"/>
                <a:gd name="T15" fmla="*/ 12 h 50"/>
                <a:gd name="T16" fmla="*/ 23 w 62"/>
                <a:gd name="T17" fmla="*/ 0 h 50"/>
                <a:gd name="T18" fmla="*/ 9 w 62"/>
                <a:gd name="T19" fmla="*/ 5 h 50"/>
                <a:gd name="T20" fmla="*/ 13 w 62"/>
                <a:gd name="T21" fmla="*/ 38 h 50"/>
                <a:gd name="T22" fmla="*/ 42 w 62"/>
                <a:gd name="T23" fmla="*/ 50 h 50"/>
                <a:gd name="T24" fmla="*/ 54 w 62"/>
                <a:gd name="T25" fmla="*/ 47 h 50"/>
                <a:gd name="T26" fmla="*/ 45 w 62"/>
                <a:gd name="T27" fmla="*/ 9 h 50"/>
                <a:gd name="T28" fmla="*/ 23 w 62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50">
                  <a:moveTo>
                    <a:pt x="23" y="12"/>
                  </a:moveTo>
                  <a:cubicBezTo>
                    <a:pt x="27" y="12"/>
                    <a:pt x="32" y="14"/>
                    <a:pt x="36" y="18"/>
                  </a:cubicBezTo>
                  <a:cubicBezTo>
                    <a:pt x="44" y="25"/>
                    <a:pt x="46" y="35"/>
                    <a:pt x="45" y="38"/>
                  </a:cubicBezTo>
                  <a:cubicBezTo>
                    <a:pt x="45" y="38"/>
                    <a:pt x="45" y="38"/>
                    <a:pt x="42" y="38"/>
                  </a:cubicBezTo>
                  <a:cubicBezTo>
                    <a:pt x="36" y="38"/>
                    <a:pt x="27" y="34"/>
                    <a:pt x="22" y="29"/>
                  </a:cubicBezTo>
                  <a:cubicBezTo>
                    <a:pt x="17" y="25"/>
                    <a:pt x="16" y="21"/>
                    <a:pt x="16" y="18"/>
                  </a:cubicBezTo>
                  <a:cubicBezTo>
                    <a:pt x="16" y="15"/>
                    <a:pt x="17" y="14"/>
                    <a:pt x="17" y="14"/>
                  </a:cubicBezTo>
                  <a:cubicBezTo>
                    <a:pt x="19" y="12"/>
                    <a:pt x="21" y="12"/>
                    <a:pt x="23" y="12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9" y="5"/>
                  </a:cubicBezTo>
                  <a:cubicBezTo>
                    <a:pt x="0" y="13"/>
                    <a:pt x="2" y="28"/>
                    <a:pt x="13" y="38"/>
                  </a:cubicBezTo>
                  <a:cubicBezTo>
                    <a:pt x="21" y="45"/>
                    <a:pt x="33" y="50"/>
                    <a:pt x="42" y="50"/>
                  </a:cubicBezTo>
                  <a:cubicBezTo>
                    <a:pt x="47" y="50"/>
                    <a:pt x="51" y="49"/>
                    <a:pt x="54" y="47"/>
                  </a:cubicBezTo>
                  <a:cubicBezTo>
                    <a:pt x="62" y="38"/>
                    <a:pt x="56" y="19"/>
                    <a:pt x="45" y="9"/>
                  </a:cubicBezTo>
                  <a:cubicBezTo>
                    <a:pt x="38" y="3"/>
                    <a:pt x="30" y="0"/>
                    <a:pt x="23" y="0"/>
                  </a:cubicBezTo>
                </a:path>
              </a:pathLst>
            </a:cu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22"/>
            <p:cNvSpPr/>
            <p:nvPr/>
          </p:nvSpPr>
          <p:spPr bwMode="auto">
            <a:xfrm>
              <a:off x="3725911" y="3180810"/>
              <a:ext cx="233362" cy="192088"/>
            </a:xfrm>
            <a:custGeom>
              <a:avLst/>
              <a:gdLst>
                <a:gd name="T0" fmla="*/ 66 w 66"/>
                <a:gd name="T1" fmla="*/ 54 h 54"/>
                <a:gd name="T2" fmla="*/ 66 w 66"/>
                <a:gd name="T3" fmla="*/ 12 h 54"/>
                <a:gd name="T4" fmla="*/ 54 w 66"/>
                <a:gd name="T5" fmla="*/ 0 h 54"/>
                <a:gd name="T6" fmla="*/ 0 w 66"/>
                <a:gd name="T7" fmla="*/ 0 h 54"/>
                <a:gd name="T8" fmla="*/ 0 w 66"/>
                <a:gd name="T9" fmla="*/ 54 h 54"/>
                <a:gd name="T10" fmla="*/ 66 w 66"/>
                <a:gd name="T1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54">
                  <a:moveTo>
                    <a:pt x="66" y="54"/>
                  </a:moveTo>
                  <a:cubicBezTo>
                    <a:pt x="66" y="12"/>
                    <a:pt x="66" y="12"/>
                    <a:pt x="66" y="12"/>
                  </a:cubicBezTo>
                  <a:cubicBezTo>
                    <a:pt x="66" y="6"/>
                    <a:pt x="61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66" y="54"/>
                  </a:lnTo>
                  <a:close/>
                </a:path>
              </a:pathLst>
            </a:cu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23"/>
            <p:cNvSpPr/>
            <p:nvPr/>
          </p:nvSpPr>
          <p:spPr bwMode="auto">
            <a:xfrm>
              <a:off x="3725911" y="3414174"/>
              <a:ext cx="233362" cy="192087"/>
            </a:xfrm>
            <a:custGeom>
              <a:avLst/>
              <a:gdLst>
                <a:gd name="T0" fmla="*/ 0 w 66"/>
                <a:gd name="T1" fmla="*/ 0 h 54"/>
                <a:gd name="T2" fmla="*/ 0 w 66"/>
                <a:gd name="T3" fmla="*/ 54 h 54"/>
                <a:gd name="T4" fmla="*/ 54 w 66"/>
                <a:gd name="T5" fmla="*/ 54 h 54"/>
                <a:gd name="T6" fmla="*/ 66 w 66"/>
                <a:gd name="T7" fmla="*/ 42 h 54"/>
                <a:gd name="T8" fmla="*/ 66 w 66"/>
                <a:gd name="T9" fmla="*/ 0 h 54"/>
                <a:gd name="T10" fmla="*/ 0 w 66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54">
                  <a:moveTo>
                    <a:pt x="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61" y="54"/>
                    <a:pt x="66" y="49"/>
                    <a:pt x="66" y="42"/>
                  </a:cubicBezTo>
                  <a:cubicBezTo>
                    <a:pt x="66" y="0"/>
                    <a:pt x="66" y="0"/>
                    <a:pt x="6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24"/>
            <p:cNvSpPr/>
            <p:nvPr/>
          </p:nvSpPr>
          <p:spPr bwMode="auto">
            <a:xfrm>
              <a:off x="3449685" y="3180810"/>
              <a:ext cx="233362" cy="192088"/>
            </a:xfrm>
            <a:custGeom>
              <a:avLst/>
              <a:gdLst>
                <a:gd name="T0" fmla="*/ 66 w 66"/>
                <a:gd name="T1" fmla="*/ 54 h 54"/>
                <a:gd name="T2" fmla="*/ 66 w 66"/>
                <a:gd name="T3" fmla="*/ 0 h 54"/>
                <a:gd name="T4" fmla="*/ 12 w 66"/>
                <a:gd name="T5" fmla="*/ 0 h 54"/>
                <a:gd name="T6" fmla="*/ 0 w 66"/>
                <a:gd name="T7" fmla="*/ 12 h 54"/>
                <a:gd name="T8" fmla="*/ 0 w 66"/>
                <a:gd name="T9" fmla="*/ 54 h 54"/>
                <a:gd name="T10" fmla="*/ 66 w 66"/>
                <a:gd name="T1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54">
                  <a:moveTo>
                    <a:pt x="66" y="54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66" y="54"/>
                  </a:lnTo>
                  <a:close/>
                </a:path>
              </a:pathLst>
            </a:cu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25"/>
            <p:cNvSpPr/>
            <p:nvPr/>
          </p:nvSpPr>
          <p:spPr bwMode="auto">
            <a:xfrm>
              <a:off x="3449685" y="3414174"/>
              <a:ext cx="233362" cy="192087"/>
            </a:xfrm>
            <a:custGeom>
              <a:avLst/>
              <a:gdLst>
                <a:gd name="T0" fmla="*/ 0 w 66"/>
                <a:gd name="T1" fmla="*/ 0 h 54"/>
                <a:gd name="T2" fmla="*/ 0 w 66"/>
                <a:gd name="T3" fmla="*/ 42 h 54"/>
                <a:gd name="T4" fmla="*/ 12 w 66"/>
                <a:gd name="T5" fmla="*/ 54 h 54"/>
                <a:gd name="T6" fmla="*/ 66 w 66"/>
                <a:gd name="T7" fmla="*/ 54 h 54"/>
                <a:gd name="T8" fmla="*/ 66 w 66"/>
                <a:gd name="T9" fmla="*/ 0 h 54"/>
                <a:gd name="T10" fmla="*/ 0 w 66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54">
                  <a:moveTo>
                    <a:pt x="0" y="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9"/>
                    <a:pt x="5" y="54"/>
                    <a:pt x="12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6" y="0"/>
                    <a:pt x="66" y="0"/>
                    <a:pt x="6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546" name="组合 12"/>
          <p:cNvGrpSpPr/>
          <p:nvPr/>
        </p:nvGrpSpPr>
        <p:grpSpPr bwMode="auto">
          <a:xfrm>
            <a:off x="3913188" y="4512681"/>
            <a:ext cx="550862" cy="466725"/>
            <a:chOff x="3913338" y="4899968"/>
            <a:chExt cx="550863" cy="466725"/>
          </a:xfrm>
          <a:solidFill>
            <a:srgbClr val="FFC000"/>
          </a:solidFill>
        </p:grpSpPr>
        <p:sp>
          <p:nvSpPr>
            <p:cNvPr id="21" name="Rectangle 111"/>
            <p:cNvSpPr>
              <a:spLocks noChangeArrowheads="1"/>
            </p:cNvSpPr>
            <p:nvPr/>
          </p:nvSpPr>
          <p:spPr bwMode="auto">
            <a:xfrm>
              <a:off x="4019700" y="5111105"/>
              <a:ext cx="41275" cy="857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Freeform 112"/>
            <p:cNvSpPr>
              <a:spLocks noEditPoints="1"/>
            </p:cNvSpPr>
            <p:nvPr/>
          </p:nvSpPr>
          <p:spPr bwMode="auto">
            <a:xfrm>
              <a:off x="3913338" y="4899968"/>
              <a:ext cx="550863" cy="233362"/>
            </a:xfrm>
            <a:custGeom>
              <a:avLst/>
              <a:gdLst>
                <a:gd name="T0" fmla="*/ 114 w 156"/>
                <a:gd name="T1" fmla="*/ 24 h 66"/>
                <a:gd name="T2" fmla="*/ 114 w 156"/>
                <a:gd name="T3" fmla="*/ 23 h 66"/>
                <a:gd name="T4" fmla="*/ 114 w 156"/>
                <a:gd name="T5" fmla="*/ 18 h 66"/>
                <a:gd name="T6" fmla="*/ 96 w 156"/>
                <a:gd name="T7" fmla="*/ 0 h 66"/>
                <a:gd name="T8" fmla="*/ 60 w 156"/>
                <a:gd name="T9" fmla="*/ 0 h 66"/>
                <a:gd name="T10" fmla="*/ 42 w 156"/>
                <a:gd name="T11" fmla="*/ 18 h 66"/>
                <a:gd name="T12" fmla="*/ 42 w 156"/>
                <a:gd name="T13" fmla="*/ 24 h 66"/>
                <a:gd name="T14" fmla="*/ 0 w 156"/>
                <a:gd name="T15" fmla="*/ 24 h 66"/>
                <a:gd name="T16" fmla="*/ 0 w 156"/>
                <a:gd name="T17" fmla="*/ 66 h 66"/>
                <a:gd name="T18" fmla="*/ 24 w 156"/>
                <a:gd name="T19" fmla="*/ 66 h 66"/>
                <a:gd name="T20" fmla="*/ 24 w 156"/>
                <a:gd name="T21" fmla="*/ 54 h 66"/>
                <a:gd name="T22" fmla="*/ 48 w 156"/>
                <a:gd name="T23" fmla="*/ 54 h 66"/>
                <a:gd name="T24" fmla="*/ 48 w 156"/>
                <a:gd name="T25" fmla="*/ 66 h 66"/>
                <a:gd name="T26" fmla="*/ 108 w 156"/>
                <a:gd name="T27" fmla="*/ 66 h 66"/>
                <a:gd name="T28" fmla="*/ 108 w 156"/>
                <a:gd name="T29" fmla="*/ 54 h 66"/>
                <a:gd name="T30" fmla="*/ 132 w 156"/>
                <a:gd name="T31" fmla="*/ 54 h 66"/>
                <a:gd name="T32" fmla="*/ 132 w 156"/>
                <a:gd name="T33" fmla="*/ 66 h 66"/>
                <a:gd name="T34" fmla="*/ 156 w 156"/>
                <a:gd name="T35" fmla="*/ 66 h 66"/>
                <a:gd name="T36" fmla="*/ 156 w 156"/>
                <a:gd name="T37" fmla="*/ 24 h 66"/>
                <a:gd name="T38" fmla="*/ 114 w 156"/>
                <a:gd name="T39" fmla="*/ 24 h 66"/>
                <a:gd name="T40" fmla="*/ 54 w 156"/>
                <a:gd name="T41" fmla="*/ 18 h 66"/>
                <a:gd name="T42" fmla="*/ 60 w 156"/>
                <a:gd name="T43" fmla="*/ 12 h 66"/>
                <a:gd name="T44" fmla="*/ 96 w 156"/>
                <a:gd name="T45" fmla="*/ 12 h 66"/>
                <a:gd name="T46" fmla="*/ 102 w 156"/>
                <a:gd name="T47" fmla="*/ 18 h 66"/>
                <a:gd name="T48" fmla="*/ 102 w 156"/>
                <a:gd name="T49" fmla="*/ 24 h 66"/>
                <a:gd name="T50" fmla="*/ 54 w 156"/>
                <a:gd name="T51" fmla="*/ 24 h 66"/>
                <a:gd name="T52" fmla="*/ 54 w 156"/>
                <a:gd name="T53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6" h="66">
                  <a:moveTo>
                    <a:pt x="114" y="24"/>
                  </a:moveTo>
                  <a:cubicBezTo>
                    <a:pt x="114" y="23"/>
                    <a:pt x="114" y="23"/>
                    <a:pt x="114" y="23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4" y="6"/>
                    <a:pt x="105" y="0"/>
                    <a:pt x="96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8" y="0"/>
                    <a:pt x="42" y="9"/>
                    <a:pt x="42" y="18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56" y="66"/>
                    <a:pt x="156" y="66"/>
                    <a:pt x="156" y="66"/>
                  </a:cubicBezTo>
                  <a:cubicBezTo>
                    <a:pt x="156" y="24"/>
                    <a:pt x="156" y="24"/>
                    <a:pt x="156" y="24"/>
                  </a:cubicBezTo>
                  <a:lnTo>
                    <a:pt x="114" y="24"/>
                  </a:lnTo>
                  <a:close/>
                  <a:moveTo>
                    <a:pt x="54" y="18"/>
                  </a:moveTo>
                  <a:cubicBezTo>
                    <a:pt x="54" y="18"/>
                    <a:pt x="54" y="12"/>
                    <a:pt x="60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102" y="12"/>
                    <a:pt x="102" y="18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54" y="24"/>
                    <a:pt x="54" y="24"/>
                    <a:pt x="54" y="24"/>
                  </a:cubicBezTo>
                  <a:lnTo>
                    <a:pt x="54" y="1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Freeform 113"/>
            <p:cNvSpPr/>
            <p:nvPr/>
          </p:nvSpPr>
          <p:spPr bwMode="auto">
            <a:xfrm>
              <a:off x="3933975" y="5153968"/>
              <a:ext cx="509589" cy="212725"/>
            </a:xfrm>
            <a:custGeom>
              <a:avLst/>
              <a:gdLst>
                <a:gd name="T0" fmla="*/ 281 w 321"/>
                <a:gd name="T1" fmla="*/ 40 h 134"/>
                <a:gd name="T2" fmla="*/ 227 w 321"/>
                <a:gd name="T3" fmla="*/ 40 h 134"/>
                <a:gd name="T4" fmla="*/ 227 w 321"/>
                <a:gd name="T5" fmla="*/ 0 h 134"/>
                <a:gd name="T6" fmla="*/ 94 w 321"/>
                <a:gd name="T7" fmla="*/ 0 h 134"/>
                <a:gd name="T8" fmla="*/ 94 w 321"/>
                <a:gd name="T9" fmla="*/ 40 h 134"/>
                <a:gd name="T10" fmla="*/ 40 w 321"/>
                <a:gd name="T11" fmla="*/ 40 h 134"/>
                <a:gd name="T12" fmla="*/ 40 w 321"/>
                <a:gd name="T13" fmla="*/ 0 h 134"/>
                <a:gd name="T14" fmla="*/ 0 w 321"/>
                <a:gd name="T15" fmla="*/ 0 h 134"/>
                <a:gd name="T16" fmla="*/ 0 w 321"/>
                <a:gd name="T17" fmla="*/ 134 h 134"/>
                <a:gd name="T18" fmla="*/ 321 w 321"/>
                <a:gd name="T19" fmla="*/ 134 h 134"/>
                <a:gd name="T20" fmla="*/ 321 w 321"/>
                <a:gd name="T21" fmla="*/ 0 h 134"/>
                <a:gd name="T22" fmla="*/ 281 w 321"/>
                <a:gd name="T23" fmla="*/ 0 h 134"/>
                <a:gd name="T24" fmla="*/ 281 w 321"/>
                <a:gd name="T25" fmla="*/ 4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1" h="134">
                  <a:moveTo>
                    <a:pt x="281" y="40"/>
                  </a:moveTo>
                  <a:lnTo>
                    <a:pt x="227" y="40"/>
                  </a:lnTo>
                  <a:lnTo>
                    <a:pt x="227" y="0"/>
                  </a:lnTo>
                  <a:lnTo>
                    <a:pt x="94" y="0"/>
                  </a:lnTo>
                  <a:lnTo>
                    <a:pt x="94" y="40"/>
                  </a:lnTo>
                  <a:lnTo>
                    <a:pt x="40" y="40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134"/>
                  </a:lnTo>
                  <a:lnTo>
                    <a:pt x="321" y="134"/>
                  </a:lnTo>
                  <a:lnTo>
                    <a:pt x="321" y="0"/>
                  </a:lnTo>
                  <a:lnTo>
                    <a:pt x="281" y="0"/>
                  </a:lnTo>
                  <a:lnTo>
                    <a:pt x="281" y="4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Rectangle 114"/>
            <p:cNvSpPr>
              <a:spLocks noChangeArrowheads="1"/>
            </p:cNvSpPr>
            <p:nvPr/>
          </p:nvSpPr>
          <p:spPr bwMode="auto">
            <a:xfrm>
              <a:off x="4316564" y="5111105"/>
              <a:ext cx="41275" cy="857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Freeform 31"/>
          <p:cNvSpPr/>
          <p:nvPr/>
        </p:nvSpPr>
        <p:spPr bwMode="auto">
          <a:xfrm>
            <a:off x="4802188" y="3409368"/>
            <a:ext cx="509587" cy="509588"/>
          </a:xfrm>
          <a:custGeom>
            <a:avLst/>
            <a:gdLst>
              <a:gd name="T0" fmla="*/ 254794 w 144"/>
              <a:gd name="T1" fmla="*/ 127397 h 144"/>
              <a:gd name="T2" fmla="*/ 0 w 144"/>
              <a:gd name="T3" fmla="*/ 215867 h 144"/>
              <a:gd name="T4" fmla="*/ 148630 w 144"/>
              <a:gd name="T5" fmla="*/ 424657 h 144"/>
              <a:gd name="T6" fmla="*/ 254794 w 144"/>
              <a:gd name="T7" fmla="*/ 509588 h 144"/>
              <a:gd name="T8" fmla="*/ 360958 w 144"/>
              <a:gd name="T9" fmla="*/ 424657 h 144"/>
              <a:gd name="T10" fmla="*/ 509588 w 144"/>
              <a:gd name="T11" fmla="*/ 212328 h 144"/>
              <a:gd name="T12" fmla="*/ 254794 w 144"/>
              <a:gd name="T13" fmla="*/ 127397 h 1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4" h="144">
                <a:moveTo>
                  <a:pt x="72" y="36"/>
                </a:moveTo>
                <a:cubicBezTo>
                  <a:pt x="48" y="0"/>
                  <a:pt x="0" y="21"/>
                  <a:pt x="0" y="61"/>
                </a:cubicBezTo>
                <a:cubicBezTo>
                  <a:pt x="0" y="87"/>
                  <a:pt x="24" y="106"/>
                  <a:pt x="42" y="120"/>
                </a:cubicBezTo>
                <a:cubicBezTo>
                  <a:pt x="61" y="135"/>
                  <a:pt x="66" y="138"/>
                  <a:pt x="72" y="144"/>
                </a:cubicBezTo>
                <a:cubicBezTo>
                  <a:pt x="78" y="138"/>
                  <a:pt x="83" y="135"/>
                  <a:pt x="102" y="120"/>
                </a:cubicBezTo>
                <a:cubicBezTo>
                  <a:pt x="120" y="106"/>
                  <a:pt x="144" y="87"/>
                  <a:pt x="144" y="60"/>
                </a:cubicBezTo>
                <a:cubicBezTo>
                  <a:pt x="144" y="21"/>
                  <a:pt x="96" y="0"/>
                  <a:pt x="72" y="36"/>
                </a:cubicBezTo>
              </a:path>
            </a:pathLst>
          </a:custGeom>
          <a:solidFill>
            <a:srgbClr val="92D05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101749" y="1592263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A04C27"/>
          </a:solidFill>
          <a:ln>
            <a:noFill/>
          </a:ln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6101749" y="2777344"/>
            <a:ext cx="1827602" cy="372322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101749" y="3962425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101749" y="5147505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anchor="ctr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6" name="TextBox 59"/>
          <p:cNvSpPr txBox="1">
            <a:spLocks noChangeArrowheads="1"/>
          </p:cNvSpPr>
          <p:nvPr/>
        </p:nvSpPr>
        <p:spPr bwMode="auto">
          <a:xfrm>
            <a:off x="6096000" y="1965817"/>
            <a:ext cx="5221288" cy="55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7" name="TextBox 59"/>
          <p:cNvSpPr txBox="1">
            <a:spLocks noChangeArrowheads="1"/>
          </p:cNvSpPr>
          <p:nvPr/>
        </p:nvSpPr>
        <p:spPr bwMode="auto">
          <a:xfrm>
            <a:off x="6096000" y="3149490"/>
            <a:ext cx="5221288" cy="55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8" name="TextBox 59"/>
          <p:cNvSpPr txBox="1">
            <a:spLocks noChangeArrowheads="1"/>
          </p:cNvSpPr>
          <p:nvPr/>
        </p:nvSpPr>
        <p:spPr bwMode="auto">
          <a:xfrm>
            <a:off x="6096000" y="4317781"/>
            <a:ext cx="5221288" cy="55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9" name="TextBox 59"/>
          <p:cNvSpPr txBox="1">
            <a:spLocks noChangeArrowheads="1"/>
          </p:cNvSpPr>
          <p:nvPr/>
        </p:nvSpPr>
        <p:spPr bwMode="auto">
          <a:xfrm>
            <a:off x="6096000" y="5575650"/>
            <a:ext cx="5221288" cy="55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9" name="文本框 28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5" grpId="0" animBg="1"/>
      <p:bldP spid="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8" name="组合 19"/>
          <p:cNvGrpSpPr/>
          <p:nvPr/>
        </p:nvGrpSpPr>
        <p:grpSpPr bwMode="auto">
          <a:xfrm>
            <a:off x="4160258" y="1994930"/>
            <a:ext cx="3852862" cy="3856038"/>
            <a:chOff x="4111487" y="2128700"/>
            <a:chExt cx="4029075" cy="4032250"/>
          </a:xfrm>
        </p:grpSpPr>
        <p:sp>
          <p:nvSpPr>
            <p:cNvPr id="7" name="Freeform 12"/>
            <p:cNvSpPr/>
            <p:nvPr/>
          </p:nvSpPr>
          <p:spPr bwMode="auto">
            <a:xfrm>
              <a:off x="5321703" y="2128700"/>
              <a:ext cx="2651189" cy="2015295"/>
            </a:xfrm>
            <a:custGeom>
              <a:avLst/>
              <a:gdLst>
                <a:gd name="T0" fmla="*/ 2650859 w 774"/>
                <a:gd name="T1" fmla="*/ 1209407 h 588"/>
                <a:gd name="T2" fmla="*/ 804847 w 774"/>
                <a:gd name="T3" fmla="*/ 1209407 h 588"/>
                <a:gd name="T4" fmla="*/ 0 w 774"/>
                <a:gd name="T5" fmla="*/ 1983702 h 588"/>
                <a:gd name="T6" fmla="*/ 0 w 774"/>
                <a:gd name="T7" fmla="*/ 1983702 h 588"/>
                <a:gd name="T8" fmla="*/ 0 w 774"/>
                <a:gd name="T9" fmla="*/ 2004259 h 588"/>
                <a:gd name="T10" fmla="*/ 0 w 774"/>
                <a:gd name="T11" fmla="*/ 2014537 h 588"/>
                <a:gd name="T12" fmla="*/ 0 w 774"/>
                <a:gd name="T13" fmla="*/ 808556 h 588"/>
                <a:gd name="T14" fmla="*/ 791148 w 774"/>
                <a:gd name="T15" fmla="*/ 0 h 588"/>
                <a:gd name="T16" fmla="*/ 804847 w 774"/>
                <a:gd name="T17" fmla="*/ 0 h 588"/>
                <a:gd name="T18" fmla="*/ 815122 w 774"/>
                <a:gd name="T19" fmla="*/ 0 h 588"/>
                <a:gd name="T20" fmla="*/ 2640584 w 774"/>
                <a:gd name="T21" fmla="*/ 1181999 h 588"/>
                <a:gd name="T22" fmla="*/ 2650859 w 774"/>
                <a:gd name="T23" fmla="*/ 1209407 h 5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4" h="588">
                  <a:moveTo>
                    <a:pt x="774" y="353"/>
                  </a:moveTo>
                  <a:cubicBezTo>
                    <a:pt x="235" y="353"/>
                    <a:pt x="235" y="353"/>
                    <a:pt x="235" y="353"/>
                  </a:cubicBezTo>
                  <a:cubicBezTo>
                    <a:pt x="108" y="353"/>
                    <a:pt x="5" y="453"/>
                    <a:pt x="0" y="579"/>
                  </a:cubicBezTo>
                  <a:cubicBezTo>
                    <a:pt x="0" y="579"/>
                    <a:pt x="0" y="579"/>
                    <a:pt x="0" y="579"/>
                  </a:cubicBezTo>
                  <a:cubicBezTo>
                    <a:pt x="0" y="581"/>
                    <a:pt x="0" y="583"/>
                    <a:pt x="0" y="585"/>
                  </a:cubicBezTo>
                  <a:cubicBezTo>
                    <a:pt x="0" y="586"/>
                    <a:pt x="0" y="587"/>
                    <a:pt x="0" y="588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107"/>
                    <a:pt x="103" y="2"/>
                    <a:pt x="231" y="0"/>
                  </a:cubicBezTo>
                  <a:cubicBezTo>
                    <a:pt x="233" y="0"/>
                    <a:pt x="234" y="0"/>
                    <a:pt x="235" y="0"/>
                  </a:cubicBezTo>
                  <a:cubicBezTo>
                    <a:pt x="236" y="0"/>
                    <a:pt x="237" y="0"/>
                    <a:pt x="238" y="0"/>
                  </a:cubicBezTo>
                  <a:cubicBezTo>
                    <a:pt x="475" y="1"/>
                    <a:pt x="679" y="143"/>
                    <a:pt x="771" y="345"/>
                  </a:cubicBezTo>
                  <a:cubicBezTo>
                    <a:pt x="772" y="348"/>
                    <a:pt x="773" y="350"/>
                    <a:pt x="774" y="35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13"/>
            <p:cNvSpPr/>
            <p:nvPr/>
          </p:nvSpPr>
          <p:spPr bwMode="auto">
            <a:xfrm>
              <a:off x="6126855" y="3338873"/>
              <a:ext cx="2013707" cy="2654412"/>
            </a:xfrm>
            <a:custGeom>
              <a:avLst/>
              <a:gdLst>
                <a:gd name="T0" fmla="*/ 2014538 w 588"/>
                <a:gd name="T1" fmla="*/ 805125 h 775"/>
                <a:gd name="T2" fmla="*/ 2014538 w 588"/>
                <a:gd name="T3" fmla="*/ 818829 h 775"/>
                <a:gd name="T4" fmla="*/ 808556 w 588"/>
                <a:gd name="T5" fmla="*/ 2655198 h 775"/>
                <a:gd name="T6" fmla="*/ 808556 w 588"/>
                <a:gd name="T7" fmla="*/ 805125 h 775"/>
                <a:gd name="T8" fmla="*/ 0 w 588"/>
                <a:gd name="T9" fmla="*/ 0 h 775"/>
                <a:gd name="T10" fmla="*/ 1209408 w 588"/>
                <a:gd name="T11" fmla="*/ 0 h 775"/>
                <a:gd name="T12" fmla="*/ 2014538 w 588"/>
                <a:gd name="T13" fmla="*/ 794846 h 775"/>
                <a:gd name="T14" fmla="*/ 2014538 w 588"/>
                <a:gd name="T15" fmla="*/ 805125 h 7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8" h="775">
                  <a:moveTo>
                    <a:pt x="588" y="235"/>
                  </a:moveTo>
                  <a:cubicBezTo>
                    <a:pt x="588" y="237"/>
                    <a:pt x="588" y="238"/>
                    <a:pt x="588" y="239"/>
                  </a:cubicBezTo>
                  <a:cubicBezTo>
                    <a:pt x="587" y="478"/>
                    <a:pt x="442" y="684"/>
                    <a:pt x="236" y="775"/>
                  </a:cubicBezTo>
                  <a:cubicBezTo>
                    <a:pt x="236" y="235"/>
                    <a:pt x="236" y="235"/>
                    <a:pt x="236" y="235"/>
                  </a:cubicBezTo>
                  <a:cubicBezTo>
                    <a:pt x="236" y="105"/>
                    <a:pt x="130" y="0"/>
                    <a:pt x="0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482" y="0"/>
                    <a:pt x="586" y="103"/>
                    <a:pt x="588" y="232"/>
                  </a:cubicBezTo>
                  <a:cubicBezTo>
                    <a:pt x="588" y="233"/>
                    <a:pt x="588" y="234"/>
                    <a:pt x="588" y="23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14"/>
            <p:cNvSpPr/>
            <p:nvPr/>
          </p:nvSpPr>
          <p:spPr bwMode="auto">
            <a:xfrm>
              <a:off x="4279157" y="4143995"/>
              <a:ext cx="2654509" cy="2016955"/>
            </a:xfrm>
            <a:custGeom>
              <a:avLst/>
              <a:gdLst>
                <a:gd name="T0" fmla="*/ 2655198 w 775"/>
                <a:gd name="T1" fmla="*/ 0 h 589"/>
                <a:gd name="T2" fmla="*/ 2655198 w 775"/>
                <a:gd name="T3" fmla="*/ 1209088 h 589"/>
                <a:gd name="T4" fmla="*/ 1860352 w 775"/>
                <a:gd name="T5" fmla="*/ 2017430 h 589"/>
                <a:gd name="T6" fmla="*/ 1846647 w 775"/>
                <a:gd name="T7" fmla="*/ 2017430 h 589"/>
                <a:gd name="T8" fmla="*/ 1836369 w 775"/>
                <a:gd name="T9" fmla="*/ 2017430 h 589"/>
                <a:gd name="T10" fmla="*/ 0 w 775"/>
                <a:gd name="T11" fmla="*/ 808342 h 589"/>
                <a:gd name="T12" fmla="*/ 1846647 w 775"/>
                <a:gd name="T13" fmla="*/ 808342 h 589"/>
                <a:gd name="T14" fmla="*/ 2655198 w 775"/>
                <a:gd name="T15" fmla="*/ 0 h 5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5" h="589">
                  <a:moveTo>
                    <a:pt x="775" y="0"/>
                  </a:moveTo>
                  <a:cubicBezTo>
                    <a:pt x="775" y="353"/>
                    <a:pt x="775" y="353"/>
                    <a:pt x="775" y="353"/>
                  </a:cubicBezTo>
                  <a:cubicBezTo>
                    <a:pt x="775" y="482"/>
                    <a:pt x="671" y="587"/>
                    <a:pt x="543" y="589"/>
                  </a:cubicBezTo>
                  <a:cubicBezTo>
                    <a:pt x="542" y="589"/>
                    <a:pt x="540" y="589"/>
                    <a:pt x="539" y="589"/>
                  </a:cubicBezTo>
                  <a:cubicBezTo>
                    <a:pt x="538" y="589"/>
                    <a:pt x="537" y="589"/>
                    <a:pt x="536" y="589"/>
                  </a:cubicBezTo>
                  <a:cubicBezTo>
                    <a:pt x="296" y="587"/>
                    <a:pt x="90" y="443"/>
                    <a:pt x="0" y="236"/>
                  </a:cubicBezTo>
                  <a:cubicBezTo>
                    <a:pt x="539" y="236"/>
                    <a:pt x="539" y="236"/>
                    <a:pt x="539" y="236"/>
                  </a:cubicBezTo>
                  <a:cubicBezTo>
                    <a:pt x="669" y="236"/>
                    <a:pt x="775" y="131"/>
                    <a:pt x="775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 15"/>
            <p:cNvSpPr/>
            <p:nvPr/>
          </p:nvSpPr>
          <p:spPr bwMode="auto">
            <a:xfrm>
              <a:off x="4111487" y="2296365"/>
              <a:ext cx="2015368" cy="2654412"/>
            </a:xfrm>
            <a:custGeom>
              <a:avLst/>
              <a:gdLst>
                <a:gd name="T0" fmla="*/ 2014538 w 588"/>
                <a:gd name="T1" fmla="*/ 2655198 h 775"/>
                <a:gd name="T2" fmla="*/ 805130 w 588"/>
                <a:gd name="T3" fmla="*/ 2655198 h 775"/>
                <a:gd name="T4" fmla="*/ 0 w 588"/>
                <a:gd name="T5" fmla="*/ 1860352 h 775"/>
                <a:gd name="T6" fmla="*/ 0 w 588"/>
                <a:gd name="T7" fmla="*/ 1846647 h 775"/>
                <a:gd name="T8" fmla="*/ 0 w 588"/>
                <a:gd name="T9" fmla="*/ 1836369 h 775"/>
                <a:gd name="T10" fmla="*/ 1209408 w 588"/>
                <a:gd name="T11" fmla="*/ 0 h 775"/>
                <a:gd name="T12" fmla="*/ 1209408 w 588"/>
                <a:gd name="T13" fmla="*/ 1846647 h 775"/>
                <a:gd name="T14" fmla="*/ 2014538 w 588"/>
                <a:gd name="T15" fmla="*/ 2655198 h 7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8" h="775">
                  <a:moveTo>
                    <a:pt x="588" y="775"/>
                  </a:moveTo>
                  <a:cubicBezTo>
                    <a:pt x="235" y="775"/>
                    <a:pt x="235" y="775"/>
                    <a:pt x="235" y="775"/>
                  </a:cubicBezTo>
                  <a:cubicBezTo>
                    <a:pt x="107" y="775"/>
                    <a:pt x="2" y="672"/>
                    <a:pt x="0" y="543"/>
                  </a:cubicBezTo>
                  <a:cubicBezTo>
                    <a:pt x="0" y="542"/>
                    <a:pt x="0" y="541"/>
                    <a:pt x="0" y="539"/>
                  </a:cubicBezTo>
                  <a:cubicBezTo>
                    <a:pt x="0" y="538"/>
                    <a:pt x="0" y="537"/>
                    <a:pt x="0" y="536"/>
                  </a:cubicBezTo>
                  <a:cubicBezTo>
                    <a:pt x="1" y="297"/>
                    <a:pt x="146" y="91"/>
                    <a:pt x="353" y="0"/>
                  </a:cubicBezTo>
                  <a:cubicBezTo>
                    <a:pt x="353" y="539"/>
                    <a:pt x="353" y="539"/>
                    <a:pt x="353" y="539"/>
                  </a:cubicBezTo>
                  <a:cubicBezTo>
                    <a:pt x="353" y="670"/>
                    <a:pt x="458" y="775"/>
                    <a:pt x="588" y="775"/>
                  </a:cubicBezTo>
                  <a:close/>
                </a:path>
              </a:pathLst>
            </a:custGeom>
            <a:solidFill>
              <a:srgbClr val="A04C2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63" name="矩形 60"/>
            <p:cNvSpPr>
              <a:spLocks noChangeArrowheads="1"/>
            </p:cNvSpPr>
            <p:nvPr/>
          </p:nvSpPr>
          <p:spPr bwMode="auto">
            <a:xfrm>
              <a:off x="4490900" y="3417750"/>
              <a:ext cx="587047" cy="61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Impact" panose="020B0806030902050204" pitchFamily="34" charset="0"/>
                  <a:ea typeface="Malgun Gothic" panose="020B0503020000020004" pitchFamily="34" charset="-127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23564" name="矩形 61"/>
            <p:cNvSpPr>
              <a:spLocks noChangeArrowheads="1"/>
            </p:cNvSpPr>
            <p:nvPr/>
          </p:nvSpPr>
          <p:spPr bwMode="auto">
            <a:xfrm>
              <a:off x="5965687" y="2465250"/>
              <a:ext cx="639012" cy="61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  <a:ea typeface="Malgun Gothic" panose="020B0503020000020004" pitchFamily="34" charset="-127"/>
                </a:rPr>
                <a:t>02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23565" name="矩形 62"/>
            <p:cNvSpPr>
              <a:spLocks noChangeArrowheads="1"/>
            </p:cNvSpPr>
            <p:nvPr/>
          </p:nvSpPr>
          <p:spPr bwMode="auto">
            <a:xfrm>
              <a:off x="7176950" y="4098787"/>
              <a:ext cx="650747" cy="61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  <a:ea typeface="Malgun Gothic" panose="020B0503020000020004" pitchFamily="34" charset="-127"/>
                </a:rPr>
                <a:t>03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23566" name="矩形 63"/>
            <p:cNvSpPr>
              <a:spLocks noChangeArrowheads="1"/>
            </p:cNvSpPr>
            <p:nvPr/>
          </p:nvSpPr>
          <p:spPr bwMode="auto">
            <a:xfrm>
              <a:off x="5564050" y="5205275"/>
              <a:ext cx="637336" cy="61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Impact" panose="020B0806030902050204" pitchFamily="34" charset="0"/>
                  <a:ea typeface="Malgun Gothic" panose="020B0503020000020004" pitchFamily="34" charset="-127"/>
                </a:rPr>
                <a:t>04</a:t>
              </a:r>
              <a:endParaRPr lang="zh-CN" altLang="en-US" sz="3200">
                <a:solidFill>
                  <a:schemeClr val="bg1"/>
                </a:solidFill>
                <a:latin typeface="Impact" panose="020B0806030902050204" pitchFamily="34" charset="0"/>
                <a:ea typeface="Malgun Gothic" panose="020B0503020000020004" pitchFamily="34" charset="-127"/>
              </a:endParaRPr>
            </a:p>
          </p:txBody>
        </p:sp>
        <p:sp>
          <p:nvSpPr>
            <p:cNvPr id="23567" name="矩形 64"/>
            <p:cNvSpPr>
              <a:spLocks noChangeArrowheads="1"/>
            </p:cNvSpPr>
            <p:nvPr/>
          </p:nvSpPr>
          <p:spPr bwMode="auto">
            <a:xfrm>
              <a:off x="5446267" y="3676698"/>
              <a:ext cx="1422121" cy="997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dirty="0">
                  <a:latin typeface="Tw Cen MT Condensed" panose="020B0606020104020203" pitchFamily="34" charset="0"/>
                </a:rPr>
                <a:t>Enter your </a:t>
              </a:r>
              <a:endParaRPr lang="en-US" altLang="zh-CN" sz="2800" dirty="0" smtClean="0">
                <a:latin typeface="Tw Cen MT Condensed" panose="020B0606020104020203" pitchFamily="34" charset="0"/>
              </a:endParaRPr>
            </a:p>
            <a:p>
              <a:pPr algn="ctr"/>
              <a:r>
                <a:rPr lang="en-US" altLang="zh-CN" sz="2800" dirty="0" smtClean="0">
                  <a:latin typeface="Tw Cen MT Condensed" panose="020B0606020104020203" pitchFamily="34" charset="0"/>
                </a:rPr>
                <a:t>subtitle</a:t>
              </a:r>
              <a:endParaRPr lang="zh-CN" altLang="en-US" sz="2800" dirty="0">
                <a:latin typeface="Tw Cen MT Condensed" panose="020B0606020104020203" pitchFamily="34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358549" y="2356536"/>
            <a:ext cx="1827602" cy="372322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4" name="TextBox 59"/>
          <p:cNvSpPr txBox="1">
            <a:spLocks noChangeArrowheads="1"/>
          </p:cNvSpPr>
          <p:nvPr/>
        </p:nvSpPr>
        <p:spPr bwMode="auto">
          <a:xfrm>
            <a:off x="800668" y="2798328"/>
            <a:ext cx="3239069" cy="91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pPr algn="r"/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5" name="圆角矩形 24"/>
          <p:cNvSpPr/>
          <p:nvPr/>
        </p:nvSpPr>
        <p:spPr>
          <a:xfrm>
            <a:off x="6720446" y="1977812"/>
            <a:ext cx="1827602" cy="372322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6" name="TextBox 59"/>
          <p:cNvSpPr txBox="1">
            <a:spLocks noChangeArrowheads="1"/>
          </p:cNvSpPr>
          <p:nvPr/>
        </p:nvSpPr>
        <p:spPr bwMode="auto">
          <a:xfrm>
            <a:off x="7942994" y="2446899"/>
            <a:ext cx="3239069" cy="91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7" name="圆角矩形 26"/>
          <p:cNvSpPr/>
          <p:nvPr/>
        </p:nvSpPr>
        <p:spPr>
          <a:xfrm>
            <a:off x="7186745" y="4832468"/>
            <a:ext cx="1827602" cy="372322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8" name="TextBox 59"/>
          <p:cNvSpPr txBox="1">
            <a:spLocks noChangeArrowheads="1"/>
          </p:cNvSpPr>
          <p:nvPr/>
        </p:nvSpPr>
        <p:spPr bwMode="auto">
          <a:xfrm>
            <a:off x="7958916" y="5255187"/>
            <a:ext cx="3239069" cy="91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9" name="圆角矩形 28"/>
          <p:cNvSpPr/>
          <p:nvPr/>
        </p:nvSpPr>
        <p:spPr>
          <a:xfrm>
            <a:off x="3160655" y="4832469"/>
            <a:ext cx="1827602" cy="372322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0" name="TextBox 59"/>
          <p:cNvSpPr txBox="1">
            <a:spLocks noChangeArrowheads="1"/>
          </p:cNvSpPr>
          <p:nvPr/>
        </p:nvSpPr>
        <p:spPr bwMode="auto">
          <a:xfrm>
            <a:off x="1326105" y="5255187"/>
            <a:ext cx="3239069" cy="91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 anchor="ctr"/>
          <a:lstStyle/>
          <a:p>
            <a:pPr algn="r"/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53008" y="2541157"/>
            <a:ext cx="9462052" cy="4356599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-1" fmla="*/ 0 w 6096000"/>
              <a:gd name="connsiteY0-2" fmla="*/ 0 h 3429000"/>
              <a:gd name="connsiteX1-3" fmla="*/ 6096000 w 6096000"/>
              <a:gd name="connsiteY1-4" fmla="*/ 3429000 h 3429000"/>
              <a:gd name="connsiteX2-5" fmla="*/ 0 w 6096000"/>
              <a:gd name="connsiteY2-6" fmla="*/ 3429000 h 3429000"/>
              <a:gd name="connsiteX3-7" fmla="*/ 0 w 6096000"/>
              <a:gd name="connsiteY3-8" fmla="*/ 0 h 3429000"/>
              <a:gd name="connsiteX0-9" fmla="*/ 0 w 6096000"/>
              <a:gd name="connsiteY0-10" fmla="*/ 173 h 3429173"/>
              <a:gd name="connsiteX1-11" fmla="*/ 6096000 w 6096000"/>
              <a:gd name="connsiteY1-12" fmla="*/ 3429173 h 3429173"/>
              <a:gd name="connsiteX2-13" fmla="*/ 0 w 6096000"/>
              <a:gd name="connsiteY2-14" fmla="*/ 3429173 h 3429173"/>
              <a:gd name="connsiteX3-15" fmla="*/ 0 w 6096000"/>
              <a:gd name="connsiteY3-16" fmla="*/ 173 h 3429173"/>
              <a:gd name="connsiteX0-17" fmla="*/ 0 w 6096000"/>
              <a:gd name="connsiteY0-18" fmla="*/ 144 h 3429144"/>
              <a:gd name="connsiteX1-19" fmla="*/ 6096000 w 6096000"/>
              <a:gd name="connsiteY1-20" fmla="*/ 3429144 h 3429144"/>
              <a:gd name="connsiteX2-21" fmla="*/ 0 w 6096000"/>
              <a:gd name="connsiteY2-22" fmla="*/ 3429144 h 3429144"/>
              <a:gd name="connsiteX3-23" fmla="*/ 0 w 6096000"/>
              <a:gd name="connsiteY3-24" fmla="*/ 144 h 34291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96000" h="3429144">
                <a:moveTo>
                  <a:pt x="0" y="144"/>
                </a:moveTo>
                <a:cubicBezTo>
                  <a:pt x="3383722" y="-23047"/>
                  <a:pt x="4020612" y="2763222"/>
                  <a:pt x="6096000" y="3429144"/>
                </a:cubicBezTo>
                <a:lnTo>
                  <a:pt x="0" y="3429144"/>
                </a:lnTo>
                <a:lnTo>
                  <a:pt x="0" y="14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17704" y="-53009"/>
            <a:ext cx="6414052" cy="2663687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-1" fmla="*/ 0 w 6096000"/>
              <a:gd name="connsiteY0-2" fmla="*/ 0 h 3429000"/>
              <a:gd name="connsiteX1-3" fmla="*/ 6096000 w 6096000"/>
              <a:gd name="connsiteY1-4" fmla="*/ 0 h 3429000"/>
              <a:gd name="connsiteX2-5" fmla="*/ 6096000 w 6096000"/>
              <a:gd name="connsiteY2-6" fmla="*/ 3429000 h 3429000"/>
              <a:gd name="connsiteX3-7" fmla="*/ 0 w 6096000"/>
              <a:gd name="connsiteY3-8" fmla="*/ 0 h 3429000"/>
              <a:gd name="connsiteX0-9" fmla="*/ 0 w 6096000"/>
              <a:gd name="connsiteY0-10" fmla="*/ 0 h 3441329"/>
              <a:gd name="connsiteX1-11" fmla="*/ 6096000 w 6096000"/>
              <a:gd name="connsiteY1-12" fmla="*/ 0 h 3441329"/>
              <a:gd name="connsiteX2-13" fmla="*/ 6096000 w 6096000"/>
              <a:gd name="connsiteY2-14" fmla="*/ 3429000 h 3441329"/>
              <a:gd name="connsiteX3-15" fmla="*/ 0 w 6096000"/>
              <a:gd name="connsiteY3-16" fmla="*/ 0 h 3441329"/>
              <a:gd name="connsiteX0-17" fmla="*/ 0 w 6096000"/>
              <a:gd name="connsiteY0-18" fmla="*/ 0 h 3439475"/>
              <a:gd name="connsiteX1-19" fmla="*/ 6096000 w 6096000"/>
              <a:gd name="connsiteY1-20" fmla="*/ 0 h 3439475"/>
              <a:gd name="connsiteX2-21" fmla="*/ 6096000 w 6096000"/>
              <a:gd name="connsiteY2-22" fmla="*/ 3429000 h 3439475"/>
              <a:gd name="connsiteX3-23" fmla="*/ 0 w 6096000"/>
              <a:gd name="connsiteY3-24" fmla="*/ 0 h 34394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96000" h="3439475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cubicBezTo>
                  <a:pt x="3308626" y="3637722"/>
                  <a:pt x="2042809" y="665922"/>
                  <a:pt x="0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334000" y="2923760"/>
            <a:ext cx="6003235" cy="1010479"/>
          </a:xfrm>
          <a:prstGeom prst="roundRect">
            <a:avLst>
              <a:gd name="adj" fmla="val 50000"/>
            </a:avLst>
          </a:prstGeom>
          <a:solidFill>
            <a:srgbClr val="A04C27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教学</a:t>
            </a: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内容与地位、作用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902764" y="791816"/>
            <a:ext cx="1570384" cy="1570386"/>
            <a:chOff x="5738191" y="1683026"/>
            <a:chExt cx="715617" cy="715618"/>
          </a:xfrm>
        </p:grpSpPr>
        <p:sp>
          <p:nvSpPr>
            <p:cNvPr id="11" name="同心圆 10"/>
            <p:cNvSpPr/>
            <p:nvPr/>
          </p:nvSpPr>
          <p:spPr>
            <a:xfrm>
              <a:off x="5738191" y="1683026"/>
              <a:ext cx="715617" cy="715618"/>
            </a:xfrm>
            <a:prstGeom prst="donut">
              <a:avLst>
                <a:gd name="adj" fmla="val 3289"/>
              </a:avLst>
            </a:prstGeom>
            <a:solidFill>
              <a:srgbClr val="A04C27"/>
            </a:solidFill>
            <a:ln>
              <a:solidFill>
                <a:srgbClr val="A04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70573" y="1767405"/>
              <a:ext cx="450853" cy="546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A04C27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01</a:t>
              </a:r>
              <a:endParaRPr lang="zh-CN" altLang="en-US" sz="7200" dirty="0">
                <a:solidFill>
                  <a:srgbClr val="A04C27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75498" y="2145004"/>
            <a:ext cx="2050339" cy="4050749"/>
            <a:chOff x="1361601" y="1803804"/>
            <a:chExt cx="2050339" cy="4050749"/>
          </a:xfrm>
        </p:grpSpPr>
        <p:sp>
          <p:nvSpPr>
            <p:cNvPr id="11" name="Freeform 234"/>
            <p:cNvSpPr/>
            <p:nvPr/>
          </p:nvSpPr>
          <p:spPr bwMode="auto">
            <a:xfrm>
              <a:off x="1479550" y="3187553"/>
              <a:ext cx="1314450" cy="1665287"/>
            </a:xfrm>
            <a:custGeom>
              <a:avLst/>
              <a:gdLst>
                <a:gd name="T0" fmla="*/ 1175600 w 426"/>
                <a:gd name="T1" fmla="*/ 0 h 540"/>
                <a:gd name="T2" fmla="*/ 141936 w 426"/>
                <a:gd name="T3" fmla="*/ 0 h 540"/>
                <a:gd name="T4" fmla="*/ 0 w 426"/>
                <a:gd name="T5" fmla="*/ 141858 h 540"/>
                <a:gd name="T6" fmla="*/ 0 w 426"/>
                <a:gd name="T7" fmla="*/ 1171869 h 540"/>
                <a:gd name="T8" fmla="*/ 141936 w 426"/>
                <a:gd name="T9" fmla="*/ 1313727 h 540"/>
                <a:gd name="T10" fmla="*/ 506032 w 426"/>
                <a:gd name="T11" fmla="*/ 1313727 h 540"/>
                <a:gd name="T12" fmla="*/ 657225 w 426"/>
                <a:gd name="T13" fmla="*/ 1665288 h 540"/>
                <a:gd name="T14" fmla="*/ 814589 w 426"/>
                <a:gd name="T15" fmla="*/ 1313727 h 540"/>
                <a:gd name="T16" fmla="*/ 1175600 w 426"/>
                <a:gd name="T17" fmla="*/ 1313727 h 540"/>
                <a:gd name="T18" fmla="*/ 1314450 w 426"/>
                <a:gd name="T19" fmla="*/ 1171869 h 540"/>
                <a:gd name="T20" fmla="*/ 1314450 w 426"/>
                <a:gd name="T21" fmla="*/ 141858 h 540"/>
                <a:gd name="T22" fmla="*/ 1175600 w 426"/>
                <a:gd name="T23" fmla="*/ 0 h 5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6" h="540">
                  <a:moveTo>
                    <a:pt x="381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0"/>
                    <a:pt x="0" y="46"/>
                  </a:cubicBezTo>
                  <a:cubicBezTo>
                    <a:pt x="0" y="380"/>
                    <a:pt x="0" y="380"/>
                    <a:pt x="0" y="380"/>
                  </a:cubicBezTo>
                  <a:cubicBezTo>
                    <a:pt x="0" y="405"/>
                    <a:pt x="21" y="426"/>
                    <a:pt x="46" y="426"/>
                  </a:cubicBezTo>
                  <a:cubicBezTo>
                    <a:pt x="164" y="426"/>
                    <a:pt x="164" y="426"/>
                    <a:pt x="164" y="426"/>
                  </a:cubicBezTo>
                  <a:cubicBezTo>
                    <a:pt x="213" y="540"/>
                    <a:pt x="213" y="540"/>
                    <a:pt x="213" y="540"/>
                  </a:cubicBezTo>
                  <a:cubicBezTo>
                    <a:pt x="264" y="426"/>
                    <a:pt x="264" y="426"/>
                    <a:pt x="264" y="426"/>
                  </a:cubicBezTo>
                  <a:cubicBezTo>
                    <a:pt x="381" y="426"/>
                    <a:pt x="381" y="426"/>
                    <a:pt x="381" y="426"/>
                  </a:cubicBezTo>
                  <a:cubicBezTo>
                    <a:pt x="406" y="426"/>
                    <a:pt x="426" y="405"/>
                    <a:pt x="426" y="380"/>
                  </a:cubicBezTo>
                  <a:cubicBezTo>
                    <a:pt x="426" y="46"/>
                    <a:pt x="426" y="46"/>
                    <a:pt x="426" y="46"/>
                  </a:cubicBezTo>
                  <a:cubicBezTo>
                    <a:pt x="426" y="20"/>
                    <a:pt x="406" y="0"/>
                    <a:pt x="381" y="0"/>
                  </a:cubicBezTo>
                  <a:close/>
                </a:path>
              </a:pathLst>
            </a:custGeom>
            <a:solidFill>
              <a:srgbClr val="A04C2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83" name="TextBox 1"/>
            <p:cNvSpPr txBox="1">
              <a:spLocks noChangeArrowheads="1"/>
            </p:cNvSpPr>
            <p:nvPr/>
          </p:nvSpPr>
          <p:spPr bwMode="auto">
            <a:xfrm>
              <a:off x="1636713" y="3478065"/>
              <a:ext cx="9969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Impact" panose="020B0806030902050204" pitchFamily="34" charset="0"/>
                </a:rPr>
                <a:t>30%</a:t>
              </a:r>
              <a:endParaRPr lang="zh-CN" altLang="en-US" sz="36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2" name="TextBox 57"/>
            <p:cNvSpPr txBox="1"/>
            <p:nvPr/>
          </p:nvSpPr>
          <p:spPr bwMode="auto">
            <a:xfrm>
              <a:off x="1361601" y="1803804"/>
              <a:ext cx="20503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solidFill>
                    <a:srgbClr val="000000"/>
                  </a:solidFill>
                </a:rPr>
                <a:t>There </a:t>
              </a:r>
              <a:r>
                <a:rPr lang="en-US" altLang="zh-CN" sz="1200" dirty="0">
                  <a:solidFill>
                    <a:srgbClr val="000000"/>
                  </a:solidFill>
                </a:rPr>
                <a:t>is one kind of job though, that is both indispensable and difficult – perhaps impossible – to automate: the kind that requires emotional skills. </a:t>
              </a:r>
              <a:endParaRPr lang="zh-CN" altLang="en-US" sz="1200" dirty="0"/>
            </a:p>
          </p:txBody>
        </p:sp>
        <p:pic>
          <p:nvPicPr>
            <p:cNvPr id="24594" name="图片 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650" y="4852840"/>
              <a:ext cx="1169988" cy="100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矩形 19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37574" y="2145004"/>
            <a:ext cx="2050339" cy="4095199"/>
            <a:chOff x="3996717" y="1803804"/>
            <a:chExt cx="2050339" cy="4095199"/>
          </a:xfrm>
        </p:grpSpPr>
        <p:sp>
          <p:nvSpPr>
            <p:cNvPr id="14" name="Freeform 235"/>
            <p:cNvSpPr/>
            <p:nvPr/>
          </p:nvSpPr>
          <p:spPr bwMode="auto">
            <a:xfrm>
              <a:off x="4119563" y="3187553"/>
              <a:ext cx="1314450" cy="1665287"/>
            </a:xfrm>
            <a:custGeom>
              <a:avLst/>
              <a:gdLst>
                <a:gd name="T0" fmla="*/ 1172514 w 426"/>
                <a:gd name="T1" fmla="*/ 0 h 540"/>
                <a:gd name="T2" fmla="*/ 141936 w 426"/>
                <a:gd name="T3" fmla="*/ 0 h 540"/>
                <a:gd name="T4" fmla="*/ 0 w 426"/>
                <a:gd name="T5" fmla="*/ 141858 h 540"/>
                <a:gd name="T6" fmla="*/ 0 w 426"/>
                <a:gd name="T7" fmla="*/ 1171869 h 540"/>
                <a:gd name="T8" fmla="*/ 141936 w 426"/>
                <a:gd name="T9" fmla="*/ 1313727 h 540"/>
                <a:gd name="T10" fmla="*/ 506032 w 426"/>
                <a:gd name="T11" fmla="*/ 1313727 h 540"/>
                <a:gd name="T12" fmla="*/ 657225 w 426"/>
                <a:gd name="T13" fmla="*/ 1665288 h 540"/>
                <a:gd name="T14" fmla="*/ 814589 w 426"/>
                <a:gd name="T15" fmla="*/ 1313727 h 540"/>
                <a:gd name="T16" fmla="*/ 1172514 w 426"/>
                <a:gd name="T17" fmla="*/ 1313727 h 540"/>
                <a:gd name="T18" fmla="*/ 1314450 w 426"/>
                <a:gd name="T19" fmla="*/ 1171869 h 540"/>
                <a:gd name="T20" fmla="*/ 1314450 w 426"/>
                <a:gd name="T21" fmla="*/ 141858 h 540"/>
                <a:gd name="T22" fmla="*/ 1172514 w 426"/>
                <a:gd name="T23" fmla="*/ 0 h 5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6" h="540">
                  <a:moveTo>
                    <a:pt x="380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0"/>
                    <a:pt x="0" y="46"/>
                  </a:cubicBezTo>
                  <a:cubicBezTo>
                    <a:pt x="0" y="380"/>
                    <a:pt x="0" y="380"/>
                    <a:pt x="0" y="380"/>
                  </a:cubicBezTo>
                  <a:cubicBezTo>
                    <a:pt x="0" y="405"/>
                    <a:pt x="21" y="426"/>
                    <a:pt x="46" y="426"/>
                  </a:cubicBezTo>
                  <a:cubicBezTo>
                    <a:pt x="164" y="426"/>
                    <a:pt x="164" y="426"/>
                    <a:pt x="164" y="426"/>
                  </a:cubicBezTo>
                  <a:cubicBezTo>
                    <a:pt x="213" y="540"/>
                    <a:pt x="213" y="540"/>
                    <a:pt x="213" y="540"/>
                  </a:cubicBezTo>
                  <a:cubicBezTo>
                    <a:pt x="264" y="426"/>
                    <a:pt x="264" y="426"/>
                    <a:pt x="264" y="426"/>
                  </a:cubicBezTo>
                  <a:cubicBezTo>
                    <a:pt x="380" y="426"/>
                    <a:pt x="380" y="426"/>
                    <a:pt x="380" y="426"/>
                  </a:cubicBezTo>
                  <a:cubicBezTo>
                    <a:pt x="406" y="426"/>
                    <a:pt x="426" y="405"/>
                    <a:pt x="426" y="380"/>
                  </a:cubicBezTo>
                  <a:cubicBezTo>
                    <a:pt x="426" y="46"/>
                    <a:pt x="426" y="46"/>
                    <a:pt x="426" y="46"/>
                  </a:cubicBezTo>
                  <a:cubicBezTo>
                    <a:pt x="426" y="20"/>
                    <a:pt x="406" y="0"/>
                    <a:pt x="380" y="0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85" name="TextBox 68"/>
            <p:cNvSpPr txBox="1">
              <a:spLocks noChangeArrowheads="1"/>
            </p:cNvSpPr>
            <p:nvPr/>
          </p:nvSpPr>
          <p:spPr bwMode="auto">
            <a:xfrm>
              <a:off x="4286250" y="3495528"/>
              <a:ext cx="10001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bg1"/>
                  </a:solidFill>
                  <a:latin typeface="Impact" panose="020B0806030902050204" pitchFamily="34" charset="0"/>
                </a:rPr>
                <a:t>50%</a:t>
              </a:r>
              <a:endParaRPr lang="zh-CN" altLang="en-US" sz="36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24595" name="图片 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475" y="4852840"/>
              <a:ext cx="1041400" cy="104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57"/>
            <p:cNvSpPr txBox="1"/>
            <p:nvPr/>
          </p:nvSpPr>
          <p:spPr bwMode="auto">
            <a:xfrm>
              <a:off x="3996717" y="1803804"/>
              <a:ext cx="20503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solidFill>
                    <a:srgbClr val="000000"/>
                  </a:solidFill>
                </a:rPr>
                <a:t>There </a:t>
              </a:r>
              <a:r>
                <a:rPr lang="en-US" altLang="zh-CN" sz="1200" dirty="0">
                  <a:solidFill>
                    <a:srgbClr val="000000"/>
                  </a:solidFill>
                </a:rPr>
                <a:t>is one kind of job though, that is both indispensable and difficult – perhaps impossible – to automate: the kind that requires emotional skills. </a:t>
              </a:r>
              <a:endParaRPr lang="zh-CN" altLang="en-US" sz="1200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99650" y="2145004"/>
            <a:ext cx="2050339" cy="4126949"/>
            <a:chOff x="6631833" y="1803804"/>
            <a:chExt cx="2050339" cy="4126949"/>
          </a:xfrm>
        </p:grpSpPr>
        <p:sp>
          <p:nvSpPr>
            <p:cNvPr id="17" name="Freeform 236"/>
            <p:cNvSpPr/>
            <p:nvPr/>
          </p:nvSpPr>
          <p:spPr bwMode="auto">
            <a:xfrm>
              <a:off x="6757988" y="3187553"/>
              <a:ext cx="1314450" cy="1665287"/>
            </a:xfrm>
            <a:custGeom>
              <a:avLst/>
              <a:gdLst>
                <a:gd name="T0" fmla="*/ 1172514 w 426"/>
                <a:gd name="T1" fmla="*/ 0 h 540"/>
                <a:gd name="T2" fmla="*/ 141936 w 426"/>
                <a:gd name="T3" fmla="*/ 0 h 540"/>
                <a:gd name="T4" fmla="*/ 0 w 426"/>
                <a:gd name="T5" fmla="*/ 141858 h 540"/>
                <a:gd name="T6" fmla="*/ 0 w 426"/>
                <a:gd name="T7" fmla="*/ 1171869 h 540"/>
                <a:gd name="T8" fmla="*/ 141936 w 426"/>
                <a:gd name="T9" fmla="*/ 1313727 h 540"/>
                <a:gd name="T10" fmla="*/ 506032 w 426"/>
                <a:gd name="T11" fmla="*/ 1313727 h 540"/>
                <a:gd name="T12" fmla="*/ 657225 w 426"/>
                <a:gd name="T13" fmla="*/ 1665288 h 540"/>
                <a:gd name="T14" fmla="*/ 814589 w 426"/>
                <a:gd name="T15" fmla="*/ 1313727 h 540"/>
                <a:gd name="T16" fmla="*/ 1172514 w 426"/>
                <a:gd name="T17" fmla="*/ 1313727 h 540"/>
                <a:gd name="T18" fmla="*/ 1314450 w 426"/>
                <a:gd name="T19" fmla="*/ 1171869 h 540"/>
                <a:gd name="T20" fmla="*/ 1314450 w 426"/>
                <a:gd name="T21" fmla="*/ 141858 h 540"/>
                <a:gd name="T22" fmla="*/ 1172514 w 426"/>
                <a:gd name="T23" fmla="*/ 0 h 5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6" h="540">
                  <a:moveTo>
                    <a:pt x="380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1" y="0"/>
                    <a:pt x="0" y="20"/>
                    <a:pt x="0" y="46"/>
                  </a:cubicBezTo>
                  <a:cubicBezTo>
                    <a:pt x="0" y="380"/>
                    <a:pt x="0" y="380"/>
                    <a:pt x="0" y="380"/>
                  </a:cubicBezTo>
                  <a:cubicBezTo>
                    <a:pt x="0" y="405"/>
                    <a:pt x="21" y="426"/>
                    <a:pt x="46" y="426"/>
                  </a:cubicBezTo>
                  <a:cubicBezTo>
                    <a:pt x="164" y="426"/>
                    <a:pt x="164" y="426"/>
                    <a:pt x="164" y="426"/>
                  </a:cubicBezTo>
                  <a:cubicBezTo>
                    <a:pt x="213" y="540"/>
                    <a:pt x="213" y="540"/>
                    <a:pt x="213" y="540"/>
                  </a:cubicBezTo>
                  <a:cubicBezTo>
                    <a:pt x="264" y="426"/>
                    <a:pt x="264" y="426"/>
                    <a:pt x="264" y="426"/>
                  </a:cubicBezTo>
                  <a:cubicBezTo>
                    <a:pt x="380" y="426"/>
                    <a:pt x="380" y="426"/>
                    <a:pt x="380" y="426"/>
                  </a:cubicBezTo>
                  <a:cubicBezTo>
                    <a:pt x="406" y="426"/>
                    <a:pt x="426" y="405"/>
                    <a:pt x="426" y="380"/>
                  </a:cubicBezTo>
                  <a:cubicBezTo>
                    <a:pt x="426" y="46"/>
                    <a:pt x="426" y="46"/>
                    <a:pt x="426" y="46"/>
                  </a:cubicBezTo>
                  <a:cubicBezTo>
                    <a:pt x="426" y="20"/>
                    <a:pt x="406" y="0"/>
                    <a:pt x="380" y="0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87" name="TextBox 69"/>
            <p:cNvSpPr txBox="1">
              <a:spLocks noChangeArrowheads="1"/>
            </p:cNvSpPr>
            <p:nvPr/>
          </p:nvSpPr>
          <p:spPr bwMode="auto">
            <a:xfrm>
              <a:off x="6950075" y="3512990"/>
              <a:ext cx="9318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bg1"/>
                  </a:solidFill>
                  <a:latin typeface="Impact" panose="020B0806030902050204" pitchFamily="34" charset="0"/>
                </a:rPr>
                <a:t>70%</a:t>
              </a:r>
              <a:endParaRPr lang="zh-CN" altLang="en-US" sz="36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24597" name="图片 7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0075" y="4852840"/>
              <a:ext cx="935038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57"/>
            <p:cNvSpPr txBox="1"/>
            <p:nvPr/>
          </p:nvSpPr>
          <p:spPr bwMode="auto">
            <a:xfrm>
              <a:off x="6631833" y="1803804"/>
              <a:ext cx="20503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solidFill>
                    <a:srgbClr val="000000"/>
                  </a:solidFill>
                </a:rPr>
                <a:t>There </a:t>
              </a:r>
              <a:r>
                <a:rPr lang="en-US" altLang="zh-CN" sz="1200" dirty="0">
                  <a:solidFill>
                    <a:srgbClr val="000000"/>
                  </a:solidFill>
                </a:rPr>
                <a:t>is one kind of job though, that is both indispensable and difficult – perhaps impossible – to automate: the kind that requires emotional skills. </a:t>
              </a:r>
              <a:endParaRPr lang="zh-CN" altLang="en-US" sz="1200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461726" y="2145004"/>
            <a:ext cx="2050339" cy="4096786"/>
            <a:chOff x="9266949" y="1803804"/>
            <a:chExt cx="2050339" cy="4096786"/>
          </a:xfrm>
        </p:grpSpPr>
        <p:sp>
          <p:nvSpPr>
            <p:cNvPr id="50" name="Freeform 237"/>
            <p:cNvSpPr/>
            <p:nvPr/>
          </p:nvSpPr>
          <p:spPr bwMode="auto">
            <a:xfrm>
              <a:off x="9398000" y="3187553"/>
              <a:ext cx="1314450" cy="1665287"/>
            </a:xfrm>
            <a:custGeom>
              <a:avLst/>
              <a:gdLst>
                <a:gd name="T0" fmla="*/ 1172514 w 426"/>
                <a:gd name="T1" fmla="*/ 0 h 540"/>
                <a:gd name="T2" fmla="*/ 141936 w 426"/>
                <a:gd name="T3" fmla="*/ 0 h 540"/>
                <a:gd name="T4" fmla="*/ 0 w 426"/>
                <a:gd name="T5" fmla="*/ 141858 h 540"/>
                <a:gd name="T6" fmla="*/ 0 w 426"/>
                <a:gd name="T7" fmla="*/ 1171869 h 540"/>
                <a:gd name="T8" fmla="*/ 141936 w 426"/>
                <a:gd name="T9" fmla="*/ 1313727 h 540"/>
                <a:gd name="T10" fmla="*/ 506032 w 426"/>
                <a:gd name="T11" fmla="*/ 1313727 h 540"/>
                <a:gd name="T12" fmla="*/ 657225 w 426"/>
                <a:gd name="T13" fmla="*/ 1665288 h 540"/>
                <a:gd name="T14" fmla="*/ 811503 w 426"/>
                <a:gd name="T15" fmla="*/ 1313727 h 540"/>
                <a:gd name="T16" fmla="*/ 1172514 w 426"/>
                <a:gd name="T17" fmla="*/ 1313727 h 540"/>
                <a:gd name="T18" fmla="*/ 1314450 w 426"/>
                <a:gd name="T19" fmla="*/ 1171869 h 540"/>
                <a:gd name="T20" fmla="*/ 1314450 w 426"/>
                <a:gd name="T21" fmla="*/ 141858 h 540"/>
                <a:gd name="T22" fmla="*/ 1172514 w 426"/>
                <a:gd name="T23" fmla="*/ 0 h 5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26" h="540">
                  <a:moveTo>
                    <a:pt x="380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0"/>
                    <a:pt x="0" y="46"/>
                  </a:cubicBezTo>
                  <a:cubicBezTo>
                    <a:pt x="0" y="380"/>
                    <a:pt x="0" y="380"/>
                    <a:pt x="0" y="380"/>
                  </a:cubicBezTo>
                  <a:cubicBezTo>
                    <a:pt x="0" y="405"/>
                    <a:pt x="20" y="426"/>
                    <a:pt x="46" y="426"/>
                  </a:cubicBezTo>
                  <a:cubicBezTo>
                    <a:pt x="164" y="426"/>
                    <a:pt x="164" y="426"/>
                    <a:pt x="164" y="426"/>
                  </a:cubicBezTo>
                  <a:cubicBezTo>
                    <a:pt x="213" y="540"/>
                    <a:pt x="213" y="540"/>
                    <a:pt x="213" y="540"/>
                  </a:cubicBezTo>
                  <a:cubicBezTo>
                    <a:pt x="263" y="426"/>
                    <a:pt x="263" y="426"/>
                    <a:pt x="263" y="426"/>
                  </a:cubicBezTo>
                  <a:cubicBezTo>
                    <a:pt x="380" y="426"/>
                    <a:pt x="380" y="426"/>
                    <a:pt x="380" y="426"/>
                  </a:cubicBezTo>
                  <a:cubicBezTo>
                    <a:pt x="405" y="426"/>
                    <a:pt x="426" y="405"/>
                    <a:pt x="426" y="380"/>
                  </a:cubicBezTo>
                  <a:cubicBezTo>
                    <a:pt x="426" y="46"/>
                    <a:pt x="426" y="46"/>
                    <a:pt x="426" y="46"/>
                  </a:cubicBezTo>
                  <a:cubicBezTo>
                    <a:pt x="426" y="20"/>
                    <a:pt x="405" y="0"/>
                    <a:pt x="38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589" name="TextBox 70"/>
            <p:cNvSpPr txBox="1">
              <a:spLocks noChangeArrowheads="1"/>
            </p:cNvSpPr>
            <p:nvPr/>
          </p:nvSpPr>
          <p:spPr bwMode="auto">
            <a:xfrm>
              <a:off x="9556750" y="3512990"/>
              <a:ext cx="99853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600">
                  <a:solidFill>
                    <a:schemeClr val="bg1"/>
                  </a:solidFill>
                  <a:latin typeface="Impact" panose="020B0806030902050204" pitchFamily="34" charset="0"/>
                </a:rPr>
                <a:t>80%</a:t>
              </a:r>
              <a:endParaRPr lang="zh-CN" altLang="en-US" sz="36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pic>
          <p:nvPicPr>
            <p:cNvPr id="24596" name="图片 6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6263" y="4852840"/>
              <a:ext cx="10287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57"/>
            <p:cNvSpPr txBox="1"/>
            <p:nvPr/>
          </p:nvSpPr>
          <p:spPr bwMode="auto">
            <a:xfrm>
              <a:off x="9266949" y="1803804"/>
              <a:ext cx="20503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solidFill>
                    <a:srgbClr val="000000"/>
                  </a:solidFill>
                </a:rPr>
                <a:t>There </a:t>
              </a:r>
              <a:r>
                <a:rPr lang="en-US" altLang="zh-CN" sz="1200" dirty="0">
                  <a:solidFill>
                    <a:srgbClr val="000000"/>
                  </a:solidFill>
                </a:rPr>
                <a:t>is one kind of job though, that is both indispensable and difficult – perhaps impossible – to automate: the kind that requires emotional skills. </a:t>
              </a:r>
              <a:endParaRPr lang="zh-CN" altLang="en-US" sz="1200" dirty="0"/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1638931" y="1592263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A04C27"/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3893086" y="1592263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FF3300"/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6147241" y="1592263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401397" y="1592263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444625" y="1893557"/>
            <a:ext cx="3001963" cy="463550"/>
          </a:xfrm>
          <a:prstGeom prst="rect">
            <a:avLst/>
          </a:pr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</a:t>
            </a:r>
            <a:r>
              <a:rPr lang="en-US" altLang="zh-CN" sz="20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44625" y="2357107"/>
            <a:ext cx="3001963" cy="15367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4548188" y="1893557"/>
            <a:ext cx="3001962" cy="463550"/>
          </a:xfrm>
          <a:prstGeom prst="rect">
            <a:avLst/>
          </a:pr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</a:t>
            </a:r>
            <a:r>
              <a:rPr lang="en-US" altLang="zh-CN" sz="20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48188" y="2357107"/>
            <a:ext cx="3001962" cy="15367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7653338" y="1893557"/>
            <a:ext cx="3001962" cy="463550"/>
          </a:xfrm>
          <a:prstGeom prst="rect">
            <a:avLst/>
          </a:pr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</a:t>
            </a:r>
            <a:r>
              <a:rPr lang="en-US" altLang="zh-CN" sz="20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53338" y="2357107"/>
            <a:ext cx="3001962" cy="15367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13" name="矩形 12"/>
          <p:cNvSpPr/>
          <p:nvPr/>
        </p:nvSpPr>
        <p:spPr>
          <a:xfrm>
            <a:off x="1444625" y="4103357"/>
            <a:ext cx="3001963" cy="46355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</a:t>
            </a:r>
            <a:r>
              <a:rPr lang="en-US" altLang="zh-CN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44625" y="4566907"/>
            <a:ext cx="3001963" cy="15367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4548188" y="4103357"/>
            <a:ext cx="3001962" cy="463550"/>
          </a:xfrm>
          <a:prstGeom prst="rect">
            <a:avLst/>
          </a:prstGeom>
          <a:solidFill>
            <a:srgbClr val="FF33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</a:t>
            </a:r>
            <a:r>
              <a:rPr lang="en-US" altLang="zh-CN" sz="20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48188" y="4566907"/>
            <a:ext cx="3001962" cy="15367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7653338" y="4103357"/>
            <a:ext cx="3001962" cy="463550"/>
          </a:xfrm>
          <a:prstGeom prst="rect">
            <a:avLst/>
          </a:prstGeom>
          <a:solidFill>
            <a:srgbClr val="FF33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</a:t>
            </a:r>
            <a:r>
              <a:rPr lang="en-US" altLang="zh-CN" sz="2000" dirty="0" smtClean="0">
                <a:solidFill>
                  <a:schemeClr val="bg1"/>
                </a:solidFill>
                <a:latin typeface="Tw Cen MT Condensed" panose="020B0606020104020203" pitchFamily="34" charset="0"/>
              </a:rPr>
              <a:t>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53338" y="4566907"/>
            <a:ext cx="3001962" cy="15367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14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4772561" y="494146"/>
            <a:ext cx="264687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79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70911" y="1923838"/>
            <a:ext cx="4533583" cy="914400"/>
            <a:chOff x="1407246" y="1923838"/>
            <a:chExt cx="4533583" cy="914400"/>
          </a:xfrm>
        </p:grpSpPr>
        <p:grpSp>
          <p:nvGrpSpPr>
            <p:cNvPr id="26631" name="组合 33"/>
            <p:cNvGrpSpPr/>
            <p:nvPr/>
          </p:nvGrpSpPr>
          <p:grpSpPr bwMode="auto">
            <a:xfrm>
              <a:off x="2016529" y="2057188"/>
              <a:ext cx="3924300" cy="647700"/>
              <a:chOff x="3193634" y="1696673"/>
              <a:chExt cx="3924300" cy="647700"/>
            </a:xfrm>
          </p:grpSpPr>
          <p:sp>
            <p:nvSpPr>
              <p:cNvPr id="108" name="矩形 6"/>
              <p:cNvSpPr/>
              <p:nvPr/>
            </p:nvSpPr>
            <p:spPr>
              <a:xfrm>
                <a:off x="3193634" y="1696673"/>
                <a:ext cx="39243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3924114" h="648072">
                    <a:moveTo>
                      <a:pt x="0" y="0"/>
                    </a:moveTo>
                    <a:lnTo>
                      <a:pt x="3680842" y="0"/>
                    </a:lnTo>
                    <a:cubicBezTo>
                      <a:pt x="3814408" y="0"/>
                      <a:pt x="3922864" y="143025"/>
                      <a:pt x="3924114" y="320229"/>
                    </a:cubicBezTo>
                    <a:cubicBezTo>
                      <a:pt x="3922430" y="207936"/>
                      <a:pt x="3830771" y="117537"/>
                      <a:pt x="3717999" y="117537"/>
                    </a:cubicBezTo>
                    <a:cubicBezTo>
                      <a:pt x="3603953" y="117537"/>
                      <a:pt x="3511500" y="209990"/>
                      <a:pt x="3511500" y="324036"/>
                    </a:cubicBezTo>
                    <a:cubicBezTo>
                      <a:pt x="3511500" y="438082"/>
                      <a:pt x="3603953" y="530535"/>
                      <a:pt x="3717999" y="530535"/>
                    </a:cubicBezTo>
                    <a:cubicBezTo>
                      <a:pt x="3830698" y="530535"/>
                      <a:pt x="3922311" y="440253"/>
                      <a:pt x="3924092" y="328061"/>
                    </a:cubicBezTo>
                    <a:cubicBezTo>
                      <a:pt x="3922745" y="505131"/>
                      <a:pt x="3814335" y="648000"/>
                      <a:pt x="3680842" y="648000"/>
                    </a:cubicBezTo>
                    <a:lnTo>
                      <a:pt x="3680842" y="648072"/>
                    </a:lnTo>
                    <a:lnTo>
                      <a:pt x="0" y="648072"/>
                    </a:lnTo>
                    <a:close/>
                  </a:path>
                </a:pathLst>
              </a:custGeom>
              <a:solidFill>
                <a:srgbClr val="A04C27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ts val="1800"/>
                  </a:lnSpc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w Cen MT Condensed" panose="020B0606020104020203" pitchFamily="34" charset="0"/>
                  </a:rPr>
                  <a:t>Enter your subtitle</a:t>
                </a:r>
                <a:endParaRPr lang="zh-CN" altLang="en-US" sz="2000" dirty="0">
                  <a:solidFill>
                    <a:schemeClr val="bg1"/>
                  </a:solidFill>
                  <a:latin typeface="Tw Cen MT Condensed" panose="020B0606020104020203" pitchFamily="34" charset="0"/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6700421" y="1812560"/>
                <a:ext cx="412750" cy="41275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</a:t>
                </a:r>
                <a:endParaRPr lang="zh-CN" altLang="en-US" sz="2800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82" name="稻壳儿小白白(http://dwz.cn/Wu2UP)"/>
            <p:cNvSpPr>
              <a:spLocks noChangeArrowheads="1"/>
            </p:cNvSpPr>
            <p:nvPr/>
          </p:nvSpPr>
          <p:spPr bwMode="auto">
            <a:xfrm>
              <a:off x="1407246" y="1923838"/>
              <a:ext cx="914400" cy="914400"/>
            </a:xfrm>
            <a:prstGeom prst="ellipse">
              <a:avLst/>
            </a:prstGeom>
            <a:solidFill>
              <a:srgbClr val="A04C27"/>
            </a:solidFill>
            <a:ln w="28575">
              <a:solidFill>
                <a:schemeClr val="bg1"/>
              </a:solidFill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85" name="稻壳儿小白白(http://dwz.cn/Wu2UP)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946" y="2207207"/>
              <a:ext cx="347662" cy="3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6" name="组合 85"/>
          <p:cNvGrpSpPr/>
          <p:nvPr/>
        </p:nvGrpSpPr>
        <p:grpSpPr>
          <a:xfrm>
            <a:off x="4770911" y="3304537"/>
            <a:ext cx="4533583" cy="914400"/>
            <a:chOff x="1407246" y="1923838"/>
            <a:chExt cx="4533583" cy="914400"/>
          </a:xfrm>
        </p:grpSpPr>
        <p:grpSp>
          <p:nvGrpSpPr>
            <p:cNvPr id="87" name="组合 33"/>
            <p:cNvGrpSpPr/>
            <p:nvPr/>
          </p:nvGrpSpPr>
          <p:grpSpPr bwMode="auto">
            <a:xfrm>
              <a:off x="2016529" y="2057188"/>
              <a:ext cx="3924300" cy="647700"/>
              <a:chOff x="3193634" y="1696673"/>
              <a:chExt cx="3924300" cy="647700"/>
            </a:xfrm>
          </p:grpSpPr>
          <p:sp>
            <p:nvSpPr>
              <p:cNvPr id="90" name="矩形 6"/>
              <p:cNvSpPr/>
              <p:nvPr/>
            </p:nvSpPr>
            <p:spPr>
              <a:xfrm>
                <a:off x="3193634" y="1696673"/>
                <a:ext cx="39243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3924114" h="648072">
                    <a:moveTo>
                      <a:pt x="0" y="0"/>
                    </a:moveTo>
                    <a:lnTo>
                      <a:pt x="3680842" y="0"/>
                    </a:lnTo>
                    <a:cubicBezTo>
                      <a:pt x="3814408" y="0"/>
                      <a:pt x="3922864" y="143025"/>
                      <a:pt x="3924114" y="320229"/>
                    </a:cubicBezTo>
                    <a:cubicBezTo>
                      <a:pt x="3922430" y="207936"/>
                      <a:pt x="3830771" y="117537"/>
                      <a:pt x="3717999" y="117537"/>
                    </a:cubicBezTo>
                    <a:cubicBezTo>
                      <a:pt x="3603953" y="117537"/>
                      <a:pt x="3511500" y="209990"/>
                      <a:pt x="3511500" y="324036"/>
                    </a:cubicBezTo>
                    <a:cubicBezTo>
                      <a:pt x="3511500" y="438082"/>
                      <a:pt x="3603953" y="530535"/>
                      <a:pt x="3717999" y="530535"/>
                    </a:cubicBezTo>
                    <a:cubicBezTo>
                      <a:pt x="3830698" y="530535"/>
                      <a:pt x="3922311" y="440253"/>
                      <a:pt x="3924092" y="328061"/>
                    </a:cubicBezTo>
                    <a:cubicBezTo>
                      <a:pt x="3922745" y="505131"/>
                      <a:pt x="3814335" y="648000"/>
                      <a:pt x="3680842" y="648000"/>
                    </a:cubicBezTo>
                    <a:lnTo>
                      <a:pt x="3680842" y="648072"/>
                    </a:lnTo>
                    <a:lnTo>
                      <a:pt x="0" y="64807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ts val="1800"/>
                  </a:lnSpc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w Cen MT Condensed" panose="020B0606020104020203" pitchFamily="34" charset="0"/>
                  </a:rPr>
                  <a:t>Enter your subtitle</a:t>
                </a:r>
                <a:endParaRPr lang="zh-CN" altLang="en-US" sz="2000" dirty="0">
                  <a:solidFill>
                    <a:schemeClr val="bg1"/>
                  </a:solidFill>
                  <a:latin typeface="Tw Cen MT Condensed" panose="020B0606020104020203" pitchFamily="34" charset="0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6700421" y="1812560"/>
                <a:ext cx="412750" cy="41275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</a:t>
                </a:r>
                <a:endParaRPr lang="zh-CN" altLang="en-US" sz="2800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88" name="稻壳儿小白白(http://dwz.cn/Wu2UP)"/>
            <p:cNvSpPr>
              <a:spLocks noChangeArrowheads="1"/>
            </p:cNvSpPr>
            <p:nvPr/>
          </p:nvSpPr>
          <p:spPr bwMode="auto">
            <a:xfrm>
              <a:off x="1407246" y="1923838"/>
              <a:ext cx="914400" cy="914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89" name="稻壳儿小白白(http://dwz.cn/Wu2UP)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946" y="2207207"/>
              <a:ext cx="347662" cy="3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" name="组合 91"/>
          <p:cNvGrpSpPr/>
          <p:nvPr/>
        </p:nvGrpSpPr>
        <p:grpSpPr>
          <a:xfrm>
            <a:off x="4770911" y="4685235"/>
            <a:ext cx="4533583" cy="914400"/>
            <a:chOff x="1407246" y="1923838"/>
            <a:chExt cx="4533583" cy="914400"/>
          </a:xfrm>
        </p:grpSpPr>
        <p:grpSp>
          <p:nvGrpSpPr>
            <p:cNvPr id="93" name="组合 33"/>
            <p:cNvGrpSpPr/>
            <p:nvPr/>
          </p:nvGrpSpPr>
          <p:grpSpPr bwMode="auto">
            <a:xfrm>
              <a:off x="2016529" y="2057188"/>
              <a:ext cx="3924300" cy="647700"/>
              <a:chOff x="3193634" y="1696673"/>
              <a:chExt cx="3924300" cy="647700"/>
            </a:xfrm>
          </p:grpSpPr>
          <p:sp>
            <p:nvSpPr>
              <p:cNvPr id="96" name="矩形 6"/>
              <p:cNvSpPr/>
              <p:nvPr/>
            </p:nvSpPr>
            <p:spPr>
              <a:xfrm>
                <a:off x="3193634" y="1696673"/>
                <a:ext cx="39243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3924114" h="648072">
                    <a:moveTo>
                      <a:pt x="0" y="0"/>
                    </a:moveTo>
                    <a:lnTo>
                      <a:pt x="3680842" y="0"/>
                    </a:lnTo>
                    <a:cubicBezTo>
                      <a:pt x="3814408" y="0"/>
                      <a:pt x="3922864" y="143025"/>
                      <a:pt x="3924114" y="320229"/>
                    </a:cubicBezTo>
                    <a:cubicBezTo>
                      <a:pt x="3922430" y="207936"/>
                      <a:pt x="3830771" y="117537"/>
                      <a:pt x="3717999" y="117537"/>
                    </a:cubicBezTo>
                    <a:cubicBezTo>
                      <a:pt x="3603953" y="117537"/>
                      <a:pt x="3511500" y="209990"/>
                      <a:pt x="3511500" y="324036"/>
                    </a:cubicBezTo>
                    <a:cubicBezTo>
                      <a:pt x="3511500" y="438082"/>
                      <a:pt x="3603953" y="530535"/>
                      <a:pt x="3717999" y="530535"/>
                    </a:cubicBezTo>
                    <a:cubicBezTo>
                      <a:pt x="3830698" y="530535"/>
                      <a:pt x="3922311" y="440253"/>
                      <a:pt x="3924092" y="328061"/>
                    </a:cubicBezTo>
                    <a:cubicBezTo>
                      <a:pt x="3922745" y="505131"/>
                      <a:pt x="3814335" y="648000"/>
                      <a:pt x="3680842" y="648000"/>
                    </a:cubicBezTo>
                    <a:lnTo>
                      <a:pt x="3680842" y="648072"/>
                    </a:lnTo>
                    <a:lnTo>
                      <a:pt x="0" y="648072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ts val="1800"/>
                  </a:lnSpc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w Cen MT Condensed" panose="020B0606020104020203" pitchFamily="34" charset="0"/>
                  </a:rPr>
                  <a:t>Enter your subtitle</a:t>
                </a:r>
                <a:endParaRPr lang="zh-CN" altLang="en-US" sz="2000" dirty="0">
                  <a:solidFill>
                    <a:schemeClr val="bg1"/>
                  </a:solidFill>
                  <a:latin typeface="Tw Cen MT Condensed" panose="020B0606020104020203" pitchFamily="34" charset="0"/>
                </a:endParaRPr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6700421" y="1812560"/>
                <a:ext cx="412750" cy="41275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1</a:t>
                </a:r>
                <a:endParaRPr lang="zh-CN" altLang="en-US" sz="2800" dirty="0">
                  <a:solidFill>
                    <a:schemeClr val="tx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94" name="稻壳儿小白白(http://dwz.cn/Wu2UP)"/>
            <p:cNvSpPr>
              <a:spLocks noChangeArrowheads="1"/>
            </p:cNvSpPr>
            <p:nvPr/>
          </p:nvSpPr>
          <p:spPr bwMode="auto">
            <a:xfrm>
              <a:off x="1407246" y="1923838"/>
              <a:ext cx="914400" cy="9144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bg1"/>
              </a:solidFill>
            </a:ln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95" name="稻壳儿小白白(http://dwz.cn/Wu2UP)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946" y="2207207"/>
              <a:ext cx="347662" cy="3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椭圆 3"/>
          <p:cNvSpPr/>
          <p:nvPr/>
        </p:nvSpPr>
        <p:spPr>
          <a:xfrm>
            <a:off x="682388" y="1913859"/>
            <a:ext cx="3716649" cy="3716649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531901" y="276261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99" name="矩形 98"/>
          <p:cNvSpPr/>
          <p:nvPr/>
        </p:nvSpPr>
        <p:spPr>
          <a:xfrm>
            <a:off x="5531901" y="558998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100" name="矩形 99"/>
          <p:cNvSpPr/>
          <p:nvPr/>
        </p:nvSpPr>
        <p:spPr>
          <a:xfrm>
            <a:off x="5531901" y="411829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5" name="文本框 24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9" grpId="0"/>
      <p:bldP spid="100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 rot="5400000">
            <a:off x="1667492" y="2018080"/>
            <a:ext cx="2808287" cy="2855912"/>
          </a:xfrm>
          <a:custGeom>
            <a:avLst/>
            <a:gdLst>
              <a:gd name="connsiteX0" fmla="*/ 0 w 2808312"/>
              <a:gd name="connsiteY0" fmla="*/ 2855640 h 2855640"/>
              <a:gd name="connsiteX1" fmla="*/ 0 w 2808312"/>
              <a:gd name="connsiteY1" fmla="*/ 216024 h 2855640"/>
              <a:gd name="connsiteX2" fmla="*/ 1080119 w 2808312"/>
              <a:gd name="connsiteY2" fmla="*/ 216024 h 2855640"/>
              <a:gd name="connsiteX3" fmla="*/ 1404156 w 2808312"/>
              <a:gd name="connsiteY3" fmla="*/ 0 h 2855640"/>
              <a:gd name="connsiteX4" fmla="*/ 1728193 w 2808312"/>
              <a:gd name="connsiteY4" fmla="*/ 216024 h 2855640"/>
              <a:gd name="connsiteX5" fmla="*/ 2808312 w 2808312"/>
              <a:gd name="connsiteY5" fmla="*/ 216024 h 2855640"/>
              <a:gd name="connsiteX6" fmla="*/ 2808312 w 2808312"/>
              <a:gd name="connsiteY6" fmla="*/ 2855640 h 285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312" h="2855640">
                <a:moveTo>
                  <a:pt x="0" y="2855640"/>
                </a:moveTo>
                <a:lnTo>
                  <a:pt x="0" y="216024"/>
                </a:lnTo>
                <a:lnTo>
                  <a:pt x="1080119" y="216024"/>
                </a:lnTo>
                <a:lnTo>
                  <a:pt x="1404156" y="0"/>
                </a:lnTo>
                <a:lnTo>
                  <a:pt x="1728193" y="216024"/>
                </a:lnTo>
                <a:lnTo>
                  <a:pt x="2808312" y="216024"/>
                </a:lnTo>
                <a:lnTo>
                  <a:pt x="2808312" y="28556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98" name="Freeform 10"/>
          <p:cNvSpPr>
            <a:spLocks noEditPoints="1" noChangeArrowheads="1"/>
          </p:cNvSpPr>
          <p:nvPr/>
        </p:nvSpPr>
        <p:spPr bwMode="auto">
          <a:xfrm>
            <a:off x="2569192" y="2343517"/>
            <a:ext cx="758825" cy="758825"/>
          </a:xfrm>
          <a:custGeom>
            <a:avLst/>
            <a:gdLst>
              <a:gd name="T0" fmla="*/ 58 w 78"/>
              <a:gd name="T1" fmla="*/ 5 h 78"/>
              <a:gd name="T2" fmla="*/ 53 w 78"/>
              <a:gd name="T3" fmla="*/ 14 h 78"/>
              <a:gd name="T4" fmla="*/ 53 w 78"/>
              <a:gd name="T5" fmla="*/ 18 h 78"/>
              <a:gd name="T6" fmla="*/ 48 w 78"/>
              <a:gd name="T7" fmla="*/ 22 h 78"/>
              <a:gd name="T8" fmla="*/ 47 w 78"/>
              <a:gd name="T9" fmla="*/ 19 h 78"/>
              <a:gd name="T10" fmla="*/ 49 w 78"/>
              <a:gd name="T11" fmla="*/ 17 h 78"/>
              <a:gd name="T12" fmla="*/ 53 w 78"/>
              <a:gd name="T13" fmla="*/ 11 h 78"/>
              <a:gd name="T14" fmla="*/ 35 w 78"/>
              <a:gd name="T15" fmla="*/ 8 h 78"/>
              <a:gd name="T16" fmla="*/ 32 w 78"/>
              <a:gd name="T17" fmla="*/ 14 h 78"/>
              <a:gd name="T18" fmla="*/ 25 w 78"/>
              <a:gd name="T19" fmla="*/ 19 h 78"/>
              <a:gd name="T20" fmla="*/ 21 w 78"/>
              <a:gd name="T21" fmla="*/ 25 h 78"/>
              <a:gd name="T22" fmla="*/ 17 w 78"/>
              <a:gd name="T23" fmla="*/ 23 h 78"/>
              <a:gd name="T24" fmla="*/ 17 w 78"/>
              <a:gd name="T25" fmla="*/ 29 h 78"/>
              <a:gd name="T26" fmla="*/ 17 w 78"/>
              <a:gd name="T27" fmla="*/ 34 h 78"/>
              <a:gd name="T28" fmla="*/ 22 w 78"/>
              <a:gd name="T29" fmla="*/ 34 h 78"/>
              <a:gd name="T30" fmla="*/ 32 w 78"/>
              <a:gd name="T31" fmla="*/ 46 h 78"/>
              <a:gd name="T32" fmla="*/ 37 w 78"/>
              <a:gd name="T33" fmla="*/ 42 h 78"/>
              <a:gd name="T34" fmla="*/ 41 w 78"/>
              <a:gd name="T35" fmla="*/ 45 h 78"/>
              <a:gd name="T36" fmla="*/ 32 w 78"/>
              <a:gd name="T37" fmla="*/ 59 h 78"/>
              <a:gd name="T38" fmla="*/ 27 w 78"/>
              <a:gd name="T39" fmla="*/ 67 h 78"/>
              <a:gd name="T40" fmla="*/ 24 w 78"/>
              <a:gd name="T41" fmla="*/ 61 h 78"/>
              <a:gd name="T42" fmla="*/ 21 w 78"/>
              <a:gd name="T43" fmla="*/ 49 h 78"/>
              <a:gd name="T44" fmla="*/ 18 w 78"/>
              <a:gd name="T45" fmla="*/ 38 h 78"/>
              <a:gd name="T46" fmla="*/ 16 w 78"/>
              <a:gd name="T47" fmla="*/ 36 h 78"/>
              <a:gd name="T48" fmla="*/ 12 w 78"/>
              <a:gd name="T49" fmla="*/ 32 h 78"/>
              <a:gd name="T50" fmla="*/ 11 w 78"/>
              <a:gd name="T51" fmla="*/ 24 h 78"/>
              <a:gd name="T52" fmla="*/ 17 w 78"/>
              <a:gd name="T53" fmla="*/ 61 h 78"/>
              <a:gd name="T54" fmla="*/ 61 w 78"/>
              <a:gd name="T55" fmla="*/ 61 h 78"/>
              <a:gd name="T56" fmla="*/ 69 w 78"/>
              <a:gd name="T57" fmla="*/ 31 h 78"/>
              <a:gd name="T58" fmla="*/ 78 w 78"/>
              <a:gd name="T59" fmla="*/ 39 h 78"/>
              <a:gd name="T60" fmla="*/ 39 w 78"/>
              <a:gd name="T61" fmla="*/ 78 h 78"/>
              <a:gd name="T62" fmla="*/ 0 w 78"/>
              <a:gd name="T63" fmla="*/ 39 h 78"/>
              <a:gd name="T64" fmla="*/ 39 w 78"/>
              <a:gd name="T65" fmla="*/ 0 h 78"/>
              <a:gd name="T66" fmla="*/ 59 w 78"/>
              <a:gd name="T67" fmla="*/ 8 h 78"/>
              <a:gd name="T68" fmla="*/ 66 w 78"/>
              <a:gd name="T69" fmla="*/ 29 h 78"/>
              <a:gd name="T70" fmla="*/ 72 w 78"/>
              <a:gd name="T71" fmla="*/ 8 h 78"/>
              <a:gd name="T72" fmla="*/ 69 w 78"/>
              <a:gd name="T73" fmla="*/ 11 h 78"/>
              <a:gd name="T74" fmla="*/ 63 w 78"/>
              <a:gd name="T75" fmla="*/ 11 h 78"/>
              <a:gd name="T76" fmla="*/ 63 w 78"/>
              <a:gd name="T77" fmla="*/ 17 h 78"/>
              <a:gd name="T78" fmla="*/ 69 w 78"/>
              <a:gd name="T79" fmla="*/ 17 h 78"/>
              <a:gd name="T80" fmla="*/ 69 w 78"/>
              <a:gd name="T81" fmla="*/ 11 h 78"/>
              <a:gd name="T82" fmla="*/ 27 w 78"/>
              <a:gd name="T83" fmla="*/ 23 h 78"/>
              <a:gd name="T84" fmla="*/ 32 w 78"/>
              <a:gd name="T85" fmla="*/ 42 h 78"/>
              <a:gd name="T86" fmla="*/ 38 w 78"/>
              <a:gd name="T87" fmla="*/ 23 h 78"/>
              <a:gd name="T88" fmla="*/ 35 w 78"/>
              <a:gd name="T89" fmla="*/ 26 h 78"/>
              <a:gd name="T90" fmla="*/ 30 w 78"/>
              <a:gd name="T91" fmla="*/ 26 h 78"/>
              <a:gd name="T92" fmla="*/ 30 w 78"/>
              <a:gd name="T93" fmla="*/ 31 h 78"/>
              <a:gd name="T94" fmla="*/ 35 w 78"/>
              <a:gd name="T95" fmla="*/ 31 h 78"/>
              <a:gd name="T96" fmla="*/ 35 w 78"/>
              <a:gd name="T97" fmla="*/ 26 h 78"/>
              <a:gd name="T98" fmla="*/ 47 w 78"/>
              <a:gd name="T99" fmla="*/ 38 h 78"/>
              <a:gd name="T100" fmla="*/ 57 w 78"/>
              <a:gd name="T101" fmla="*/ 42 h 78"/>
              <a:gd name="T102" fmla="*/ 66 w 78"/>
              <a:gd name="T103" fmla="*/ 50 h 78"/>
              <a:gd name="T104" fmla="*/ 68 w 78"/>
              <a:gd name="T105" fmla="*/ 32 h 78"/>
              <a:gd name="T106" fmla="*/ 64 w 78"/>
              <a:gd name="T107" fmla="*/ 32 h 78"/>
              <a:gd name="T108" fmla="*/ 56 w 78"/>
              <a:gd name="T109" fmla="*/ 24 h 78"/>
              <a:gd name="T110" fmla="*/ 51 w 78"/>
              <a:gd name="T111" fmla="*/ 22 h 78"/>
              <a:gd name="T112" fmla="*/ 47 w 78"/>
              <a:gd name="T113" fmla="*/ 26 h 78"/>
              <a:gd name="T114" fmla="*/ 45 w 78"/>
              <a:gd name="T115" fmla="*/ 31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" h="78">
                <a:moveTo>
                  <a:pt x="39" y="0"/>
                </a:moveTo>
                <a:cubicBezTo>
                  <a:pt x="46" y="0"/>
                  <a:pt x="52" y="2"/>
                  <a:pt x="58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5" y="8"/>
                  <a:pt x="53" y="11"/>
                  <a:pt x="53" y="14"/>
                </a:cubicBezTo>
                <a:cubicBezTo>
                  <a:pt x="53" y="16"/>
                  <a:pt x="54" y="18"/>
                  <a:pt x="55" y="20"/>
                </a:cubicBezTo>
                <a:cubicBezTo>
                  <a:pt x="54" y="20"/>
                  <a:pt x="53" y="19"/>
                  <a:pt x="53" y="18"/>
                </a:cubicBezTo>
                <a:cubicBezTo>
                  <a:pt x="52" y="17"/>
                  <a:pt x="51" y="19"/>
                  <a:pt x="51" y="20"/>
                </a:cubicBezTo>
                <a:cubicBezTo>
                  <a:pt x="50" y="21"/>
                  <a:pt x="49" y="22"/>
                  <a:pt x="48" y="22"/>
                </a:cubicBezTo>
                <a:cubicBezTo>
                  <a:pt x="47" y="22"/>
                  <a:pt x="46" y="18"/>
                  <a:pt x="46" y="18"/>
                </a:cubicBezTo>
                <a:cubicBezTo>
                  <a:pt x="47" y="19"/>
                  <a:pt x="47" y="19"/>
                  <a:pt x="47" y="19"/>
                </a:cubicBezTo>
                <a:cubicBezTo>
                  <a:pt x="47" y="19"/>
                  <a:pt x="48" y="18"/>
                  <a:pt x="48" y="17"/>
                </a:cubicBezTo>
                <a:cubicBezTo>
                  <a:pt x="48" y="16"/>
                  <a:pt x="48" y="17"/>
                  <a:pt x="49" y="17"/>
                </a:cubicBezTo>
                <a:cubicBezTo>
                  <a:pt x="49" y="17"/>
                  <a:pt x="50" y="15"/>
                  <a:pt x="50" y="14"/>
                </a:cubicBezTo>
                <a:cubicBezTo>
                  <a:pt x="51" y="13"/>
                  <a:pt x="52" y="12"/>
                  <a:pt x="53" y="11"/>
                </a:cubicBezTo>
                <a:cubicBezTo>
                  <a:pt x="49" y="9"/>
                  <a:pt x="44" y="8"/>
                  <a:pt x="39" y="8"/>
                </a:cubicBezTo>
                <a:cubicBezTo>
                  <a:pt x="37" y="8"/>
                  <a:pt x="36" y="8"/>
                  <a:pt x="35" y="8"/>
                </a:cubicBezTo>
                <a:cubicBezTo>
                  <a:pt x="35" y="9"/>
                  <a:pt x="35" y="10"/>
                  <a:pt x="35" y="12"/>
                </a:cubicBezTo>
                <a:cubicBezTo>
                  <a:pt x="35" y="15"/>
                  <a:pt x="33" y="13"/>
                  <a:pt x="32" y="14"/>
                </a:cubicBezTo>
                <a:cubicBezTo>
                  <a:pt x="30" y="15"/>
                  <a:pt x="30" y="17"/>
                  <a:pt x="28" y="17"/>
                </a:cubicBezTo>
                <a:cubicBezTo>
                  <a:pt x="28" y="17"/>
                  <a:pt x="27" y="18"/>
                  <a:pt x="25" y="19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2"/>
                  <a:pt x="22" y="23"/>
                  <a:pt x="21" y="25"/>
                </a:cubicBezTo>
                <a:cubicBezTo>
                  <a:pt x="21" y="26"/>
                  <a:pt x="20" y="26"/>
                  <a:pt x="20" y="27"/>
                </a:cubicBezTo>
                <a:cubicBezTo>
                  <a:pt x="19" y="27"/>
                  <a:pt x="19" y="24"/>
                  <a:pt x="17" y="23"/>
                </a:cubicBezTo>
                <a:cubicBezTo>
                  <a:pt x="14" y="23"/>
                  <a:pt x="13" y="27"/>
                  <a:pt x="13" y="29"/>
                </a:cubicBezTo>
                <a:cubicBezTo>
                  <a:pt x="12" y="31"/>
                  <a:pt x="15" y="29"/>
                  <a:pt x="17" y="29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3"/>
                  <a:pt x="17" y="34"/>
                </a:cubicBezTo>
                <a:cubicBezTo>
                  <a:pt x="17" y="35"/>
                  <a:pt x="18" y="36"/>
                  <a:pt x="19" y="36"/>
                </a:cubicBezTo>
                <a:cubicBezTo>
                  <a:pt x="20" y="35"/>
                  <a:pt x="21" y="34"/>
                  <a:pt x="22" y="34"/>
                </a:cubicBezTo>
                <a:cubicBezTo>
                  <a:pt x="24" y="38"/>
                  <a:pt x="27" y="42"/>
                  <a:pt x="30" y="45"/>
                </a:cubicBezTo>
                <a:cubicBezTo>
                  <a:pt x="32" y="46"/>
                  <a:pt x="32" y="46"/>
                  <a:pt x="32" y="46"/>
                </a:cubicBezTo>
                <a:cubicBezTo>
                  <a:pt x="35" y="45"/>
                  <a:pt x="35" y="45"/>
                  <a:pt x="35" y="45"/>
                </a:cubicBezTo>
                <a:cubicBezTo>
                  <a:pt x="35" y="44"/>
                  <a:pt x="36" y="43"/>
                  <a:pt x="37" y="42"/>
                </a:cubicBezTo>
                <a:cubicBezTo>
                  <a:pt x="37" y="42"/>
                  <a:pt x="38" y="42"/>
                  <a:pt x="38" y="42"/>
                </a:cubicBezTo>
                <a:cubicBezTo>
                  <a:pt x="39" y="43"/>
                  <a:pt x="42" y="44"/>
                  <a:pt x="41" y="45"/>
                </a:cubicBezTo>
                <a:cubicBezTo>
                  <a:pt x="40" y="46"/>
                  <a:pt x="40" y="47"/>
                  <a:pt x="39" y="49"/>
                </a:cubicBezTo>
                <a:cubicBezTo>
                  <a:pt x="38" y="51"/>
                  <a:pt x="35" y="57"/>
                  <a:pt x="32" y="59"/>
                </a:cubicBezTo>
                <a:cubicBezTo>
                  <a:pt x="29" y="62"/>
                  <a:pt x="29" y="62"/>
                  <a:pt x="28" y="64"/>
                </a:cubicBezTo>
                <a:cubicBezTo>
                  <a:pt x="27" y="65"/>
                  <a:pt x="28" y="67"/>
                  <a:pt x="27" y="67"/>
                </a:cubicBezTo>
                <a:cubicBezTo>
                  <a:pt x="26" y="67"/>
                  <a:pt x="25" y="66"/>
                  <a:pt x="25" y="66"/>
                </a:cubicBezTo>
                <a:cubicBezTo>
                  <a:pt x="25" y="66"/>
                  <a:pt x="24" y="62"/>
                  <a:pt x="24" y="61"/>
                </a:cubicBezTo>
                <a:cubicBezTo>
                  <a:pt x="24" y="59"/>
                  <a:pt x="23" y="55"/>
                  <a:pt x="23" y="54"/>
                </a:cubicBezTo>
                <a:cubicBezTo>
                  <a:pt x="23" y="53"/>
                  <a:pt x="22" y="50"/>
                  <a:pt x="21" y="49"/>
                </a:cubicBezTo>
                <a:cubicBezTo>
                  <a:pt x="20" y="49"/>
                  <a:pt x="18" y="46"/>
                  <a:pt x="18" y="45"/>
                </a:cubicBezTo>
                <a:cubicBezTo>
                  <a:pt x="18" y="43"/>
                  <a:pt x="16" y="40"/>
                  <a:pt x="18" y="38"/>
                </a:cubicBezTo>
                <a:cubicBezTo>
                  <a:pt x="18" y="38"/>
                  <a:pt x="18" y="37"/>
                  <a:pt x="18" y="37"/>
                </a:cubicBezTo>
                <a:cubicBezTo>
                  <a:pt x="18" y="37"/>
                  <a:pt x="17" y="36"/>
                  <a:pt x="16" y="36"/>
                </a:cubicBezTo>
                <a:cubicBezTo>
                  <a:pt x="15" y="35"/>
                  <a:pt x="15" y="34"/>
                  <a:pt x="15" y="34"/>
                </a:cubicBezTo>
                <a:cubicBezTo>
                  <a:pt x="15" y="33"/>
                  <a:pt x="13" y="33"/>
                  <a:pt x="12" y="32"/>
                </a:cubicBezTo>
                <a:cubicBezTo>
                  <a:pt x="10" y="31"/>
                  <a:pt x="11" y="29"/>
                  <a:pt x="11" y="28"/>
                </a:cubicBezTo>
                <a:cubicBezTo>
                  <a:pt x="11" y="28"/>
                  <a:pt x="10" y="26"/>
                  <a:pt x="11" y="24"/>
                </a:cubicBezTo>
                <a:cubicBezTo>
                  <a:pt x="9" y="29"/>
                  <a:pt x="7" y="34"/>
                  <a:pt x="7" y="39"/>
                </a:cubicBezTo>
                <a:cubicBezTo>
                  <a:pt x="7" y="47"/>
                  <a:pt x="11" y="55"/>
                  <a:pt x="17" y="61"/>
                </a:cubicBezTo>
                <a:cubicBezTo>
                  <a:pt x="22" y="66"/>
                  <a:pt x="30" y="70"/>
                  <a:pt x="39" y="70"/>
                </a:cubicBezTo>
                <a:cubicBezTo>
                  <a:pt x="47" y="70"/>
                  <a:pt x="55" y="66"/>
                  <a:pt x="61" y="61"/>
                </a:cubicBezTo>
                <a:cubicBezTo>
                  <a:pt x="66" y="55"/>
                  <a:pt x="70" y="47"/>
                  <a:pt x="70" y="39"/>
                </a:cubicBezTo>
                <a:cubicBezTo>
                  <a:pt x="70" y="36"/>
                  <a:pt x="69" y="34"/>
                  <a:pt x="69" y="31"/>
                </a:cubicBezTo>
                <a:cubicBezTo>
                  <a:pt x="71" y="30"/>
                  <a:pt x="73" y="27"/>
                  <a:pt x="75" y="24"/>
                </a:cubicBezTo>
                <a:cubicBezTo>
                  <a:pt x="77" y="29"/>
                  <a:pt x="78" y="34"/>
                  <a:pt x="78" y="39"/>
                </a:cubicBezTo>
                <a:cubicBezTo>
                  <a:pt x="78" y="50"/>
                  <a:pt x="73" y="59"/>
                  <a:pt x="66" y="66"/>
                </a:cubicBezTo>
                <a:cubicBezTo>
                  <a:pt x="59" y="74"/>
                  <a:pt x="49" y="78"/>
                  <a:pt x="39" y="78"/>
                </a:cubicBezTo>
                <a:cubicBezTo>
                  <a:pt x="28" y="78"/>
                  <a:pt x="18" y="74"/>
                  <a:pt x="11" y="66"/>
                </a:cubicBezTo>
                <a:cubicBezTo>
                  <a:pt x="4" y="59"/>
                  <a:pt x="0" y="50"/>
                  <a:pt x="0" y="39"/>
                </a:cubicBezTo>
                <a:cubicBezTo>
                  <a:pt x="0" y="28"/>
                  <a:pt x="4" y="18"/>
                  <a:pt x="11" y="11"/>
                </a:cubicBezTo>
                <a:cubicBezTo>
                  <a:pt x="18" y="4"/>
                  <a:pt x="28" y="0"/>
                  <a:pt x="39" y="0"/>
                </a:cubicBezTo>
                <a:close/>
                <a:moveTo>
                  <a:pt x="66" y="5"/>
                </a:moveTo>
                <a:cubicBezTo>
                  <a:pt x="63" y="5"/>
                  <a:pt x="61" y="6"/>
                  <a:pt x="59" y="8"/>
                </a:cubicBezTo>
                <a:cubicBezTo>
                  <a:pt x="58" y="10"/>
                  <a:pt x="57" y="12"/>
                  <a:pt x="57" y="14"/>
                </a:cubicBezTo>
                <a:cubicBezTo>
                  <a:pt x="57" y="18"/>
                  <a:pt x="62" y="26"/>
                  <a:pt x="66" y="29"/>
                </a:cubicBezTo>
                <a:cubicBezTo>
                  <a:pt x="69" y="27"/>
                  <a:pt x="75" y="18"/>
                  <a:pt x="75" y="14"/>
                </a:cubicBezTo>
                <a:cubicBezTo>
                  <a:pt x="75" y="12"/>
                  <a:pt x="74" y="10"/>
                  <a:pt x="72" y="8"/>
                </a:cubicBezTo>
                <a:cubicBezTo>
                  <a:pt x="71" y="6"/>
                  <a:pt x="68" y="5"/>
                  <a:pt x="66" y="5"/>
                </a:cubicBezTo>
                <a:close/>
                <a:moveTo>
                  <a:pt x="69" y="11"/>
                </a:moveTo>
                <a:cubicBezTo>
                  <a:pt x="68" y="11"/>
                  <a:pt x="67" y="10"/>
                  <a:pt x="66" y="10"/>
                </a:cubicBezTo>
                <a:cubicBezTo>
                  <a:pt x="65" y="10"/>
                  <a:pt x="64" y="11"/>
                  <a:pt x="63" y="11"/>
                </a:cubicBezTo>
                <a:cubicBezTo>
                  <a:pt x="62" y="12"/>
                  <a:pt x="62" y="13"/>
                  <a:pt x="62" y="14"/>
                </a:cubicBezTo>
                <a:cubicBezTo>
                  <a:pt x="62" y="15"/>
                  <a:pt x="62" y="16"/>
                  <a:pt x="63" y="17"/>
                </a:cubicBezTo>
                <a:cubicBezTo>
                  <a:pt x="64" y="18"/>
                  <a:pt x="65" y="18"/>
                  <a:pt x="66" y="18"/>
                </a:cubicBezTo>
                <a:cubicBezTo>
                  <a:pt x="67" y="18"/>
                  <a:pt x="68" y="18"/>
                  <a:pt x="69" y="17"/>
                </a:cubicBezTo>
                <a:cubicBezTo>
                  <a:pt x="69" y="16"/>
                  <a:pt x="70" y="15"/>
                  <a:pt x="70" y="14"/>
                </a:cubicBezTo>
                <a:cubicBezTo>
                  <a:pt x="70" y="13"/>
                  <a:pt x="69" y="12"/>
                  <a:pt x="69" y="11"/>
                </a:cubicBezTo>
                <a:close/>
                <a:moveTo>
                  <a:pt x="32" y="21"/>
                </a:moveTo>
                <a:cubicBezTo>
                  <a:pt x="30" y="21"/>
                  <a:pt x="28" y="22"/>
                  <a:pt x="27" y="23"/>
                </a:cubicBezTo>
                <a:cubicBezTo>
                  <a:pt x="25" y="24"/>
                  <a:pt x="24" y="26"/>
                  <a:pt x="24" y="29"/>
                </a:cubicBezTo>
                <a:cubicBezTo>
                  <a:pt x="24" y="32"/>
                  <a:pt x="29" y="39"/>
                  <a:pt x="32" y="42"/>
                </a:cubicBezTo>
                <a:cubicBezTo>
                  <a:pt x="35" y="40"/>
                  <a:pt x="40" y="32"/>
                  <a:pt x="40" y="29"/>
                </a:cubicBezTo>
                <a:cubicBezTo>
                  <a:pt x="40" y="26"/>
                  <a:pt x="40" y="24"/>
                  <a:pt x="38" y="23"/>
                </a:cubicBezTo>
                <a:cubicBezTo>
                  <a:pt x="37" y="22"/>
                  <a:pt x="35" y="21"/>
                  <a:pt x="32" y="21"/>
                </a:cubicBezTo>
                <a:close/>
                <a:moveTo>
                  <a:pt x="35" y="26"/>
                </a:moveTo>
                <a:cubicBezTo>
                  <a:pt x="34" y="25"/>
                  <a:pt x="33" y="25"/>
                  <a:pt x="32" y="25"/>
                </a:cubicBezTo>
                <a:cubicBezTo>
                  <a:pt x="31" y="25"/>
                  <a:pt x="31" y="25"/>
                  <a:pt x="30" y="26"/>
                </a:cubicBezTo>
                <a:cubicBezTo>
                  <a:pt x="29" y="27"/>
                  <a:pt x="29" y="28"/>
                  <a:pt x="29" y="29"/>
                </a:cubicBezTo>
                <a:cubicBezTo>
                  <a:pt x="29" y="30"/>
                  <a:pt x="29" y="31"/>
                  <a:pt x="30" y="31"/>
                </a:cubicBezTo>
                <a:cubicBezTo>
                  <a:pt x="31" y="32"/>
                  <a:pt x="31" y="32"/>
                  <a:pt x="32" y="32"/>
                </a:cubicBezTo>
                <a:cubicBezTo>
                  <a:pt x="33" y="32"/>
                  <a:pt x="34" y="32"/>
                  <a:pt x="35" y="31"/>
                </a:cubicBezTo>
                <a:cubicBezTo>
                  <a:pt x="36" y="31"/>
                  <a:pt x="36" y="30"/>
                  <a:pt x="36" y="29"/>
                </a:cubicBezTo>
                <a:cubicBezTo>
                  <a:pt x="36" y="28"/>
                  <a:pt x="36" y="27"/>
                  <a:pt x="35" y="26"/>
                </a:cubicBezTo>
                <a:close/>
                <a:moveTo>
                  <a:pt x="44" y="33"/>
                </a:moveTo>
                <a:cubicBezTo>
                  <a:pt x="44" y="33"/>
                  <a:pt x="46" y="37"/>
                  <a:pt x="47" y="38"/>
                </a:cubicBezTo>
                <a:cubicBezTo>
                  <a:pt x="48" y="39"/>
                  <a:pt x="55" y="38"/>
                  <a:pt x="56" y="38"/>
                </a:cubicBezTo>
                <a:cubicBezTo>
                  <a:pt x="57" y="38"/>
                  <a:pt x="56" y="40"/>
                  <a:pt x="57" y="42"/>
                </a:cubicBezTo>
                <a:cubicBezTo>
                  <a:pt x="59" y="45"/>
                  <a:pt x="58" y="57"/>
                  <a:pt x="59" y="58"/>
                </a:cubicBezTo>
                <a:cubicBezTo>
                  <a:pt x="61" y="58"/>
                  <a:pt x="65" y="51"/>
                  <a:pt x="66" y="50"/>
                </a:cubicBezTo>
                <a:cubicBezTo>
                  <a:pt x="67" y="48"/>
                  <a:pt x="68" y="35"/>
                  <a:pt x="68" y="33"/>
                </a:cubicBezTo>
                <a:cubicBezTo>
                  <a:pt x="68" y="33"/>
                  <a:pt x="68" y="32"/>
                  <a:pt x="68" y="32"/>
                </a:cubicBezTo>
                <a:cubicBezTo>
                  <a:pt x="66" y="34"/>
                  <a:pt x="66" y="34"/>
                  <a:pt x="66" y="34"/>
                </a:cubicBezTo>
                <a:cubicBezTo>
                  <a:pt x="64" y="32"/>
                  <a:pt x="64" y="32"/>
                  <a:pt x="64" y="32"/>
                </a:cubicBezTo>
                <a:cubicBezTo>
                  <a:pt x="61" y="30"/>
                  <a:pt x="59" y="27"/>
                  <a:pt x="57" y="24"/>
                </a:cubicBezTo>
                <a:cubicBezTo>
                  <a:pt x="57" y="24"/>
                  <a:pt x="56" y="24"/>
                  <a:pt x="56" y="24"/>
                </a:cubicBezTo>
                <a:cubicBezTo>
                  <a:pt x="55" y="24"/>
                  <a:pt x="54" y="22"/>
                  <a:pt x="53" y="22"/>
                </a:cubicBezTo>
                <a:cubicBezTo>
                  <a:pt x="53" y="22"/>
                  <a:pt x="52" y="22"/>
                  <a:pt x="51" y="22"/>
                </a:cubicBezTo>
                <a:cubicBezTo>
                  <a:pt x="50" y="22"/>
                  <a:pt x="49" y="23"/>
                  <a:pt x="48" y="23"/>
                </a:cubicBezTo>
                <a:cubicBezTo>
                  <a:pt x="47" y="24"/>
                  <a:pt x="47" y="25"/>
                  <a:pt x="47" y="26"/>
                </a:cubicBezTo>
                <a:cubicBezTo>
                  <a:pt x="46" y="26"/>
                  <a:pt x="46" y="27"/>
                  <a:pt x="45" y="28"/>
                </a:cubicBezTo>
                <a:cubicBezTo>
                  <a:pt x="44" y="29"/>
                  <a:pt x="44" y="29"/>
                  <a:pt x="45" y="31"/>
                </a:cubicBezTo>
                <a:cubicBezTo>
                  <a:pt x="45" y="32"/>
                  <a:pt x="44" y="33"/>
                  <a:pt x="44" y="33"/>
                </a:cubicBezTo>
                <a:close/>
              </a:path>
            </a:pathLst>
          </a:custGeom>
          <a:solidFill>
            <a:srgbClr val="A04C27"/>
          </a:solidFill>
          <a:ln>
            <a:noFill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rot="5400000">
            <a:off x="4740099" y="2018873"/>
            <a:ext cx="2808287" cy="2854325"/>
          </a:xfrm>
          <a:custGeom>
            <a:avLst/>
            <a:gdLst>
              <a:gd name="connsiteX0" fmla="*/ 0 w 2808312"/>
              <a:gd name="connsiteY0" fmla="*/ 2855640 h 2855640"/>
              <a:gd name="connsiteX1" fmla="*/ 0 w 2808312"/>
              <a:gd name="connsiteY1" fmla="*/ 216024 h 2855640"/>
              <a:gd name="connsiteX2" fmla="*/ 1080119 w 2808312"/>
              <a:gd name="connsiteY2" fmla="*/ 216024 h 2855640"/>
              <a:gd name="connsiteX3" fmla="*/ 1404156 w 2808312"/>
              <a:gd name="connsiteY3" fmla="*/ 0 h 2855640"/>
              <a:gd name="connsiteX4" fmla="*/ 1728193 w 2808312"/>
              <a:gd name="connsiteY4" fmla="*/ 216024 h 2855640"/>
              <a:gd name="connsiteX5" fmla="*/ 2808312 w 2808312"/>
              <a:gd name="connsiteY5" fmla="*/ 216024 h 2855640"/>
              <a:gd name="connsiteX6" fmla="*/ 2808312 w 2808312"/>
              <a:gd name="connsiteY6" fmla="*/ 2855640 h 285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312" h="2855640">
                <a:moveTo>
                  <a:pt x="0" y="2855640"/>
                </a:moveTo>
                <a:lnTo>
                  <a:pt x="0" y="216024"/>
                </a:lnTo>
                <a:lnTo>
                  <a:pt x="1080119" y="216024"/>
                </a:lnTo>
                <a:lnTo>
                  <a:pt x="1404156" y="0"/>
                </a:lnTo>
                <a:lnTo>
                  <a:pt x="1728193" y="216024"/>
                </a:lnTo>
                <a:lnTo>
                  <a:pt x="2808312" y="216024"/>
                </a:lnTo>
                <a:lnTo>
                  <a:pt x="2808312" y="28556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 rot="5400000">
            <a:off x="7963517" y="2018080"/>
            <a:ext cx="2808287" cy="2855912"/>
          </a:xfrm>
          <a:custGeom>
            <a:avLst/>
            <a:gdLst>
              <a:gd name="connsiteX0" fmla="*/ 0 w 2808312"/>
              <a:gd name="connsiteY0" fmla="*/ 2855640 h 2855640"/>
              <a:gd name="connsiteX1" fmla="*/ 0 w 2808312"/>
              <a:gd name="connsiteY1" fmla="*/ 216024 h 2855640"/>
              <a:gd name="connsiteX2" fmla="*/ 1080119 w 2808312"/>
              <a:gd name="connsiteY2" fmla="*/ 216024 h 2855640"/>
              <a:gd name="connsiteX3" fmla="*/ 1404156 w 2808312"/>
              <a:gd name="connsiteY3" fmla="*/ 0 h 2855640"/>
              <a:gd name="connsiteX4" fmla="*/ 1728193 w 2808312"/>
              <a:gd name="connsiteY4" fmla="*/ 216024 h 2855640"/>
              <a:gd name="connsiteX5" fmla="*/ 2808312 w 2808312"/>
              <a:gd name="connsiteY5" fmla="*/ 216024 h 2855640"/>
              <a:gd name="connsiteX6" fmla="*/ 2808312 w 2808312"/>
              <a:gd name="connsiteY6" fmla="*/ 2855640 h 285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312" h="2855640">
                <a:moveTo>
                  <a:pt x="0" y="2855640"/>
                </a:moveTo>
                <a:lnTo>
                  <a:pt x="0" y="216024"/>
                </a:lnTo>
                <a:lnTo>
                  <a:pt x="1080119" y="216024"/>
                </a:lnTo>
                <a:lnTo>
                  <a:pt x="1404156" y="0"/>
                </a:lnTo>
                <a:lnTo>
                  <a:pt x="1728193" y="216024"/>
                </a:lnTo>
                <a:lnTo>
                  <a:pt x="2808312" y="216024"/>
                </a:lnTo>
                <a:lnTo>
                  <a:pt x="2808312" y="285564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6" name="Freeform 7"/>
          <p:cNvSpPr>
            <a:spLocks noEditPoints="1" noChangeArrowheads="1"/>
          </p:cNvSpPr>
          <p:nvPr/>
        </p:nvSpPr>
        <p:spPr bwMode="auto">
          <a:xfrm>
            <a:off x="5888154" y="2380029"/>
            <a:ext cx="503237" cy="593725"/>
          </a:xfrm>
          <a:custGeom>
            <a:avLst/>
            <a:gdLst>
              <a:gd name="T0" fmla="*/ 0 w 78"/>
              <a:gd name="T1" fmla="*/ 84 h 92"/>
              <a:gd name="T2" fmla="*/ 30 w 78"/>
              <a:gd name="T3" fmla="*/ 19 h 92"/>
              <a:gd name="T4" fmla="*/ 39 w 78"/>
              <a:gd name="T5" fmla="*/ 26 h 92"/>
              <a:gd name="T6" fmla="*/ 39 w 78"/>
              <a:gd name="T7" fmla="*/ 26 h 92"/>
              <a:gd name="T8" fmla="*/ 39 w 78"/>
              <a:gd name="T9" fmla="*/ 26 h 92"/>
              <a:gd name="T10" fmla="*/ 40 w 78"/>
              <a:gd name="T11" fmla="*/ 26 h 92"/>
              <a:gd name="T12" fmla="*/ 40 w 78"/>
              <a:gd name="T13" fmla="*/ 27 h 92"/>
              <a:gd name="T14" fmla="*/ 41 w 78"/>
              <a:gd name="T15" fmla="*/ 27 h 92"/>
              <a:gd name="T16" fmla="*/ 41 w 78"/>
              <a:gd name="T17" fmla="*/ 27 h 92"/>
              <a:gd name="T18" fmla="*/ 42 w 78"/>
              <a:gd name="T19" fmla="*/ 28 h 92"/>
              <a:gd name="T20" fmla="*/ 42 w 78"/>
              <a:gd name="T21" fmla="*/ 28 h 92"/>
              <a:gd name="T22" fmla="*/ 43 w 78"/>
              <a:gd name="T23" fmla="*/ 28 h 92"/>
              <a:gd name="T24" fmla="*/ 43 w 78"/>
              <a:gd name="T25" fmla="*/ 29 h 92"/>
              <a:gd name="T26" fmla="*/ 43 w 78"/>
              <a:gd name="T27" fmla="*/ 29 h 92"/>
              <a:gd name="T28" fmla="*/ 44 w 78"/>
              <a:gd name="T29" fmla="*/ 29 h 92"/>
              <a:gd name="T30" fmla="*/ 48 w 78"/>
              <a:gd name="T31" fmla="*/ 32 h 92"/>
              <a:gd name="T32" fmla="*/ 49 w 78"/>
              <a:gd name="T33" fmla="*/ 33 h 92"/>
              <a:gd name="T34" fmla="*/ 49 w 78"/>
              <a:gd name="T35" fmla="*/ 33 h 92"/>
              <a:gd name="T36" fmla="*/ 49 w 78"/>
              <a:gd name="T37" fmla="*/ 33 h 92"/>
              <a:gd name="T38" fmla="*/ 50 w 78"/>
              <a:gd name="T39" fmla="*/ 34 h 92"/>
              <a:gd name="T40" fmla="*/ 50 w 78"/>
              <a:gd name="T41" fmla="*/ 34 h 92"/>
              <a:gd name="T42" fmla="*/ 51 w 78"/>
              <a:gd name="T43" fmla="*/ 34 h 92"/>
              <a:gd name="T44" fmla="*/ 51 w 78"/>
              <a:gd name="T45" fmla="*/ 34 h 92"/>
              <a:gd name="T46" fmla="*/ 52 w 78"/>
              <a:gd name="T47" fmla="*/ 35 h 92"/>
              <a:gd name="T48" fmla="*/ 52 w 78"/>
              <a:gd name="T49" fmla="*/ 35 h 92"/>
              <a:gd name="T50" fmla="*/ 53 w 78"/>
              <a:gd name="T51" fmla="*/ 35 h 92"/>
              <a:gd name="T52" fmla="*/ 53 w 78"/>
              <a:gd name="T53" fmla="*/ 36 h 92"/>
              <a:gd name="T54" fmla="*/ 53 w 78"/>
              <a:gd name="T55" fmla="*/ 36 h 92"/>
              <a:gd name="T56" fmla="*/ 49 w 78"/>
              <a:gd name="T57" fmla="*/ 78 h 92"/>
              <a:gd name="T58" fmla="*/ 8 w 78"/>
              <a:gd name="T59" fmla="*/ 90 h 92"/>
              <a:gd name="T60" fmla="*/ 35 w 78"/>
              <a:gd name="T61" fmla="*/ 63 h 92"/>
              <a:gd name="T62" fmla="*/ 19 w 78"/>
              <a:gd name="T63" fmla="*/ 52 h 92"/>
              <a:gd name="T64" fmla="*/ 3 w 78"/>
              <a:gd name="T65" fmla="*/ 87 h 92"/>
              <a:gd name="T66" fmla="*/ 74 w 78"/>
              <a:gd name="T67" fmla="*/ 92 h 92"/>
              <a:gd name="T68" fmla="*/ 54 w 78"/>
              <a:gd name="T69" fmla="*/ 82 h 92"/>
              <a:gd name="T70" fmla="*/ 69 w 78"/>
              <a:gd name="T71" fmla="*/ 42 h 92"/>
              <a:gd name="T72" fmla="*/ 35 w 78"/>
              <a:gd name="T73" fmla="*/ 0 h 92"/>
              <a:gd name="T74" fmla="*/ 69 w 78"/>
              <a:gd name="T75" fmla="*/ 4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" h="92">
                <a:moveTo>
                  <a:pt x="3" y="87"/>
                </a:moveTo>
                <a:cubicBezTo>
                  <a:pt x="2" y="86"/>
                  <a:pt x="1" y="85"/>
                  <a:pt x="0" y="84"/>
                </a:cubicBezTo>
                <a:cubicBezTo>
                  <a:pt x="0" y="71"/>
                  <a:pt x="0" y="58"/>
                  <a:pt x="1" y="44"/>
                </a:cubicBezTo>
                <a:cubicBezTo>
                  <a:pt x="12" y="40"/>
                  <a:pt x="22" y="31"/>
                  <a:pt x="30" y="19"/>
                </a:cubicBezTo>
                <a:cubicBezTo>
                  <a:pt x="38" y="25"/>
                  <a:pt x="38" y="25"/>
                  <a:pt x="38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3" y="35"/>
                  <a:pt x="53" y="35"/>
                  <a:pt x="53" y="35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62" y="42"/>
                  <a:pt x="62" y="42"/>
                  <a:pt x="62" y="42"/>
                </a:cubicBezTo>
                <a:cubicBezTo>
                  <a:pt x="54" y="54"/>
                  <a:pt x="49" y="66"/>
                  <a:pt x="49" y="78"/>
                </a:cubicBezTo>
                <a:cubicBezTo>
                  <a:pt x="36" y="83"/>
                  <a:pt x="24" y="87"/>
                  <a:pt x="11" y="92"/>
                </a:cubicBezTo>
                <a:cubicBezTo>
                  <a:pt x="10" y="91"/>
                  <a:pt x="9" y="91"/>
                  <a:pt x="8" y="90"/>
                </a:cubicBezTo>
                <a:cubicBezTo>
                  <a:pt x="24" y="67"/>
                  <a:pt x="24" y="67"/>
                  <a:pt x="24" y="67"/>
                </a:cubicBezTo>
                <a:cubicBezTo>
                  <a:pt x="28" y="68"/>
                  <a:pt x="32" y="67"/>
                  <a:pt x="35" y="63"/>
                </a:cubicBezTo>
                <a:cubicBezTo>
                  <a:pt x="38" y="59"/>
                  <a:pt x="37" y="53"/>
                  <a:pt x="33" y="50"/>
                </a:cubicBezTo>
                <a:cubicBezTo>
                  <a:pt x="28" y="47"/>
                  <a:pt x="22" y="48"/>
                  <a:pt x="19" y="52"/>
                </a:cubicBezTo>
                <a:cubicBezTo>
                  <a:pt x="16" y="56"/>
                  <a:pt x="17" y="61"/>
                  <a:pt x="20" y="64"/>
                </a:cubicBezTo>
                <a:cubicBezTo>
                  <a:pt x="3" y="87"/>
                  <a:pt x="3" y="87"/>
                  <a:pt x="3" y="87"/>
                </a:cubicBezTo>
                <a:close/>
                <a:moveTo>
                  <a:pt x="27" y="92"/>
                </a:moveTo>
                <a:cubicBezTo>
                  <a:pt x="74" y="92"/>
                  <a:pt x="74" y="92"/>
                  <a:pt x="74" y="92"/>
                </a:cubicBezTo>
                <a:cubicBezTo>
                  <a:pt x="74" y="82"/>
                  <a:pt x="74" y="82"/>
                  <a:pt x="74" y="82"/>
                </a:cubicBezTo>
                <a:cubicBezTo>
                  <a:pt x="54" y="82"/>
                  <a:pt x="54" y="82"/>
                  <a:pt x="54" y="82"/>
                </a:cubicBezTo>
                <a:cubicBezTo>
                  <a:pt x="27" y="92"/>
                  <a:pt x="27" y="92"/>
                  <a:pt x="27" y="92"/>
                </a:cubicBezTo>
                <a:close/>
                <a:moveTo>
                  <a:pt x="69" y="42"/>
                </a:moveTo>
                <a:cubicBezTo>
                  <a:pt x="78" y="30"/>
                  <a:pt x="78" y="30"/>
                  <a:pt x="78" y="30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11"/>
                  <a:pt x="26" y="11"/>
                  <a:pt x="26" y="11"/>
                </a:cubicBezTo>
                <a:lnTo>
                  <a:pt x="69" y="42"/>
                </a:lnTo>
                <a:close/>
              </a:path>
            </a:pathLst>
          </a:custGeom>
          <a:solidFill>
            <a:srgbClr val="DA0000"/>
          </a:solidFill>
          <a:ln>
            <a:noFill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9707" name="Freeform 30"/>
          <p:cNvSpPr>
            <a:spLocks noEditPoints="1" noChangeArrowheads="1"/>
          </p:cNvSpPr>
          <p:nvPr/>
        </p:nvSpPr>
        <p:spPr bwMode="auto">
          <a:xfrm>
            <a:off x="8900445" y="2380029"/>
            <a:ext cx="723900" cy="722313"/>
          </a:xfrm>
          <a:custGeom>
            <a:avLst/>
            <a:gdLst>
              <a:gd name="T0" fmla="*/ 32 w 60"/>
              <a:gd name="T1" fmla="*/ 0 h 67"/>
              <a:gd name="T2" fmla="*/ 28 w 60"/>
              <a:gd name="T3" fmla="*/ 10 h 67"/>
              <a:gd name="T4" fmla="*/ 60 w 60"/>
              <a:gd name="T5" fmla="*/ 28 h 67"/>
              <a:gd name="T6" fmla="*/ 50 w 60"/>
              <a:gd name="T7" fmla="*/ 32 h 67"/>
              <a:gd name="T8" fmla="*/ 60 w 60"/>
              <a:gd name="T9" fmla="*/ 28 h 67"/>
              <a:gd name="T10" fmla="*/ 57 w 60"/>
              <a:gd name="T11" fmla="*/ 17 h 67"/>
              <a:gd name="T12" fmla="*/ 47 w 60"/>
              <a:gd name="T13" fmla="*/ 19 h 67"/>
              <a:gd name="T14" fmla="*/ 44 w 60"/>
              <a:gd name="T15" fmla="*/ 3 h 67"/>
              <a:gd name="T16" fmla="*/ 42 w 60"/>
              <a:gd name="T17" fmla="*/ 14 h 67"/>
              <a:gd name="T18" fmla="*/ 44 w 60"/>
              <a:gd name="T19" fmla="*/ 3 h 67"/>
              <a:gd name="T20" fmla="*/ 0 w 60"/>
              <a:gd name="T21" fmla="*/ 28 h 67"/>
              <a:gd name="T22" fmla="*/ 10 w 60"/>
              <a:gd name="T23" fmla="*/ 32 h 67"/>
              <a:gd name="T24" fmla="*/ 3 w 60"/>
              <a:gd name="T25" fmla="*/ 17 h 67"/>
              <a:gd name="T26" fmla="*/ 14 w 60"/>
              <a:gd name="T27" fmla="*/ 18 h 67"/>
              <a:gd name="T28" fmla="*/ 3 w 60"/>
              <a:gd name="T29" fmla="*/ 17 h 67"/>
              <a:gd name="T30" fmla="*/ 19 w 60"/>
              <a:gd name="T31" fmla="*/ 14 h 67"/>
              <a:gd name="T32" fmla="*/ 17 w 60"/>
              <a:gd name="T33" fmla="*/ 3 h 67"/>
              <a:gd name="T34" fmla="*/ 30 w 60"/>
              <a:gd name="T35" fmla="*/ 15 h 67"/>
              <a:gd name="T36" fmla="*/ 46 w 60"/>
              <a:gd name="T37" fmla="*/ 31 h 67"/>
              <a:gd name="T38" fmla="*/ 39 w 60"/>
              <a:gd name="T39" fmla="*/ 44 h 67"/>
              <a:gd name="T40" fmla="*/ 39 w 60"/>
              <a:gd name="T41" fmla="*/ 46 h 67"/>
              <a:gd name="T42" fmla="*/ 41 w 60"/>
              <a:gd name="T43" fmla="*/ 47 h 67"/>
              <a:gd name="T44" fmla="*/ 41 w 60"/>
              <a:gd name="T45" fmla="*/ 52 h 67"/>
              <a:gd name="T46" fmla="*/ 41 w 60"/>
              <a:gd name="T47" fmla="*/ 53 h 67"/>
              <a:gd name="T48" fmla="*/ 41 w 60"/>
              <a:gd name="T49" fmla="*/ 58 h 67"/>
              <a:gd name="T50" fmla="*/ 40 w 60"/>
              <a:gd name="T51" fmla="*/ 59 h 67"/>
              <a:gd name="T52" fmla="*/ 20 w 60"/>
              <a:gd name="T53" fmla="*/ 61 h 67"/>
              <a:gd name="T54" fmla="*/ 19 w 60"/>
              <a:gd name="T55" fmla="*/ 57 h 67"/>
              <a:gd name="T56" fmla="*/ 20 w 60"/>
              <a:gd name="T57" fmla="*/ 54 h 67"/>
              <a:gd name="T58" fmla="*/ 19 w 60"/>
              <a:gd name="T59" fmla="*/ 51 h 67"/>
              <a:gd name="T60" fmla="*/ 20 w 60"/>
              <a:gd name="T61" fmla="*/ 47 h 67"/>
              <a:gd name="T62" fmla="*/ 22 w 60"/>
              <a:gd name="T63" fmla="*/ 47 h 67"/>
              <a:gd name="T64" fmla="*/ 17 w 60"/>
              <a:gd name="T65" fmla="*/ 39 h 67"/>
              <a:gd name="T66" fmla="*/ 19 w 60"/>
              <a:gd name="T67" fmla="*/ 19 h 67"/>
              <a:gd name="T68" fmla="*/ 35 w 60"/>
              <a:gd name="T69" fmla="*/ 62 h 67"/>
              <a:gd name="T70" fmla="*/ 30 w 60"/>
              <a:gd name="T71" fmla="*/ 67 h 67"/>
              <a:gd name="T72" fmla="*/ 35 w 60"/>
              <a:gd name="T73" fmla="*/ 62 h 67"/>
              <a:gd name="T74" fmla="*/ 23 w 60"/>
              <a:gd name="T75" fmla="*/ 57 h 67"/>
              <a:gd name="T76" fmla="*/ 23 w 60"/>
              <a:gd name="T77" fmla="*/ 57 h 67"/>
              <a:gd name="T78" fmla="*/ 38 w 60"/>
              <a:gd name="T79" fmla="*/ 55 h 67"/>
              <a:gd name="T80" fmla="*/ 38 w 60"/>
              <a:gd name="T81" fmla="*/ 49 h 67"/>
              <a:gd name="T82" fmla="*/ 23 w 60"/>
              <a:gd name="T83" fmla="*/ 51 h 67"/>
              <a:gd name="T84" fmla="*/ 38 w 60"/>
              <a:gd name="T85" fmla="*/ 50 h 67"/>
              <a:gd name="T86" fmla="*/ 38 w 60"/>
              <a:gd name="T87" fmla="*/ 49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" h="67">
                <a:moveTo>
                  <a:pt x="28" y="0"/>
                </a:moveTo>
                <a:cubicBezTo>
                  <a:pt x="32" y="0"/>
                  <a:pt x="32" y="0"/>
                  <a:pt x="32" y="0"/>
                </a:cubicBezTo>
                <a:cubicBezTo>
                  <a:pt x="32" y="10"/>
                  <a:pt x="32" y="10"/>
                  <a:pt x="32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0"/>
                  <a:pt x="28" y="0"/>
                  <a:pt x="28" y="0"/>
                </a:cubicBezTo>
                <a:close/>
                <a:moveTo>
                  <a:pt x="60" y="28"/>
                </a:moveTo>
                <a:cubicBezTo>
                  <a:pt x="60" y="32"/>
                  <a:pt x="60" y="32"/>
                  <a:pt x="6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28"/>
                  <a:pt x="50" y="28"/>
                  <a:pt x="50" y="28"/>
                </a:cubicBezTo>
                <a:cubicBezTo>
                  <a:pt x="60" y="28"/>
                  <a:pt x="60" y="28"/>
                  <a:pt x="60" y="28"/>
                </a:cubicBezTo>
                <a:close/>
                <a:moveTo>
                  <a:pt x="55" y="14"/>
                </a:moveTo>
                <a:cubicBezTo>
                  <a:pt x="57" y="17"/>
                  <a:pt x="57" y="17"/>
                  <a:pt x="57" y="17"/>
                </a:cubicBezTo>
                <a:cubicBezTo>
                  <a:pt x="49" y="22"/>
                  <a:pt x="49" y="22"/>
                  <a:pt x="49" y="22"/>
                </a:cubicBezTo>
                <a:cubicBezTo>
                  <a:pt x="47" y="19"/>
                  <a:pt x="47" y="19"/>
                  <a:pt x="47" y="19"/>
                </a:cubicBezTo>
                <a:cubicBezTo>
                  <a:pt x="55" y="14"/>
                  <a:pt x="55" y="14"/>
                  <a:pt x="55" y="14"/>
                </a:cubicBezTo>
                <a:close/>
                <a:moveTo>
                  <a:pt x="44" y="3"/>
                </a:moveTo>
                <a:cubicBezTo>
                  <a:pt x="39" y="12"/>
                  <a:pt x="39" y="12"/>
                  <a:pt x="39" y="12"/>
                </a:cubicBezTo>
                <a:cubicBezTo>
                  <a:pt x="42" y="14"/>
                  <a:pt x="42" y="14"/>
                  <a:pt x="42" y="14"/>
                </a:cubicBezTo>
                <a:cubicBezTo>
                  <a:pt x="47" y="5"/>
                  <a:pt x="47" y="5"/>
                  <a:pt x="47" y="5"/>
                </a:cubicBezTo>
                <a:cubicBezTo>
                  <a:pt x="44" y="3"/>
                  <a:pt x="44" y="3"/>
                  <a:pt x="44" y="3"/>
                </a:cubicBezTo>
                <a:close/>
                <a:moveTo>
                  <a:pt x="0" y="32"/>
                </a:moveTo>
                <a:cubicBezTo>
                  <a:pt x="0" y="28"/>
                  <a:pt x="0" y="28"/>
                  <a:pt x="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32"/>
                  <a:pt x="10" y="32"/>
                  <a:pt x="10" y="32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3" y="17"/>
                </a:moveTo>
                <a:cubicBezTo>
                  <a:pt x="5" y="14"/>
                  <a:pt x="5" y="14"/>
                  <a:pt x="5" y="14"/>
                </a:cubicBezTo>
                <a:cubicBezTo>
                  <a:pt x="14" y="18"/>
                  <a:pt x="14" y="18"/>
                  <a:pt x="14" y="18"/>
                </a:cubicBezTo>
                <a:cubicBezTo>
                  <a:pt x="12" y="22"/>
                  <a:pt x="12" y="22"/>
                  <a:pt x="12" y="22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14" y="5"/>
                </a:moveTo>
                <a:cubicBezTo>
                  <a:pt x="19" y="14"/>
                  <a:pt x="19" y="14"/>
                  <a:pt x="19" y="14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3"/>
                  <a:pt x="17" y="3"/>
                  <a:pt x="17" y="3"/>
                </a:cubicBezTo>
                <a:cubicBezTo>
                  <a:pt x="14" y="5"/>
                  <a:pt x="14" y="5"/>
                  <a:pt x="14" y="5"/>
                </a:cubicBezTo>
                <a:close/>
                <a:moveTo>
                  <a:pt x="30" y="15"/>
                </a:moveTo>
                <a:cubicBezTo>
                  <a:pt x="34" y="15"/>
                  <a:pt x="39" y="17"/>
                  <a:pt x="42" y="19"/>
                </a:cubicBezTo>
                <a:cubicBezTo>
                  <a:pt x="44" y="22"/>
                  <a:pt x="46" y="26"/>
                  <a:pt x="46" y="31"/>
                </a:cubicBezTo>
                <a:cubicBezTo>
                  <a:pt x="46" y="34"/>
                  <a:pt x="45" y="36"/>
                  <a:pt x="44" y="39"/>
                </a:cubicBezTo>
                <a:cubicBezTo>
                  <a:pt x="43" y="41"/>
                  <a:pt x="41" y="43"/>
                  <a:pt x="39" y="44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6"/>
                  <a:pt x="39" y="46"/>
                  <a:pt x="39" y="46"/>
                </a:cubicBezTo>
                <a:cubicBezTo>
                  <a:pt x="41" y="46"/>
                  <a:pt x="41" y="46"/>
                  <a:pt x="41" y="46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8"/>
                  <a:pt x="42" y="49"/>
                  <a:pt x="42" y="50"/>
                </a:cubicBezTo>
                <a:cubicBezTo>
                  <a:pt x="42" y="50"/>
                  <a:pt x="41" y="51"/>
                  <a:pt x="41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41" y="53"/>
                  <a:pt x="41" y="53"/>
                  <a:pt x="41" y="53"/>
                </a:cubicBezTo>
                <a:cubicBezTo>
                  <a:pt x="41" y="54"/>
                  <a:pt x="42" y="55"/>
                  <a:pt x="42" y="55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9"/>
                  <a:pt x="41" y="59"/>
                  <a:pt x="41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22" y="61"/>
                  <a:pt x="22" y="61"/>
                  <a:pt x="22" y="61"/>
                </a:cubicBezTo>
                <a:cubicBezTo>
                  <a:pt x="20" y="61"/>
                  <a:pt x="20" y="61"/>
                  <a:pt x="20" y="61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9"/>
                  <a:pt x="19" y="58"/>
                  <a:pt x="19" y="57"/>
                </a:cubicBezTo>
                <a:cubicBezTo>
                  <a:pt x="19" y="56"/>
                  <a:pt x="19" y="55"/>
                  <a:pt x="20" y="54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3"/>
                  <a:pt x="19" y="52"/>
                  <a:pt x="19" y="51"/>
                </a:cubicBezTo>
                <a:cubicBezTo>
                  <a:pt x="19" y="50"/>
                  <a:pt x="19" y="49"/>
                  <a:pt x="20" y="48"/>
                </a:cubicBezTo>
                <a:cubicBezTo>
                  <a:pt x="20" y="47"/>
                  <a:pt x="20" y="47"/>
                  <a:pt x="20" y="47"/>
                </a:cubicBezTo>
                <a:cubicBezTo>
                  <a:pt x="21" y="47"/>
                  <a:pt x="21" y="47"/>
                  <a:pt x="21" y="47"/>
                </a:cubicBezTo>
                <a:cubicBezTo>
                  <a:pt x="22" y="47"/>
                  <a:pt x="22" y="47"/>
                  <a:pt x="22" y="47"/>
                </a:cubicBezTo>
                <a:cubicBezTo>
                  <a:pt x="22" y="44"/>
                  <a:pt x="22" y="44"/>
                  <a:pt x="22" y="44"/>
                </a:cubicBezTo>
                <a:cubicBezTo>
                  <a:pt x="20" y="43"/>
                  <a:pt x="18" y="41"/>
                  <a:pt x="17" y="39"/>
                </a:cubicBezTo>
                <a:cubicBezTo>
                  <a:pt x="15" y="37"/>
                  <a:pt x="14" y="34"/>
                  <a:pt x="14" y="31"/>
                </a:cubicBezTo>
                <a:cubicBezTo>
                  <a:pt x="14" y="26"/>
                  <a:pt x="16" y="22"/>
                  <a:pt x="19" y="19"/>
                </a:cubicBezTo>
                <a:cubicBezTo>
                  <a:pt x="22" y="17"/>
                  <a:pt x="26" y="15"/>
                  <a:pt x="30" y="15"/>
                </a:cubicBezTo>
                <a:close/>
                <a:moveTo>
                  <a:pt x="35" y="62"/>
                </a:moveTo>
                <a:cubicBezTo>
                  <a:pt x="35" y="62"/>
                  <a:pt x="35" y="62"/>
                  <a:pt x="35" y="62"/>
                </a:cubicBezTo>
                <a:cubicBezTo>
                  <a:pt x="35" y="65"/>
                  <a:pt x="33" y="67"/>
                  <a:pt x="30" y="67"/>
                </a:cubicBezTo>
                <a:cubicBezTo>
                  <a:pt x="28" y="67"/>
                  <a:pt x="26" y="65"/>
                  <a:pt x="26" y="63"/>
                </a:cubicBezTo>
                <a:cubicBezTo>
                  <a:pt x="35" y="62"/>
                  <a:pt x="35" y="62"/>
                  <a:pt x="35" y="62"/>
                </a:cubicBezTo>
                <a:close/>
                <a:moveTo>
                  <a:pt x="38" y="55"/>
                </a:move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3" y="57"/>
                  <a:pt x="23" y="57"/>
                </a:cubicBezTo>
                <a:cubicBezTo>
                  <a:pt x="38" y="56"/>
                  <a:pt x="38" y="56"/>
                  <a:pt x="38" y="56"/>
                </a:cubicBezTo>
                <a:cubicBezTo>
                  <a:pt x="38" y="56"/>
                  <a:pt x="38" y="56"/>
                  <a:pt x="38" y="55"/>
                </a:cubicBezTo>
                <a:cubicBezTo>
                  <a:pt x="38" y="55"/>
                  <a:pt x="38" y="55"/>
                  <a:pt x="38" y="55"/>
                </a:cubicBezTo>
                <a:close/>
                <a:moveTo>
                  <a:pt x="38" y="49"/>
                </a:moveTo>
                <a:cubicBezTo>
                  <a:pt x="23" y="51"/>
                  <a:pt x="23" y="51"/>
                  <a:pt x="23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49"/>
                  <a:pt x="38" y="49"/>
                  <a:pt x="38" y="49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9708" name="TextBox 8"/>
          <p:cNvSpPr txBox="1">
            <a:spLocks noChangeArrowheads="1"/>
          </p:cNvSpPr>
          <p:nvPr/>
        </p:nvSpPr>
        <p:spPr bwMode="auto">
          <a:xfrm>
            <a:off x="1819892" y="3307129"/>
            <a:ext cx="22177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DA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>
              <a:solidFill>
                <a:srgbClr val="DA0000"/>
              </a:solidFill>
            </a:endParaRPr>
          </a:p>
        </p:txBody>
      </p:sp>
      <p:sp>
        <p:nvSpPr>
          <p:cNvPr id="29709" name="TextBox 8"/>
          <p:cNvSpPr txBox="1">
            <a:spLocks noChangeArrowheads="1"/>
          </p:cNvSpPr>
          <p:nvPr/>
        </p:nvSpPr>
        <p:spPr bwMode="auto">
          <a:xfrm>
            <a:off x="4899642" y="3307129"/>
            <a:ext cx="22193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DA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>
              <a:solidFill>
                <a:srgbClr val="DA0000"/>
              </a:solidFill>
            </a:endParaRPr>
          </a:p>
        </p:txBody>
      </p:sp>
      <p:sp>
        <p:nvSpPr>
          <p:cNvPr id="29710" name="TextBox 8"/>
          <p:cNvSpPr txBox="1">
            <a:spLocks noChangeArrowheads="1"/>
          </p:cNvSpPr>
          <p:nvPr/>
        </p:nvSpPr>
        <p:spPr bwMode="auto">
          <a:xfrm>
            <a:off x="8160367" y="3307129"/>
            <a:ext cx="22193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DA0000"/>
                </a:solidFill>
              </a:rPr>
              <a:t>There is one kind of job though, that is both indispensable and difficult – perhaps impossible – to automate: the kind that requires emotional skills. </a:t>
            </a:r>
            <a:endParaRPr lang="zh-CN" altLang="en-US" sz="1400" dirty="0">
              <a:solidFill>
                <a:srgbClr val="DA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075660" y="1446680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A04C27"/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203272" y="1446680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DA0000"/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330884" y="1446680"/>
            <a:ext cx="1827602" cy="372322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3" name="等腰三角形 2"/>
          <p:cNvSpPr/>
          <p:nvPr/>
        </p:nvSpPr>
        <p:spPr>
          <a:xfrm flipV="1">
            <a:off x="2388358" y="1856089"/>
            <a:ext cx="1160059" cy="259307"/>
          </a:xfrm>
          <a:prstGeom prst="triangle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等腰三角形 18"/>
          <p:cNvSpPr/>
          <p:nvPr/>
        </p:nvSpPr>
        <p:spPr>
          <a:xfrm flipV="1">
            <a:off x="5522794" y="1856089"/>
            <a:ext cx="1160059" cy="259307"/>
          </a:xfrm>
          <a:prstGeom prst="triangl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 flipV="1">
            <a:off x="8657230" y="1856089"/>
            <a:ext cx="1160059" cy="259307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651379" y="4831307"/>
            <a:ext cx="2620370" cy="140598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7945271" y="4831307"/>
            <a:ext cx="2620370" cy="140598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717575" y="4831307"/>
            <a:ext cx="2620370" cy="1405981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698" grpId="0" animBg="1"/>
      <p:bldP spid="6" grpId="0" animBg="1"/>
      <p:bldP spid="10" grpId="0" animBg="1"/>
      <p:bldP spid="29706" grpId="0" animBg="1"/>
      <p:bldP spid="29707" grpId="0" animBg="1"/>
      <p:bldP spid="29708" grpId="0"/>
      <p:bldP spid="29709" grpId="0"/>
      <p:bldP spid="29710" grpId="0"/>
      <p:bldP spid="14" grpId="0" animBg="1"/>
      <p:bldP spid="15" grpId="0" animBg="1"/>
      <p:bldP spid="18" grpId="0" animBg="1"/>
      <p:bldP spid="3" grpId="0" animBg="1"/>
      <p:bldP spid="19" grpId="0" animBg="1"/>
      <p:bldP spid="20" grpId="0" animBg="1"/>
      <p:bldP spid="4" grpId="0" animBg="1"/>
      <p:bldP spid="21" grpId="0" animBg="1"/>
      <p:bldP spid="22" grpId="0" animBg="1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672660" y="1616242"/>
            <a:ext cx="1872208" cy="1872208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A04C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3028950" y="3016840"/>
            <a:ext cx="863600" cy="865188"/>
          </a:xfrm>
          <a:prstGeom prst="ellipse">
            <a:avLst/>
          </a:pr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8" name="Freeform 7"/>
          <p:cNvSpPr>
            <a:spLocks noEditPoints="1" noChangeArrowheads="1"/>
          </p:cNvSpPr>
          <p:nvPr/>
        </p:nvSpPr>
        <p:spPr bwMode="auto">
          <a:xfrm>
            <a:off x="3257550" y="3145428"/>
            <a:ext cx="444500" cy="523875"/>
          </a:xfrm>
          <a:custGeom>
            <a:avLst/>
            <a:gdLst>
              <a:gd name="T0" fmla="*/ 0 w 78"/>
              <a:gd name="T1" fmla="*/ 84 h 92"/>
              <a:gd name="T2" fmla="*/ 30 w 78"/>
              <a:gd name="T3" fmla="*/ 19 h 92"/>
              <a:gd name="T4" fmla="*/ 39 w 78"/>
              <a:gd name="T5" fmla="*/ 26 h 92"/>
              <a:gd name="T6" fmla="*/ 39 w 78"/>
              <a:gd name="T7" fmla="*/ 26 h 92"/>
              <a:gd name="T8" fmla="*/ 39 w 78"/>
              <a:gd name="T9" fmla="*/ 26 h 92"/>
              <a:gd name="T10" fmla="*/ 40 w 78"/>
              <a:gd name="T11" fmla="*/ 26 h 92"/>
              <a:gd name="T12" fmla="*/ 40 w 78"/>
              <a:gd name="T13" fmla="*/ 27 h 92"/>
              <a:gd name="T14" fmla="*/ 41 w 78"/>
              <a:gd name="T15" fmla="*/ 27 h 92"/>
              <a:gd name="T16" fmla="*/ 41 w 78"/>
              <a:gd name="T17" fmla="*/ 27 h 92"/>
              <a:gd name="T18" fmla="*/ 42 w 78"/>
              <a:gd name="T19" fmla="*/ 28 h 92"/>
              <a:gd name="T20" fmla="*/ 42 w 78"/>
              <a:gd name="T21" fmla="*/ 28 h 92"/>
              <a:gd name="T22" fmla="*/ 43 w 78"/>
              <a:gd name="T23" fmla="*/ 28 h 92"/>
              <a:gd name="T24" fmla="*/ 43 w 78"/>
              <a:gd name="T25" fmla="*/ 29 h 92"/>
              <a:gd name="T26" fmla="*/ 43 w 78"/>
              <a:gd name="T27" fmla="*/ 29 h 92"/>
              <a:gd name="T28" fmla="*/ 44 w 78"/>
              <a:gd name="T29" fmla="*/ 29 h 92"/>
              <a:gd name="T30" fmla="*/ 48 w 78"/>
              <a:gd name="T31" fmla="*/ 32 h 92"/>
              <a:gd name="T32" fmla="*/ 49 w 78"/>
              <a:gd name="T33" fmla="*/ 33 h 92"/>
              <a:gd name="T34" fmla="*/ 49 w 78"/>
              <a:gd name="T35" fmla="*/ 33 h 92"/>
              <a:gd name="T36" fmla="*/ 49 w 78"/>
              <a:gd name="T37" fmla="*/ 33 h 92"/>
              <a:gd name="T38" fmla="*/ 50 w 78"/>
              <a:gd name="T39" fmla="*/ 34 h 92"/>
              <a:gd name="T40" fmla="*/ 50 w 78"/>
              <a:gd name="T41" fmla="*/ 34 h 92"/>
              <a:gd name="T42" fmla="*/ 51 w 78"/>
              <a:gd name="T43" fmla="*/ 34 h 92"/>
              <a:gd name="T44" fmla="*/ 51 w 78"/>
              <a:gd name="T45" fmla="*/ 34 h 92"/>
              <a:gd name="T46" fmla="*/ 52 w 78"/>
              <a:gd name="T47" fmla="*/ 35 h 92"/>
              <a:gd name="T48" fmla="*/ 52 w 78"/>
              <a:gd name="T49" fmla="*/ 35 h 92"/>
              <a:gd name="T50" fmla="*/ 53 w 78"/>
              <a:gd name="T51" fmla="*/ 35 h 92"/>
              <a:gd name="T52" fmla="*/ 53 w 78"/>
              <a:gd name="T53" fmla="*/ 36 h 92"/>
              <a:gd name="T54" fmla="*/ 53 w 78"/>
              <a:gd name="T55" fmla="*/ 36 h 92"/>
              <a:gd name="T56" fmla="*/ 49 w 78"/>
              <a:gd name="T57" fmla="*/ 78 h 92"/>
              <a:gd name="T58" fmla="*/ 8 w 78"/>
              <a:gd name="T59" fmla="*/ 90 h 92"/>
              <a:gd name="T60" fmla="*/ 35 w 78"/>
              <a:gd name="T61" fmla="*/ 63 h 92"/>
              <a:gd name="T62" fmla="*/ 19 w 78"/>
              <a:gd name="T63" fmla="*/ 52 h 92"/>
              <a:gd name="T64" fmla="*/ 3 w 78"/>
              <a:gd name="T65" fmla="*/ 87 h 92"/>
              <a:gd name="T66" fmla="*/ 74 w 78"/>
              <a:gd name="T67" fmla="*/ 92 h 92"/>
              <a:gd name="T68" fmla="*/ 54 w 78"/>
              <a:gd name="T69" fmla="*/ 82 h 92"/>
              <a:gd name="T70" fmla="*/ 69 w 78"/>
              <a:gd name="T71" fmla="*/ 42 h 92"/>
              <a:gd name="T72" fmla="*/ 35 w 78"/>
              <a:gd name="T73" fmla="*/ 0 h 92"/>
              <a:gd name="T74" fmla="*/ 69 w 78"/>
              <a:gd name="T75" fmla="*/ 4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8" h="92">
                <a:moveTo>
                  <a:pt x="3" y="87"/>
                </a:moveTo>
                <a:cubicBezTo>
                  <a:pt x="2" y="86"/>
                  <a:pt x="1" y="85"/>
                  <a:pt x="0" y="84"/>
                </a:cubicBezTo>
                <a:cubicBezTo>
                  <a:pt x="0" y="71"/>
                  <a:pt x="0" y="58"/>
                  <a:pt x="1" y="44"/>
                </a:cubicBezTo>
                <a:cubicBezTo>
                  <a:pt x="12" y="40"/>
                  <a:pt x="22" y="31"/>
                  <a:pt x="30" y="19"/>
                </a:cubicBezTo>
                <a:cubicBezTo>
                  <a:pt x="38" y="25"/>
                  <a:pt x="38" y="25"/>
                  <a:pt x="38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3" y="35"/>
                  <a:pt x="53" y="35"/>
                  <a:pt x="53" y="35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62" y="42"/>
                  <a:pt x="62" y="42"/>
                  <a:pt x="62" y="42"/>
                </a:cubicBezTo>
                <a:cubicBezTo>
                  <a:pt x="54" y="54"/>
                  <a:pt x="49" y="66"/>
                  <a:pt x="49" y="78"/>
                </a:cubicBezTo>
                <a:cubicBezTo>
                  <a:pt x="36" y="83"/>
                  <a:pt x="24" y="87"/>
                  <a:pt x="11" y="92"/>
                </a:cubicBezTo>
                <a:cubicBezTo>
                  <a:pt x="10" y="91"/>
                  <a:pt x="9" y="91"/>
                  <a:pt x="8" y="90"/>
                </a:cubicBezTo>
                <a:cubicBezTo>
                  <a:pt x="24" y="67"/>
                  <a:pt x="24" y="67"/>
                  <a:pt x="24" y="67"/>
                </a:cubicBezTo>
                <a:cubicBezTo>
                  <a:pt x="28" y="68"/>
                  <a:pt x="32" y="67"/>
                  <a:pt x="35" y="63"/>
                </a:cubicBezTo>
                <a:cubicBezTo>
                  <a:pt x="38" y="59"/>
                  <a:pt x="37" y="53"/>
                  <a:pt x="33" y="50"/>
                </a:cubicBezTo>
                <a:cubicBezTo>
                  <a:pt x="28" y="47"/>
                  <a:pt x="22" y="48"/>
                  <a:pt x="19" y="52"/>
                </a:cubicBezTo>
                <a:cubicBezTo>
                  <a:pt x="16" y="56"/>
                  <a:pt x="17" y="61"/>
                  <a:pt x="20" y="64"/>
                </a:cubicBezTo>
                <a:cubicBezTo>
                  <a:pt x="3" y="87"/>
                  <a:pt x="3" y="87"/>
                  <a:pt x="3" y="87"/>
                </a:cubicBezTo>
                <a:close/>
                <a:moveTo>
                  <a:pt x="27" y="92"/>
                </a:moveTo>
                <a:cubicBezTo>
                  <a:pt x="74" y="92"/>
                  <a:pt x="74" y="92"/>
                  <a:pt x="74" y="92"/>
                </a:cubicBezTo>
                <a:cubicBezTo>
                  <a:pt x="74" y="82"/>
                  <a:pt x="74" y="82"/>
                  <a:pt x="74" y="82"/>
                </a:cubicBezTo>
                <a:cubicBezTo>
                  <a:pt x="54" y="82"/>
                  <a:pt x="54" y="82"/>
                  <a:pt x="54" y="82"/>
                </a:cubicBezTo>
                <a:cubicBezTo>
                  <a:pt x="27" y="92"/>
                  <a:pt x="27" y="92"/>
                  <a:pt x="27" y="92"/>
                </a:cubicBezTo>
                <a:close/>
                <a:moveTo>
                  <a:pt x="69" y="42"/>
                </a:moveTo>
                <a:cubicBezTo>
                  <a:pt x="78" y="30"/>
                  <a:pt x="78" y="30"/>
                  <a:pt x="78" y="30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11"/>
                  <a:pt x="26" y="11"/>
                  <a:pt x="26" y="11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0730" name="文本框 3"/>
          <p:cNvSpPr txBox="1">
            <a:spLocks noChangeArrowheads="1"/>
          </p:cNvSpPr>
          <p:nvPr/>
        </p:nvSpPr>
        <p:spPr bwMode="auto">
          <a:xfrm>
            <a:off x="6872311" y="2120472"/>
            <a:ext cx="4181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600" dirty="0">
              <a:cs typeface="Segoe UI Light" panose="020B0502040204020203" pitchFamily="3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402607" y="1616242"/>
            <a:ext cx="1872208" cy="1872208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759450" y="3016840"/>
            <a:ext cx="863600" cy="865188"/>
          </a:xfrm>
          <a:prstGeom prst="ellipse">
            <a:avLst/>
          </a:prstGeom>
          <a:solidFill>
            <a:srgbClr val="FFC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33" name="Freeform 30"/>
          <p:cNvSpPr>
            <a:spLocks noEditPoints="1" noChangeArrowheads="1"/>
          </p:cNvSpPr>
          <p:nvPr/>
        </p:nvSpPr>
        <p:spPr bwMode="auto">
          <a:xfrm>
            <a:off x="5927725" y="3178765"/>
            <a:ext cx="542925" cy="541338"/>
          </a:xfrm>
          <a:custGeom>
            <a:avLst/>
            <a:gdLst>
              <a:gd name="T0" fmla="*/ 32 w 60"/>
              <a:gd name="T1" fmla="*/ 0 h 67"/>
              <a:gd name="T2" fmla="*/ 28 w 60"/>
              <a:gd name="T3" fmla="*/ 10 h 67"/>
              <a:gd name="T4" fmla="*/ 60 w 60"/>
              <a:gd name="T5" fmla="*/ 28 h 67"/>
              <a:gd name="T6" fmla="*/ 50 w 60"/>
              <a:gd name="T7" fmla="*/ 32 h 67"/>
              <a:gd name="T8" fmla="*/ 60 w 60"/>
              <a:gd name="T9" fmla="*/ 28 h 67"/>
              <a:gd name="T10" fmla="*/ 57 w 60"/>
              <a:gd name="T11" fmla="*/ 17 h 67"/>
              <a:gd name="T12" fmla="*/ 47 w 60"/>
              <a:gd name="T13" fmla="*/ 19 h 67"/>
              <a:gd name="T14" fmla="*/ 44 w 60"/>
              <a:gd name="T15" fmla="*/ 3 h 67"/>
              <a:gd name="T16" fmla="*/ 42 w 60"/>
              <a:gd name="T17" fmla="*/ 14 h 67"/>
              <a:gd name="T18" fmla="*/ 44 w 60"/>
              <a:gd name="T19" fmla="*/ 3 h 67"/>
              <a:gd name="T20" fmla="*/ 0 w 60"/>
              <a:gd name="T21" fmla="*/ 28 h 67"/>
              <a:gd name="T22" fmla="*/ 10 w 60"/>
              <a:gd name="T23" fmla="*/ 32 h 67"/>
              <a:gd name="T24" fmla="*/ 3 w 60"/>
              <a:gd name="T25" fmla="*/ 17 h 67"/>
              <a:gd name="T26" fmla="*/ 14 w 60"/>
              <a:gd name="T27" fmla="*/ 18 h 67"/>
              <a:gd name="T28" fmla="*/ 3 w 60"/>
              <a:gd name="T29" fmla="*/ 17 h 67"/>
              <a:gd name="T30" fmla="*/ 19 w 60"/>
              <a:gd name="T31" fmla="*/ 14 h 67"/>
              <a:gd name="T32" fmla="*/ 17 w 60"/>
              <a:gd name="T33" fmla="*/ 3 h 67"/>
              <a:gd name="T34" fmla="*/ 30 w 60"/>
              <a:gd name="T35" fmla="*/ 15 h 67"/>
              <a:gd name="T36" fmla="*/ 46 w 60"/>
              <a:gd name="T37" fmla="*/ 31 h 67"/>
              <a:gd name="T38" fmla="*/ 39 w 60"/>
              <a:gd name="T39" fmla="*/ 44 h 67"/>
              <a:gd name="T40" fmla="*/ 39 w 60"/>
              <a:gd name="T41" fmla="*/ 46 h 67"/>
              <a:gd name="T42" fmla="*/ 41 w 60"/>
              <a:gd name="T43" fmla="*/ 47 h 67"/>
              <a:gd name="T44" fmla="*/ 41 w 60"/>
              <a:gd name="T45" fmla="*/ 52 h 67"/>
              <a:gd name="T46" fmla="*/ 41 w 60"/>
              <a:gd name="T47" fmla="*/ 53 h 67"/>
              <a:gd name="T48" fmla="*/ 41 w 60"/>
              <a:gd name="T49" fmla="*/ 58 h 67"/>
              <a:gd name="T50" fmla="*/ 40 w 60"/>
              <a:gd name="T51" fmla="*/ 59 h 67"/>
              <a:gd name="T52" fmla="*/ 20 w 60"/>
              <a:gd name="T53" fmla="*/ 61 h 67"/>
              <a:gd name="T54" fmla="*/ 19 w 60"/>
              <a:gd name="T55" fmla="*/ 57 h 67"/>
              <a:gd name="T56" fmla="*/ 20 w 60"/>
              <a:gd name="T57" fmla="*/ 54 h 67"/>
              <a:gd name="T58" fmla="*/ 19 w 60"/>
              <a:gd name="T59" fmla="*/ 51 h 67"/>
              <a:gd name="T60" fmla="*/ 20 w 60"/>
              <a:gd name="T61" fmla="*/ 47 h 67"/>
              <a:gd name="T62" fmla="*/ 22 w 60"/>
              <a:gd name="T63" fmla="*/ 47 h 67"/>
              <a:gd name="T64" fmla="*/ 17 w 60"/>
              <a:gd name="T65" fmla="*/ 39 h 67"/>
              <a:gd name="T66" fmla="*/ 19 w 60"/>
              <a:gd name="T67" fmla="*/ 19 h 67"/>
              <a:gd name="T68" fmla="*/ 35 w 60"/>
              <a:gd name="T69" fmla="*/ 62 h 67"/>
              <a:gd name="T70" fmla="*/ 30 w 60"/>
              <a:gd name="T71" fmla="*/ 67 h 67"/>
              <a:gd name="T72" fmla="*/ 35 w 60"/>
              <a:gd name="T73" fmla="*/ 62 h 67"/>
              <a:gd name="T74" fmla="*/ 23 w 60"/>
              <a:gd name="T75" fmla="*/ 57 h 67"/>
              <a:gd name="T76" fmla="*/ 23 w 60"/>
              <a:gd name="T77" fmla="*/ 57 h 67"/>
              <a:gd name="T78" fmla="*/ 38 w 60"/>
              <a:gd name="T79" fmla="*/ 55 h 67"/>
              <a:gd name="T80" fmla="*/ 38 w 60"/>
              <a:gd name="T81" fmla="*/ 49 h 67"/>
              <a:gd name="T82" fmla="*/ 23 w 60"/>
              <a:gd name="T83" fmla="*/ 51 h 67"/>
              <a:gd name="T84" fmla="*/ 38 w 60"/>
              <a:gd name="T85" fmla="*/ 50 h 67"/>
              <a:gd name="T86" fmla="*/ 38 w 60"/>
              <a:gd name="T87" fmla="*/ 49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" h="67">
                <a:moveTo>
                  <a:pt x="28" y="0"/>
                </a:moveTo>
                <a:cubicBezTo>
                  <a:pt x="32" y="0"/>
                  <a:pt x="32" y="0"/>
                  <a:pt x="32" y="0"/>
                </a:cubicBezTo>
                <a:cubicBezTo>
                  <a:pt x="32" y="10"/>
                  <a:pt x="32" y="10"/>
                  <a:pt x="32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0"/>
                  <a:pt x="28" y="0"/>
                  <a:pt x="28" y="0"/>
                </a:cubicBezTo>
                <a:close/>
                <a:moveTo>
                  <a:pt x="60" y="28"/>
                </a:moveTo>
                <a:cubicBezTo>
                  <a:pt x="60" y="32"/>
                  <a:pt x="60" y="32"/>
                  <a:pt x="6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28"/>
                  <a:pt x="50" y="28"/>
                  <a:pt x="50" y="28"/>
                </a:cubicBezTo>
                <a:cubicBezTo>
                  <a:pt x="60" y="28"/>
                  <a:pt x="60" y="28"/>
                  <a:pt x="60" y="28"/>
                </a:cubicBezTo>
                <a:close/>
                <a:moveTo>
                  <a:pt x="55" y="14"/>
                </a:moveTo>
                <a:cubicBezTo>
                  <a:pt x="57" y="17"/>
                  <a:pt x="57" y="17"/>
                  <a:pt x="57" y="17"/>
                </a:cubicBezTo>
                <a:cubicBezTo>
                  <a:pt x="49" y="22"/>
                  <a:pt x="49" y="22"/>
                  <a:pt x="49" y="22"/>
                </a:cubicBezTo>
                <a:cubicBezTo>
                  <a:pt x="47" y="19"/>
                  <a:pt x="47" y="19"/>
                  <a:pt x="47" y="19"/>
                </a:cubicBezTo>
                <a:cubicBezTo>
                  <a:pt x="55" y="14"/>
                  <a:pt x="55" y="14"/>
                  <a:pt x="55" y="14"/>
                </a:cubicBezTo>
                <a:close/>
                <a:moveTo>
                  <a:pt x="44" y="3"/>
                </a:moveTo>
                <a:cubicBezTo>
                  <a:pt x="39" y="12"/>
                  <a:pt x="39" y="12"/>
                  <a:pt x="39" y="12"/>
                </a:cubicBezTo>
                <a:cubicBezTo>
                  <a:pt x="42" y="14"/>
                  <a:pt x="42" y="14"/>
                  <a:pt x="42" y="14"/>
                </a:cubicBezTo>
                <a:cubicBezTo>
                  <a:pt x="47" y="5"/>
                  <a:pt x="47" y="5"/>
                  <a:pt x="47" y="5"/>
                </a:cubicBezTo>
                <a:cubicBezTo>
                  <a:pt x="44" y="3"/>
                  <a:pt x="44" y="3"/>
                  <a:pt x="44" y="3"/>
                </a:cubicBezTo>
                <a:close/>
                <a:moveTo>
                  <a:pt x="0" y="32"/>
                </a:moveTo>
                <a:cubicBezTo>
                  <a:pt x="0" y="28"/>
                  <a:pt x="0" y="28"/>
                  <a:pt x="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32"/>
                  <a:pt x="10" y="32"/>
                  <a:pt x="10" y="32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3" y="17"/>
                </a:moveTo>
                <a:cubicBezTo>
                  <a:pt x="5" y="14"/>
                  <a:pt x="5" y="14"/>
                  <a:pt x="5" y="14"/>
                </a:cubicBezTo>
                <a:cubicBezTo>
                  <a:pt x="14" y="18"/>
                  <a:pt x="14" y="18"/>
                  <a:pt x="14" y="18"/>
                </a:cubicBezTo>
                <a:cubicBezTo>
                  <a:pt x="12" y="22"/>
                  <a:pt x="12" y="22"/>
                  <a:pt x="12" y="22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14" y="5"/>
                </a:moveTo>
                <a:cubicBezTo>
                  <a:pt x="19" y="14"/>
                  <a:pt x="19" y="14"/>
                  <a:pt x="19" y="14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3"/>
                  <a:pt x="17" y="3"/>
                  <a:pt x="17" y="3"/>
                </a:cubicBezTo>
                <a:cubicBezTo>
                  <a:pt x="14" y="5"/>
                  <a:pt x="14" y="5"/>
                  <a:pt x="14" y="5"/>
                </a:cubicBezTo>
                <a:close/>
                <a:moveTo>
                  <a:pt x="30" y="15"/>
                </a:moveTo>
                <a:cubicBezTo>
                  <a:pt x="34" y="15"/>
                  <a:pt x="39" y="17"/>
                  <a:pt x="42" y="19"/>
                </a:cubicBezTo>
                <a:cubicBezTo>
                  <a:pt x="44" y="22"/>
                  <a:pt x="46" y="26"/>
                  <a:pt x="46" y="31"/>
                </a:cubicBezTo>
                <a:cubicBezTo>
                  <a:pt x="46" y="34"/>
                  <a:pt x="45" y="36"/>
                  <a:pt x="44" y="39"/>
                </a:cubicBezTo>
                <a:cubicBezTo>
                  <a:pt x="43" y="41"/>
                  <a:pt x="41" y="43"/>
                  <a:pt x="39" y="44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6"/>
                  <a:pt x="39" y="46"/>
                  <a:pt x="39" y="46"/>
                </a:cubicBezTo>
                <a:cubicBezTo>
                  <a:pt x="41" y="46"/>
                  <a:pt x="41" y="46"/>
                  <a:pt x="41" y="46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8"/>
                  <a:pt x="42" y="49"/>
                  <a:pt x="42" y="50"/>
                </a:cubicBezTo>
                <a:cubicBezTo>
                  <a:pt x="42" y="50"/>
                  <a:pt x="41" y="51"/>
                  <a:pt x="41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41" y="53"/>
                  <a:pt x="41" y="53"/>
                  <a:pt x="41" y="53"/>
                </a:cubicBezTo>
                <a:cubicBezTo>
                  <a:pt x="41" y="54"/>
                  <a:pt x="42" y="55"/>
                  <a:pt x="42" y="55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9"/>
                  <a:pt x="41" y="59"/>
                  <a:pt x="41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22" y="61"/>
                  <a:pt x="22" y="61"/>
                  <a:pt x="22" y="61"/>
                </a:cubicBezTo>
                <a:cubicBezTo>
                  <a:pt x="20" y="61"/>
                  <a:pt x="20" y="61"/>
                  <a:pt x="20" y="61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9"/>
                  <a:pt x="19" y="58"/>
                  <a:pt x="19" y="57"/>
                </a:cubicBezTo>
                <a:cubicBezTo>
                  <a:pt x="19" y="56"/>
                  <a:pt x="19" y="55"/>
                  <a:pt x="20" y="54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3"/>
                  <a:pt x="19" y="52"/>
                  <a:pt x="19" y="51"/>
                </a:cubicBezTo>
                <a:cubicBezTo>
                  <a:pt x="19" y="50"/>
                  <a:pt x="19" y="49"/>
                  <a:pt x="20" y="48"/>
                </a:cubicBezTo>
                <a:cubicBezTo>
                  <a:pt x="20" y="47"/>
                  <a:pt x="20" y="47"/>
                  <a:pt x="20" y="47"/>
                </a:cubicBezTo>
                <a:cubicBezTo>
                  <a:pt x="21" y="47"/>
                  <a:pt x="21" y="47"/>
                  <a:pt x="21" y="47"/>
                </a:cubicBezTo>
                <a:cubicBezTo>
                  <a:pt x="22" y="47"/>
                  <a:pt x="22" y="47"/>
                  <a:pt x="22" y="47"/>
                </a:cubicBezTo>
                <a:cubicBezTo>
                  <a:pt x="22" y="44"/>
                  <a:pt x="22" y="44"/>
                  <a:pt x="22" y="44"/>
                </a:cubicBezTo>
                <a:cubicBezTo>
                  <a:pt x="20" y="43"/>
                  <a:pt x="18" y="41"/>
                  <a:pt x="17" y="39"/>
                </a:cubicBezTo>
                <a:cubicBezTo>
                  <a:pt x="15" y="37"/>
                  <a:pt x="14" y="34"/>
                  <a:pt x="14" y="31"/>
                </a:cubicBezTo>
                <a:cubicBezTo>
                  <a:pt x="14" y="26"/>
                  <a:pt x="16" y="22"/>
                  <a:pt x="19" y="19"/>
                </a:cubicBezTo>
                <a:cubicBezTo>
                  <a:pt x="22" y="17"/>
                  <a:pt x="26" y="15"/>
                  <a:pt x="30" y="15"/>
                </a:cubicBezTo>
                <a:close/>
                <a:moveTo>
                  <a:pt x="35" y="62"/>
                </a:moveTo>
                <a:cubicBezTo>
                  <a:pt x="35" y="62"/>
                  <a:pt x="35" y="62"/>
                  <a:pt x="35" y="62"/>
                </a:cubicBezTo>
                <a:cubicBezTo>
                  <a:pt x="35" y="65"/>
                  <a:pt x="33" y="67"/>
                  <a:pt x="30" y="67"/>
                </a:cubicBezTo>
                <a:cubicBezTo>
                  <a:pt x="28" y="67"/>
                  <a:pt x="26" y="65"/>
                  <a:pt x="26" y="63"/>
                </a:cubicBezTo>
                <a:cubicBezTo>
                  <a:pt x="35" y="62"/>
                  <a:pt x="35" y="62"/>
                  <a:pt x="35" y="62"/>
                </a:cubicBezTo>
                <a:close/>
                <a:moveTo>
                  <a:pt x="38" y="55"/>
                </a:move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3" y="57"/>
                  <a:pt x="23" y="57"/>
                </a:cubicBezTo>
                <a:cubicBezTo>
                  <a:pt x="38" y="56"/>
                  <a:pt x="38" y="56"/>
                  <a:pt x="38" y="56"/>
                </a:cubicBezTo>
                <a:cubicBezTo>
                  <a:pt x="38" y="56"/>
                  <a:pt x="38" y="56"/>
                  <a:pt x="38" y="55"/>
                </a:cubicBezTo>
                <a:cubicBezTo>
                  <a:pt x="38" y="55"/>
                  <a:pt x="38" y="55"/>
                  <a:pt x="38" y="55"/>
                </a:cubicBezTo>
                <a:close/>
                <a:moveTo>
                  <a:pt x="38" y="49"/>
                </a:moveTo>
                <a:cubicBezTo>
                  <a:pt x="23" y="51"/>
                  <a:pt x="23" y="51"/>
                  <a:pt x="23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49"/>
                  <a:pt x="38" y="49"/>
                  <a:pt x="38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0734" name="TextBox 8"/>
          <p:cNvSpPr txBox="1">
            <a:spLocks noChangeArrowheads="1"/>
          </p:cNvSpPr>
          <p:nvPr/>
        </p:nvSpPr>
        <p:spPr bwMode="auto">
          <a:xfrm>
            <a:off x="1554116" y="4457846"/>
            <a:ext cx="22193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/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30735" name="TextBox 8"/>
          <p:cNvSpPr txBox="1">
            <a:spLocks noChangeArrowheads="1"/>
          </p:cNvSpPr>
          <p:nvPr/>
        </p:nvSpPr>
        <p:spPr bwMode="auto">
          <a:xfrm>
            <a:off x="1549163" y="4042845"/>
            <a:ext cx="19173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400" dirty="0">
                <a:latin typeface="Tw Cen MT Condensed" panose="020B0606020104020203" pitchFamily="34" charset="0"/>
              </a:rPr>
              <a:t>Enter your subtitle</a:t>
            </a:r>
            <a:endParaRPr lang="zh-CN" altLang="en-US" sz="2400" dirty="0">
              <a:latin typeface="Tw Cen MT Condensed" panose="020B0606020104020203" pitchFamily="34" charset="0"/>
            </a:endParaRPr>
          </a:p>
        </p:txBody>
      </p:sp>
      <p:sp>
        <p:nvSpPr>
          <p:cNvPr id="30736" name="TextBox 8"/>
          <p:cNvSpPr txBox="1">
            <a:spLocks noChangeArrowheads="1"/>
          </p:cNvSpPr>
          <p:nvPr/>
        </p:nvSpPr>
        <p:spPr bwMode="auto">
          <a:xfrm>
            <a:off x="4391925" y="4444199"/>
            <a:ext cx="22177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/>
              <a:t>There is one kind of job though, that is both indispensable and difficult – perhaps impossible – to automate: the kind that requires emotional skills. </a:t>
            </a:r>
            <a:endParaRPr lang="zh-CN" altLang="en-US" sz="1400" dirty="0"/>
          </a:p>
        </p:txBody>
      </p:sp>
      <p:sp>
        <p:nvSpPr>
          <p:cNvPr id="30737" name="TextBox 8"/>
          <p:cNvSpPr txBox="1">
            <a:spLocks noChangeArrowheads="1"/>
          </p:cNvSpPr>
          <p:nvPr/>
        </p:nvSpPr>
        <p:spPr bwMode="auto">
          <a:xfrm>
            <a:off x="4380931" y="4042845"/>
            <a:ext cx="18788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400" dirty="0">
                <a:latin typeface="Tw Cen MT Condensed" panose="020B0606020104020203" pitchFamily="34" charset="0"/>
              </a:rPr>
              <a:t>Enter your subtitle</a:t>
            </a:r>
            <a:endParaRPr lang="zh-CN" altLang="en-US" sz="2400" dirty="0">
              <a:latin typeface="Tw Cen MT Condensed" panose="020B06060201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920615" y="1605905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A04C27"/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8" name="文本框 3"/>
          <p:cNvSpPr txBox="1">
            <a:spLocks noChangeArrowheads="1"/>
          </p:cNvSpPr>
          <p:nvPr/>
        </p:nvSpPr>
        <p:spPr bwMode="auto">
          <a:xfrm>
            <a:off x="6888233" y="4592992"/>
            <a:ext cx="4181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dirty="0"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600" dirty="0">
              <a:cs typeface="Segoe UI Light" panose="020B0502040204020203" pitchFamily="34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936537" y="4078425"/>
            <a:ext cx="1827602" cy="3723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solidFill>
                  <a:schemeClr val="bg1"/>
                </a:solidFill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0728" grpId="0" animBg="1"/>
      <p:bldP spid="30730" grpId="0"/>
      <p:bldP spid="23" grpId="0" animBg="1"/>
      <p:bldP spid="24" grpId="0" animBg="1"/>
      <p:bldP spid="30733" grpId="0" animBg="1"/>
      <p:bldP spid="30734" grpId="0"/>
      <p:bldP spid="30735" grpId="0"/>
      <p:bldP spid="30736" grpId="0"/>
      <p:bldP spid="30737" grpId="0"/>
      <p:bldP spid="17" grpId="0" animBg="1"/>
      <p:bldP spid="18" grpId="0"/>
      <p:bldP spid="21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7"/>
          <p:cNvSpPr/>
          <p:nvPr/>
        </p:nvSpPr>
        <p:spPr bwMode="auto">
          <a:xfrm>
            <a:off x="5764213" y="3108611"/>
            <a:ext cx="1657350" cy="1630363"/>
          </a:xfrm>
          <a:custGeom>
            <a:avLst/>
            <a:gdLst>
              <a:gd name="T0" fmla="*/ 145 w 145"/>
              <a:gd name="T1" fmla="*/ 74 h 143"/>
              <a:gd name="T2" fmla="*/ 133 w 145"/>
              <a:gd name="T3" fmla="*/ 88 h 143"/>
              <a:gd name="T4" fmla="*/ 8 w 145"/>
              <a:gd name="T5" fmla="*/ 143 h 143"/>
              <a:gd name="T6" fmla="*/ 2 w 145"/>
              <a:gd name="T7" fmla="*/ 141 h 143"/>
              <a:gd name="T8" fmla="*/ 0 w 145"/>
              <a:gd name="T9" fmla="*/ 135 h 143"/>
              <a:gd name="T10" fmla="*/ 6 w 145"/>
              <a:gd name="T11" fmla="*/ 108 h 143"/>
              <a:gd name="T12" fmla="*/ 50 w 145"/>
              <a:gd name="T13" fmla="*/ 73 h 143"/>
              <a:gd name="T14" fmla="*/ 21 w 145"/>
              <a:gd name="T15" fmla="*/ 44 h 143"/>
              <a:gd name="T16" fmla="*/ 29 w 145"/>
              <a:gd name="T17" fmla="*/ 8 h 143"/>
              <a:gd name="T18" fmla="*/ 36 w 145"/>
              <a:gd name="T19" fmla="*/ 1 h 143"/>
              <a:gd name="T20" fmla="*/ 44 w 145"/>
              <a:gd name="T21" fmla="*/ 3 h 143"/>
              <a:gd name="T22" fmla="*/ 138 w 145"/>
              <a:gd name="T23" fmla="*/ 61 h 143"/>
              <a:gd name="T24" fmla="*/ 145 w 145"/>
              <a:gd name="T25" fmla="*/ 7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18"/>
          <p:cNvSpPr/>
          <p:nvPr/>
        </p:nvSpPr>
        <p:spPr bwMode="auto">
          <a:xfrm>
            <a:off x="4252913" y="3214974"/>
            <a:ext cx="1449387" cy="1416050"/>
          </a:xfrm>
          <a:custGeom>
            <a:avLst/>
            <a:gdLst>
              <a:gd name="T0" fmla="*/ 127 w 127"/>
              <a:gd name="T1" fmla="*/ 64 h 124"/>
              <a:gd name="T2" fmla="*/ 117 w 127"/>
              <a:gd name="T3" fmla="*/ 76 h 124"/>
              <a:gd name="T4" fmla="*/ 8 w 127"/>
              <a:gd name="T5" fmla="*/ 124 h 124"/>
              <a:gd name="T6" fmla="*/ 2 w 127"/>
              <a:gd name="T7" fmla="*/ 123 h 124"/>
              <a:gd name="T8" fmla="*/ 1 w 127"/>
              <a:gd name="T9" fmla="*/ 118 h 124"/>
              <a:gd name="T10" fmla="*/ 6 w 127"/>
              <a:gd name="T11" fmla="*/ 94 h 124"/>
              <a:gd name="T12" fmla="*/ 39 w 127"/>
              <a:gd name="T13" fmla="*/ 62 h 124"/>
              <a:gd name="T14" fmla="*/ 19 w 127"/>
              <a:gd name="T15" fmla="*/ 38 h 124"/>
              <a:gd name="T16" fmla="*/ 26 w 127"/>
              <a:gd name="T17" fmla="*/ 6 h 124"/>
              <a:gd name="T18" fmla="*/ 32 w 127"/>
              <a:gd name="T19" fmla="*/ 1 h 124"/>
              <a:gd name="T20" fmla="*/ 39 w 127"/>
              <a:gd name="T21" fmla="*/ 2 h 124"/>
              <a:gd name="T22" fmla="*/ 121 w 127"/>
              <a:gd name="T23" fmla="*/ 52 h 124"/>
              <a:gd name="T24" fmla="*/ 127 w 127"/>
              <a:gd name="T25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7" h="124">
                <a:moveTo>
                  <a:pt x="127" y="64"/>
                </a:moveTo>
                <a:cubicBezTo>
                  <a:pt x="127" y="71"/>
                  <a:pt x="117" y="76"/>
                  <a:pt x="117" y="76"/>
                </a:cubicBezTo>
                <a:cubicBezTo>
                  <a:pt x="8" y="124"/>
                  <a:pt x="8" y="124"/>
                  <a:pt x="8" y="124"/>
                </a:cubicBezTo>
                <a:cubicBezTo>
                  <a:pt x="8" y="124"/>
                  <a:pt x="4" y="124"/>
                  <a:pt x="2" y="123"/>
                </a:cubicBezTo>
                <a:cubicBezTo>
                  <a:pt x="0" y="121"/>
                  <a:pt x="1" y="118"/>
                  <a:pt x="1" y="118"/>
                </a:cubicBezTo>
                <a:cubicBezTo>
                  <a:pt x="6" y="94"/>
                  <a:pt x="6" y="94"/>
                  <a:pt x="6" y="94"/>
                </a:cubicBezTo>
                <a:cubicBezTo>
                  <a:pt x="6" y="94"/>
                  <a:pt x="39" y="81"/>
                  <a:pt x="39" y="62"/>
                </a:cubicBezTo>
                <a:cubicBezTo>
                  <a:pt x="40" y="48"/>
                  <a:pt x="19" y="38"/>
                  <a:pt x="19" y="38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8" y="2"/>
                  <a:pt x="32" y="1"/>
                </a:cubicBezTo>
                <a:cubicBezTo>
                  <a:pt x="36" y="0"/>
                  <a:pt x="39" y="2"/>
                  <a:pt x="39" y="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1" y="52"/>
                  <a:pt x="127" y="57"/>
                  <a:pt x="127" y="64"/>
                </a:cubicBezTo>
                <a:close/>
              </a:path>
            </a:pathLst>
          </a:cu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9"/>
          <p:cNvSpPr/>
          <p:nvPr/>
        </p:nvSpPr>
        <p:spPr bwMode="auto">
          <a:xfrm>
            <a:off x="3054350" y="3340386"/>
            <a:ext cx="1149350" cy="1165225"/>
          </a:xfrm>
          <a:custGeom>
            <a:avLst/>
            <a:gdLst>
              <a:gd name="T0" fmla="*/ 15 w 101"/>
              <a:gd name="T1" fmla="*/ 31 h 102"/>
              <a:gd name="T2" fmla="*/ 21 w 101"/>
              <a:gd name="T3" fmla="*/ 5 h 102"/>
              <a:gd name="T4" fmla="*/ 26 w 101"/>
              <a:gd name="T5" fmla="*/ 1 h 102"/>
              <a:gd name="T6" fmla="*/ 32 w 101"/>
              <a:gd name="T7" fmla="*/ 2 h 102"/>
              <a:gd name="T8" fmla="*/ 95 w 101"/>
              <a:gd name="T9" fmla="*/ 41 h 102"/>
              <a:gd name="T10" fmla="*/ 101 w 101"/>
              <a:gd name="T11" fmla="*/ 51 h 102"/>
              <a:gd name="T12" fmla="*/ 94 w 101"/>
              <a:gd name="T13" fmla="*/ 63 h 102"/>
              <a:gd name="T14" fmla="*/ 6 w 101"/>
              <a:gd name="T15" fmla="*/ 102 h 102"/>
              <a:gd name="T16" fmla="*/ 2 w 101"/>
              <a:gd name="T17" fmla="*/ 101 h 102"/>
              <a:gd name="T18" fmla="*/ 0 w 101"/>
              <a:gd name="T19" fmla="*/ 97 h 102"/>
              <a:gd name="T20" fmla="*/ 5 w 101"/>
              <a:gd name="T21" fmla="*/ 77 h 102"/>
              <a:gd name="T22" fmla="*/ 15 w 101"/>
              <a:gd name="T23" fmla="*/ 3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102">
                <a:moveTo>
                  <a:pt x="15" y="31"/>
                </a:move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2" y="2"/>
                  <a:pt x="26" y="1"/>
                </a:cubicBezTo>
                <a:cubicBezTo>
                  <a:pt x="29" y="0"/>
                  <a:pt x="32" y="2"/>
                  <a:pt x="32" y="2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1"/>
                  <a:pt x="101" y="46"/>
                  <a:pt x="101" y="51"/>
                </a:cubicBezTo>
                <a:cubicBezTo>
                  <a:pt x="101" y="60"/>
                  <a:pt x="94" y="63"/>
                  <a:pt x="94" y="63"/>
                </a:cubicBezTo>
                <a:cubicBezTo>
                  <a:pt x="6" y="102"/>
                  <a:pt x="6" y="102"/>
                  <a:pt x="6" y="102"/>
                </a:cubicBezTo>
                <a:cubicBezTo>
                  <a:pt x="6" y="102"/>
                  <a:pt x="3" y="102"/>
                  <a:pt x="2" y="101"/>
                </a:cubicBezTo>
                <a:cubicBezTo>
                  <a:pt x="0" y="99"/>
                  <a:pt x="0" y="97"/>
                  <a:pt x="0" y="97"/>
                </a:cubicBezTo>
                <a:cubicBezTo>
                  <a:pt x="5" y="77"/>
                  <a:pt x="5" y="77"/>
                  <a:pt x="5" y="77"/>
                </a:cubicBezTo>
                <a:lnTo>
                  <a:pt x="15" y="31"/>
                </a:lnTo>
                <a:close/>
              </a:path>
            </a:pathLst>
          </a:custGeom>
          <a:solidFill>
            <a:srgbClr val="A04C27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011387" y="1970327"/>
            <a:ext cx="2654300" cy="8572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dirty="0"/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11" name="Freeform 17"/>
          <p:cNvSpPr/>
          <p:nvPr/>
        </p:nvSpPr>
        <p:spPr bwMode="auto">
          <a:xfrm>
            <a:off x="7191375" y="2895886"/>
            <a:ext cx="2084388" cy="2052638"/>
          </a:xfrm>
          <a:custGeom>
            <a:avLst/>
            <a:gdLst>
              <a:gd name="T0" fmla="*/ 145 w 145"/>
              <a:gd name="T1" fmla="*/ 74 h 143"/>
              <a:gd name="T2" fmla="*/ 133 w 145"/>
              <a:gd name="T3" fmla="*/ 88 h 143"/>
              <a:gd name="T4" fmla="*/ 8 w 145"/>
              <a:gd name="T5" fmla="*/ 143 h 143"/>
              <a:gd name="T6" fmla="*/ 2 w 145"/>
              <a:gd name="T7" fmla="*/ 141 h 143"/>
              <a:gd name="T8" fmla="*/ 0 w 145"/>
              <a:gd name="T9" fmla="*/ 135 h 143"/>
              <a:gd name="T10" fmla="*/ 6 w 145"/>
              <a:gd name="T11" fmla="*/ 108 h 143"/>
              <a:gd name="T12" fmla="*/ 50 w 145"/>
              <a:gd name="T13" fmla="*/ 73 h 143"/>
              <a:gd name="T14" fmla="*/ 21 w 145"/>
              <a:gd name="T15" fmla="*/ 44 h 143"/>
              <a:gd name="T16" fmla="*/ 29 w 145"/>
              <a:gd name="T17" fmla="*/ 8 h 143"/>
              <a:gd name="T18" fmla="*/ 36 w 145"/>
              <a:gd name="T19" fmla="*/ 1 h 143"/>
              <a:gd name="T20" fmla="*/ 44 w 145"/>
              <a:gd name="T21" fmla="*/ 3 h 143"/>
              <a:gd name="T22" fmla="*/ 138 w 145"/>
              <a:gd name="T23" fmla="*/ 61 h 143"/>
              <a:gd name="T24" fmla="*/ 145 w 145"/>
              <a:gd name="T25" fmla="*/ 7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5" h="143">
                <a:moveTo>
                  <a:pt x="145" y="74"/>
                </a:moveTo>
                <a:cubicBezTo>
                  <a:pt x="145" y="82"/>
                  <a:pt x="133" y="88"/>
                  <a:pt x="133" y="88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3"/>
                  <a:pt x="4" y="143"/>
                  <a:pt x="2" y="141"/>
                </a:cubicBezTo>
                <a:cubicBezTo>
                  <a:pt x="0" y="139"/>
                  <a:pt x="0" y="135"/>
                  <a:pt x="0" y="135"/>
                </a:cubicBezTo>
                <a:cubicBezTo>
                  <a:pt x="6" y="108"/>
                  <a:pt x="6" y="108"/>
                  <a:pt x="6" y="108"/>
                </a:cubicBezTo>
                <a:cubicBezTo>
                  <a:pt x="6" y="108"/>
                  <a:pt x="50" y="92"/>
                  <a:pt x="50" y="73"/>
                </a:cubicBezTo>
                <a:cubicBezTo>
                  <a:pt x="49" y="57"/>
                  <a:pt x="21" y="44"/>
                  <a:pt x="21" y="44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31" y="3"/>
                  <a:pt x="36" y="1"/>
                </a:cubicBezTo>
                <a:cubicBezTo>
                  <a:pt x="40" y="0"/>
                  <a:pt x="44" y="3"/>
                  <a:pt x="44" y="3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61"/>
                  <a:pt x="145" y="65"/>
                  <a:pt x="145" y="74"/>
                </a:cubicBezTo>
                <a:close/>
              </a:path>
            </a:pathLst>
          </a:cu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3200" dirty="0">
                <a:solidFill>
                  <a:schemeClr val="bg1"/>
                </a:solidFill>
              </a:rPr>
              <a:t>04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90966" y="5251451"/>
            <a:ext cx="2655887" cy="9858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dirty="0"/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3392488" y="2789524"/>
            <a:ext cx="0" cy="647700"/>
          </a:xfrm>
          <a:prstGeom prst="straightConnector1">
            <a:avLst/>
          </a:prstGeom>
          <a:ln w="12700">
            <a:solidFill>
              <a:srgbClr val="3A4F6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6223000" y="2600611"/>
            <a:ext cx="0" cy="646113"/>
          </a:xfrm>
          <a:prstGeom prst="straightConnector1">
            <a:avLst/>
          </a:prstGeom>
          <a:ln w="12700">
            <a:solidFill>
              <a:srgbClr val="3A4F6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4395788" y="4499261"/>
            <a:ext cx="0" cy="646113"/>
          </a:xfrm>
          <a:prstGeom prst="straightConnector1">
            <a:avLst/>
          </a:prstGeom>
          <a:ln w="12700">
            <a:solidFill>
              <a:srgbClr val="3A4F6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7335838" y="4783424"/>
            <a:ext cx="0" cy="644525"/>
          </a:xfrm>
          <a:prstGeom prst="straightConnector1">
            <a:avLst/>
          </a:prstGeom>
          <a:ln w="12700">
            <a:solidFill>
              <a:srgbClr val="3A4F6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3336925" y="3437224"/>
            <a:ext cx="125413" cy="1238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5786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333875" y="4405599"/>
            <a:ext cx="125413" cy="1254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5786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161088" y="3219736"/>
            <a:ext cx="125412" cy="1238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5786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275513" y="4740561"/>
            <a:ext cx="125412" cy="1254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65786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960232" y="1592263"/>
            <a:ext cx="1740587" cy="3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2549361" y="4951887"/>
            <a:ext cx="1740587" cy="3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5493841" y="1836124"/>
            <a:ext cx="2654300" cy="8572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dirty="0"/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5442686" y="1458060"/>
            <a:ext cx="1740587" cy="3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7595596" y="5380038"/>
            <a:ext cx="2654300" cy="8572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dirty="0"/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7544441" y="5001974"/>
            <a:ext cx="1740587" cy="3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sz="2000" dirty="0">
                <a:latin typeface="Tw Cen MT Condensed" panose="020B0606020104020203" pitchFamily="34" charset="0"/>
              </a:rPr>
              <a:t>Enter your subtitle</a:t>
            </a:r>
            <a:endParaRPr lang="zh-CN" altLang="en-US" sz="2000" dirty="0">
              <a:latin typeface="Tw Cen MT Condensed" panose="020B0606020104020203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9" grpId="0" animBg="1"/>
      <p:bldP spid="20" grpId="0" animBg="1"/>
      <p:bldP spid="21" grpId="0" animBg="1"/>
      <p:bldP spid="22" grpId="0" animBg="1"/>
      <p:bldP spid="26" grpId="0"/>
      <p:bldP spid="27" grpId="0"/>
      <p:bldP spid="28" grpId="0"/>
      <p:bldP spid="29" grpId="0"/>
      <p:bldP spid="30" grpId="0"/>
      <p:bldP spid="31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50" name="组合 6"/>
          <p:cNvGrpSpPr/>
          <p:nvPr/>
        </p:nvGrpSpPr>
        <p:grpSpPr bwMode="auto">
          <a:xfrm>
            <a:off x="1241425" y="1949593"/>
            <a:ext cx="2325688" cy="4287695"/>
            <a:chOff x="479376" y="1484784"/>
            <a:chExt cx="2664296" cy="4910898"/>
          </a:xfrm>
        </p:grpSpPr>
        <p:sp>
          <p:nvSpPr>
            <p:cNvPr id="8" name="矩形 7"/>
            <p:cNvSpPr/>
            <p:nvPr/>
          </p:nvSpPr>
          <p:spPr>
            <a:xfrm>
              <a:off x="479376" y="3861220"/>
              <a:ext cx="2664296" cy="2534462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flipV="1">
              <a:off x="479376" y="1484784"/>
              <a:ext cx="2664296" cy="2663719"/>
            </a:xfrm>
            <a:custGeom>
              <a:avLst/>
              <a:gdLst>
                <a:gd name="connsiteX0" fmla="*/ 0 w 2664296"/>
                <a:gd name="connsiteY0" fmla="*/ 2664296 h 2664296"/>
                <a:gd name="connsiteX1" fmla="*/ 2664296 w 2664296"/>
                <a:gd name="connsiteY1" fmla="*/ 2664296 h 2664296"/>
                <a:gd name="connsiteX2" fmla="*/ 2664296 w 2664296"/>
                <a:gd name="connsiteY2" fmla="*/ 288032 h 2664296"/>
                <a:gd name="connsiteX3" fmla="*/ 1584176 w 2664296"/>
                <a:gd name="connsiteY3" fmla="*/ 288032 h 2664296"/>
                <a:gd name="connsiteX4" fmla="*/ 1332148 w 2664296"/>
                <a:gd name="connsiteY4" fmla="*/ 0 h 2664296"/>
                <a:gd name="connsiteX5" fmla="*/ 1080120 w 2664296"/>
                <a:gd name="connsiteY5" fmla="*/ 288032 h 2664296"/>
                <a:gd name="connsiteX6" fmla="*/ 0 w 2664296"/>
                <a:gd name="connsiteY6" fmla="*/ 288032 h 26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4296" h="2664296">
                  <a:moveTo>
                    <a:pt x="0" y="2664296"/>
                  </a:moveTo>
                  <a:lnTo>
                    <a:pt x="2664296" y="2664296"/>
                  </a:lnTo>
                  <a:lnTo>
                    <a:pt x="2664296" y="288032"/>
                  </a:lnTo>
                  <a:lnTo>
                    <a:pt x="1584176" y="288032"/>
                  </a:lnTo>
                  <a:lnTo>
                    <a:pt x="1332148" y="0"/>
                  </a:lnTo>
                  <a:lnTo>
                    <a:pt x="1080120" y="288032"/>
                  </a:lnTo>
                  <a:lnTo>
                    <a:pt x="0" y="288032"/>
                  </a:lnTo>
                  <a:close/>
                </a:path>
              </a:pathLst>
            </a:custGeom>
            <a:solidFill>
              <a:srgbClr val="A04C27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753" name="组合 9"/>
          <p:cNvGrpSpPr/>
          <p:nvPr/>
        </p:nvGrpSpPr>
        <p:grpSpPr bwMode="auto">
          <a:xfrm>
            <a:off x="6229350" y="1949593"/>
            <a:ext cx="2325688" cy="4287695"/>
            <a:chOff x="479376" y="1484784"/>
            <a:chExt cx="2664296" cy="4910898"/>
          </a:xfrm>
        </p:grpSpPr>
        <p:sp>
          <p:nvSpPr>
            <p:cNvPr id="11" name="矩形 10"/>
            <p:cNvSpPr/>
            <p:nvPr/>
          </p:nvSpPr>
          <p:spPr>
            <a:xfrm>
              <a:off x="479376" y="3861220"/>
              <a:ext cx="2664296" cy="2534462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 flipV="1">
              <a:off x="479376" y="1484784"/>
              <a:ext cx="2664296" cy="2663719"/>
            </a:xfrm>
            <a:custGeom>
              <a:avLst/>
              <a:gdLst>
                <a:gd name="connsiteX0" fmla="*/ 0 w 2664296"/>
                <a:gd name="connsiteY0" fmla="*/ 2664296 h 2664296"/>
                <a:gd name="connsiteX1" fmla="*/ 2664296 w 2664296"/>
                <a:gd name="connsiteY1" fmla="*/ 2664296 h 2664296"/>
                <a:gd name="connsiteX2" fmla="*/ 2664296 w 2664296"/>
                <a:gd name="connsiteY2" fmla="*/ 288032 h 2664296"/>
                <a:gd name="connsiteX3" fmla="*/ 1584176 w 2664296"/>
                <a:gd name="connsiteY3" fmla="*/ 288032 h 2664296"/>
                <a:gd name="connsiteX4" fmla="*/ 1332148 w 2664296"/>
                <a:gd name="connsiteY4" fmla="*/ 0 h 2664296"/>
                <a:gd name="connsiteX5" fmla="*/ 1080120 w 2664296"/>
                <a:gd name="connsiteY5" fmla="*/ 288032 h 2664296"/>
                <a:gd name="connsiteX6" fmla="*/ 0 w 2664296"/>
                <a:gd name="connsiteY6" fmla="*/ 288032 h 26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4296" h="2664296">
                  <a:moveTo>
                    <a:pt x="0" y="2664296"/>
                  </a:moveTo>
                  <a:lnTo>
                    <a:pt x="2664296" y="2664296"/>
                  </a:lnTo>
                  <a:lnTo>
                    <a:pt x="2664296" y="288032"/>
                  </a:lnTo>
                  <a:lnTo>
                    <a:pt x="1584176" y="288032"/>
                  </a:lnTo>
                  <a:lnTo>
                    <a:pt x="1332148" y="0"/>
                  </a:lnTo>
                  <a:lnTo>
                    <a:pt x="1080120" y="288032"/>
                  </a:lnTo>
                  <a:lnTo>
                    <a:pt x="0" y="28803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756" name="组合 12"/>
          <p:cNvGrpSpPr/>
          <p:nvPr/>
        </p:nvGrpSpPr>
        <p:grpSpPr bwMode="auto">
          <a:xfrm flipV="1">
            <a:off x="3735388" y="1592263"/>
            <a:ext cx="2325687" cy="4318142"/>
            <a:chOff x="479376" y="1484784"/>
            <a:chExt cx="2664296" cy="4945771"/>
          </a:xfrm>
        </p:grpSpPr>
        <p:sp>
          <p:nvSpPr>
            <p:cNvPr id="14" name="矩形 13"/>
            <p:cNvSpPr/>
            <p:nvPr/>
          </p:nvSpPr>
          <p:spPr>
            <a:xfrm>
              <a:off x="479376" y="3861221"/>
              <a:ext cx="2664296" cy="2569334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 flipV="1">
              <a:off x="479376" y="1484784"/>
              <a:ext cx="2664296" cy="2663719"/>
            </a:xfrm>
            <a:custGeom>
              <a:avLst/>
              <a:gdLst>
                <a:gd name="connsiteX0" fmla="*/ 0 w 2664296"/>
                <a:gd name="connsiteY0" fmla="*/ 2664296 h 2664296"/>
                <a:gd name="connsiteX1" fmla="*/ 2664296 w 2664296"/>
                <a:gd name="connsiteY1" fmla="*/ 2664296 h 2664296"/>
                <a:gd name="connsiteX2" fmla="*/ 2664296 w 2664296"/>
                <a:gd name="connsiteY2" fmla="*/ 288032 h 2664296"/>
                <a:gd name="connsiteX3" fmla="*/ 1584176 w 2664296"/>
                <a:gd name="connsiteY3" fmla="*/ 288032 h 2664296"/>
                <a:gd name="connsiteX4" fmla="*/ 1332148 w 2664296"/>
                <a:gd name="connsiteY4" fmla="*/ 0 h 2664296"/>
                <a:gd name="connsiteX5" fmla="*/ 1080120 w 2664296"/>
                <a:gd name="connsiteY5" fmla="*/ 288032 h 2664296"/>
                <a:gd name="connsiteX6" fmla="*/ 0 w 2664296"/>
                <a:gd name="connsiteY6" fmla="*/ 288032 h 26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4296" h="2664296">
                  <a:moveTo>
                    <a:pt x="0" y="2664296"/>
                  </a:moveTo>
                  <a:lnTo>
                    <a:pt x="2664296" y="2664296"/>
                  </a:lnTo>
                  <a:lnTo>
                    <a:pt x="2664296" y="288032"/>
                  </a:lnTo>
                  <a:lnTo>
                    <a:pt x="1584176" y="288032"/>
                  </a:lnTo>
                  <a:lnTo>
                    <a:pt x="1332148" y="0"/>
                  </a:lnTo>
                  <a:lnTo>
                    <a:pt x="1080120" y="288032"/>
                  </a:lnTo>
                  <a:lnTo>
                    <a:pt x="0" y="28803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759" name="组合 15"/>
          <p:cNvGrpSpPr/>
          <p:nvPr/>
        </p:nvGrpSpPr>
        <p:grpSpPr bwMode="auto">
          <a:xfrm flipV="1">
            <a:off x="8723313" y="1592263"/>
            <a:ext cx="2325687" cy="4318142"/>
            <a:chOff x="479376" y="1484784"/>
            <a:chExt cx="2664296" cy="4945771"/>
          </a:xfrm>
        </p:grpSpPr>
        <p:sp>
          <p:nvSpPr>
            <p:cNvPr id="17" name="矩形 16"/>
            <p:cNvSpPr/>
            <p:nvPr/>
          </p:nvSpPr>
          <p:spPr>
            <a:xfrm>
              <a:off x="479376" y="3861221"/>
              <a:ext cx="2664296" cy="2569334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 flipV="1">
              <a:off x="479376" y="1484784"/>
              <a:ext cx="2664296" cy="2663719"/>
            </a:xfrm>
            <a:custGeom>
              <a:avLst/>
              <a:gdLst>
                <a:gd name="connsiteX0" fmla="*/ 0 w 2664296"/>
                <a:gd name="connsiteY0" fmla="*/ 2664296 h 2664296"/>
                <a:gd name="connsiteX1" fmla="*/ 2664296 w 2664296"/>
                <a:gd name="connsiteY1" fmla="*/ 2664296 h 2664296"/>
                <a:gd name="connsiteX2" fmla="*/ 2664296 w 2664296"/>
                <a:gd name="connsiteY2" fmla="*/ 288032 h 2664296"/>
                <a:gd name="connsiteX3" fmla="*/ 1584176 w 2664296"/>
                <a:gd name="connsiteY3" fmla="*/ 288032 h 2664296"/>
                <a:gd name="connsiteX4" fmla="*/ 1332148 w 2664296"/>
                <a:gd name="connsiteY4" fmla="*/ 0 h 2664296"/>
                <a:gd name="connsiteX5" fmla="*/ 1080120 w 2664296"/>
                <a:gd name="connsiteY5" fmla="*/ 288032 h 2664296"/>
                <a:gd name="connsiteX6" fmla="*/ 0 w 2664296"/>
                <a:gd name="connsiteY6" fmla="*/ 288032 h 26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4296" h="2664296">
                  <a:moveTo>
                    <a:pt x="0" y="2664296"/>
                  </a:moveTo>
                  <a:lnTo>
                    <a:pt x="2664296" y="2664296"/>
                  </a:lnTo>
                  <a:lnTo>
                    <a:pt x="2664296" y="288032"/>
                  </a:lnTo>
                  <a:lnTo>
                    <a:pt x="1584176" y="288032"/>
                  </a:lnTo>
                  <a:lnTo>
                    <a:pt x="1332148" y="0"/>
                  </a:lnTo>
                  <a:lnTo>
                    <a:pt x="1080120" y="288032"/>
                  </a:lnTo>
                  <a:lnTo>
                    <a:pt x="0" y="28803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/>
            </a:p>
          </p:txBody>
        </p:sp>
      </p:grpSp>
      <p:sp>
        <p:nvSpPr>
          <p:cNvPr id="31762" name="Freeform 20"/>
          <p:cNvSpPr>
            <a:spLocks noEditPoints="1" noChangeArrowheads="1"/>
          </p:cNvSpPr>
          <p:nvPr/>
        </p:nvSpPr>
        <p:spPr bwMode="auto">
          <a:xfrm>
            <a:off x="2051050" y="2584593"/>
            <a:ext cx="758825" cy="814387"/>
          </a:xfrm>
          <a:custGeom>
            <a:avLst/>
            <a:gdLst>
              <a:gd name="T0" fmla="*/ 0 w 56"/>
              <a:gd name="T1" fmla="*/ 5 h 60"/>
              <a:gd name="T2" fmla="*/ 5 w 56"/>
              <a:gd name="T3" fmla="*/ 5 h 60"/>
              <a:gd name="T4" fmla="*/ 5 w 56"/>
              <a:gd name="T5" fmla="*/ 54 h 60"/>
              <a:gd name="T6" fmla="*/ 56 w 56"/>
              <a:gd name="T7" fmla="*/ 54 h 60"/>
              <a:gd name="T8" fmla="*/ 56 w 56"/>
              <a:gd name="T9" fmla="*/ 60 h 60"/>
              <a:gd name="T10" fmla="*/ 5 w 56"/>
              <a:gd name="T11" fmla="*/ 60 h 60"/>
              <a:gd name="T12" fmla="*/ 0 w 56"/>
              <a:gd name="T13" fmla="*/ 60 h 60"/>
              <a:gd name="T14" fmla="*/ 0 w 56"/>
              <a:gd name="T15" fmla="*/ 54 h 60"/>
              <a:gd name="T16" fmla="*/ 0 w 56"/>
              <a:gd name="T17" fmla="*/ 5 h 60"/>
              <a:gd name="T18" fmla="*/ 8 w 56"/>
              <a:gd name="T19" fmla="*/ 27 h 60"/>
              <a:gd name="T20" fmla="*/ 11 w 56"/>
              <a:gd name="T21" fmla="*/ 32 h 60"/>
              <a:gd name="T22" fmla="*/ 11 w 56"/>
              <a:gd name="T23" fmla="*/ 32 h 60"/>
              <a:gd name="T24" fmla="*/ 11 w 56"/>
              <a:gd name="T25" fmla="*/ 31 h 60"/>
              <a:gd name="T26" fmla="*/ 22 w 56"/>
              <a:gd name="T27" fmla="*/ 30 h 60"/>
              <a:gd name="T28" fmla="*/ 43 w 56"/>
              <a:gd name="T29" fmla="*/ 12 h 60"/>
              <a:gd name="T30" fmla="*/ 47 w 56"/>
              <a:gd name="T31" fmla="*/ 13 h 60"/>
              <a:gd name="T32" fmla="*/ 45 w 56"/>
              <a:gd name="T33" fmla="*/ 7 h 60"/>
              <a:gd name="T34" fmla="*/ 44 w 56"/>
              <a:gd name="T35" fmla="*/ 0 h 60"/>
              <a:gd name="T36" fmla="*/ 39 w 56"/>
              <a:gd name="T37" fmla="*/ 5 h 60"/>
              <a:gd name="T38" fmla="*/ 34 w 56"/>
              <a:gd name="T39" fmla="*/ 9 h 60"/>
              <a:gd name="T40" fmla="*/ 38 w 56"/>
              <a:gd name="T41" fmla="*/ 11 h 60"/>
              <a:gd name="T42" fmla="*/ 22 w 56"/>
              <a:gd name="T43" fmla="*/ 24 h 60"/>
              <a:gd name="T44" fmla="*/ 9 w 56"/>
              <a:gd name="T45" fmla="*/ 26 h 60"/>
              <a:gd name="T46" fmla="*/ 8 w 56"/>
              <a:gd name="T47" fmla="*/ 27 h 60"/>
              <a:gd name="T48" fmla="*/ 8 w 56"/>
              <a:gd name="T49" fmla="*/ 27 h 60"/>
              <a:gd name="T50" fmla="*/ 40 w 56"/>
              <a:gd name="T51" fmla="*/ 52 h 60"/>
              <a:gd name="T52" fmla="*/ 49 w 56"/>
              <a:gd name="T53" fmla="*/ 52 h 60"/>
              <a:gd name="T54" fmla="*/ 49 w 56"/>
              <a:gd name="T55" fmla="*/ 18 h 60"/>
              <a:gd name="T56" fmla="*/ 40 w 56"/>
              <a:gd name="T57" fmla="*/ 29 h 60"/>
              <a:gd name="T58" fmla="*/ 40 w 56"/>
              <a:gd name="T59" fmla="*/ 52 h 60"/>
              <a:gd name="T60" fmla="*/ 26 w 56"/>
              <a:gd name="T61" fmla="*/ 52 h 60"/>
              <a:gd name="T62" fmla="*/ 36 w 56"/>
              <a:gd name="T63" fmla="*/ 52 h 60"/>
              <a:gd name="T64" fmla="*/ 36 w 56"/>
              <a:gd name="T65" fmla="*/ 40 h 60"/>
              <a:gd name="T66" fmla="*/ 26 w 56"/>
              <a:gd name="T67" fmla="*/ 40 h 60"/>
              <a:gd name="T68" fmla="*/ 26 w 56"/>
              <a:gd name="T69" fmla="*/ 52 h 60"/>
              <a:gd name="T70" fmla="*/ 13 w 56"/>
              <a:gd name="T71" fmla="*/ 52 h 60"/>
              <a:gd name="T72" fmla="*/ 22 w 56"/>
              <a:gd name="T73" fmla="*/ 52 h 60"/>
              <a:gd name="T74" fmla="*/ 22 w 56"/>
              <a:gd name="T75" fmla="*/ 35 h 60"/>
              <a:gd name="T76" fmla="*/ 13 w 56"/>
              <a:gd name="T77" fmla="*/ 35 h 60"/>
              <a:gd name="T78" fmla="*/ 13 w 56"/>
              <a:gd name="T79" fmla="*/ 5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" h="60">
                <a:moveTo>
                  <a:pt x="0" y="5"/>
                </a:moveTo>
                <a:cubicBezTo>
                  <a:pt x="5" y="5"/>
                  <a:pt x="5" y="5"/>
                  <a:pt x="5" y="5"/>
                </a:cubicBezTo>
                <a:cubicBezTo>
                  <a:pt x="5" y="54"/>
                  <a:pt x="5" y="54"/>
                  <a:pt x="5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60"/>
                  <a:pt x="56" y="60"/>
                  <a:pt x="56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"/>
                  <a:pt x="0" y="5"/>
                  <a:pt x="0" y="5"/>
                </a:cubicBezTo>
                <a:close/>
                <a:moveTo>
                  <a:pt x="8" y="27"/>
                </a:moveTo>
                <a:cubicBezTo>
                  <a:pt x="11" y="32"/>
                  <a:pt x="11" y="32"/>
                  <a:pt x="11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32"/>
                  <a:pt x="11" y="31"/>
                  <a:pt x="11" y="31"/>
                </a:cubicBezTo>
                <a:cubicBezTo>
                  <a:pt x="15" y="30"/>
                  <a:pt x="18" y="30"/>
                  <a:pt x="22" y="30"/>
                </a:cubicBezTo>
                <a:cubicBezTo>
                  <a:pt x="30" y="30"/>
                  <a:pt x="38" y="30"/>
                  <a:pt x="43" y="12"/>
                </a:cubicBezTo>
                <a:cubicBezTo>
                  <a:pt x="47" y="13"/>
                  <a:pt x="47" y="13"/>
                  <a:pt x="47" y="13"/>
                </a:cubicBezTo>
                <a:cubicBezTo>
                  <a:pt x="45" y="7"/>
                  <a:pt x="45" y="7"/>
                  <a:pt x="45" y="7"/>
                </a:cubicBezTo>
                <a:cubicBezTo>
                  <a:pt x="44" y="0"/>
                  <a:pt x="44" y="0"/>
                  <a:pt x="44" y="0"/>
                </a:cubicBezTo>
                <a:cubicBezTo>
                  <a:pt x="39" y="5"/>
                  <a:pt x="39" y="5"/>
                  <a:pt x="39" y="5"/>
                </a:cubicBezTo>
                <a:cubicBezTo>
                  <a:pt x="34" y="9"/>
                  <a:pt x="34" y="9"/>
                  <a:pt x="34" y="9"/>
                </a:cubicBezTo>
                <a:cubicBezTo>
                  <a:pt x="38" y="11"/>
                  <a:pt x="38" y="11"/>
                  <a:pt x="38" y="11"/>
                </a:cubicBezTo>
                <a:cubicBezTo>
                  <a:pt x="33" y="24"/>
                  <a:pt x="28" y="24"/>
                  <a:pt x="22" y="24"/>
                </a:cubicBezTo>
                <a:cubicBezTo>
                  <a:pt x="18" y="24"/>
                  <a:pt x="13" y="24"/>
                  <a:pt x="9" y="26"/>
                </a:cubicBezTo>
                <a:cubicBezTo>
                  <a:pt x="9" y="26"/>
                  <a:pt x="9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lose/>
                <a:moveTo>
                  <a:pt x="40" y="52"/>
                </a:moveTo>
                <a:cubicBezTo>
                  <a:pt x="49" y="52"/>
                  <a:pt x="49" y="52"/>
                  <a:pt x="49" y="52"/>
                </a:cubicBezTo>
                <a:cubicBezTo>
                  <a:pt x="49" y="18"/>
                  <a:pt x="49" y="18"/>
                  <a:pt x="49" y="18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52"/>
                  <a:pt x="40" y="52"/>
                  <a:pt x="40" y="52"/>
                </a:cubicBezTo>
                <a:close/>
                <a:moveTo>
                  <a:pt x="26" y="52"/>
                </a:moveTo>
                <a:cubicBezTo>
                  <a:pt x="36" y="52"/>
                  <a:pt x="36" y="52"/>
                  <a:pt x="36" y="52"/>
                </a:cubicBezTo>
                <a:cubicBezTo>
                  <a:pt x="36" y="40"/>
                  <a:pt x="36" y="40"/>
                  <a:pt x="3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52"/>
                  <a:pt x="26" y="52"/>
                  <a:pt x="26" y="52"/>
                </a:cubicBezTo>
                <a:close/>
                <a:moveTo>
                  <a:pt x="13" y="52"/>
                </a:moveTo>
                <a:cubicBezTo>
                  <a:pt x="22" y="52"/>
                  <a:pt x="22" y="52"/>
                  <a:pt x="22" y="52"/>
                </a:cubicBezTo>
                <a:cubicBezTo>
                  <a:pt x="22" y="35"/>
                  <a:pt x="22" y="35"/>
                  <a:pt x="22" y="35"/>
                </a:cubicBezTo>
                <a:cubicBezTo>
                  <a:pt x="13" y="35"/>
                  <a:pt x="13" y="35"/>
                  <a:pt x="13" y="35"/>
                </a:cubicBezTo>
                <a:lnTo>
                  <a:pt x="13" y="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1763" name="Freeform 30"/>
          <p:cNvSpPr>
            <a:spLocks noEditPoints="1" noChangeArrowheads="1"/>
          </p:cNvSpPr>
          <p:nvPr/>
        </p:nvSpPr>
        <p:spPr bwMode="auto">
          <a:xfrm>
            <a:off x="6962775" y="2516330"/>
            <a:ext cx="827088" cy="922338"/>
          </a:xfrm>
          <a:custGeom>
            <a:avLst/>
            <a:gdLst>
              <a:gd name="T0" fmla="*/ 32 w 60"/>
              <a:gd name="T1" fmla="*/ 0 h 67"/>
              <a:gd name="T2" fmla="*/ 28 w 60"/>
              <a:gd name="T3" fmla="*/ 10 h 67"/>
              <a:gd name="T4" fmla="*/ 60 w 60"/>
              <a:gd name="T5" fmla="*/ 28 h 67"/>
              <a:gd name="T6" fmla="*/ 50 w 60"/>
              <a:gd name="T7" fmla="*/ 32 h 67"/>
              <a:gd name="T8" fmla="*/ 60 w 60"/>
              <a:gd name="T9" fmla="*/ 28 h 67"/>
              <a:gd name="T10" fmla="*/ 57 w 60"/>
              <a:gd name="T11" fmla="*/ 17 h 67"/>
              <a:gd name="T12" fmla="*/ 47 w 60"/>
              <a:gd name="T13" fmla="*/ 19 h 67"/>
              <a:gd name="T14" fmla="*/ 44 w 60"/>
              <a:gd name="T15" fmla="*/ 3 h 67"/>
              <a:gd name="T16" fmla="*/ 42 w 60"/>
              <a:gd name="T17" fmla="*/ 14 h 67"/>
              <a:gd name="T18" fmla="*/ 44 w 60"/>
              <a:gd name="T19" fmla="*/ 3 h 67"/>
              <a:gd name="T20" fmla="*/ 0 w 60"/>
              <a:gd name="T21" fmla="*/ 28 h 67"/>
              <a:gd name="T22" fmla="*/ 10 w 60"/>
              <a:gd name="T23" fmla="*/ 32 h 67"/>
              <a:gd name="T24" fmla="*/ 3 w 60"/>
              <a:gd name="T25" fmla="*/ 17 h 67"/>
              <a:gd name="T26" fmla="*/ 14 w 60"/>
              <a:gd name="T27" fmla="*/ 18 h 67"/>
              <a:gd name="T28" fmla="*/ 3 w 60"/>
              <a:gd name="T29" fmla="*/ 17 h 67"/>
              <a:gd name="T30" fmla="*/ 19 w 60"/>
              <a:gd name="T31" fmla="*/ 14 h 67"/>
              <a:gd name="T32" fmla="*/ 17 w 60"/>
              <a:gd name="T33" fmla="*/ 3 h 67"/>
              <a:gd name="T34" fmla="*/ 30 w 60"/>
              <a:gd name="T35" fmla="*/ 15 h 67"/>
              <a:gd name="T36" fmla="*/ 46 w 60"/>
              <a:gd name="T37" fmla="*/ 31 h 67"/>
              <a:gd name="T38" fmla="*/ 39 w 60"/>
              <a:gd name="T39" fmla="*/ 44 h 67"/>
              <a:gd name="T40" fmla="*/ 39 w 60"/>
              <a:gd name="T41" fmla="*/ 46 h 67"/>
              <a:gd name="T42" fmla="*/ 41 w 60"/>
              <a:gd name="T43" fmla="*/ 47 h 67"/>
              <a:gd name="T44" fmla="*/ 41 w 60"/>
              <a:gd name="T45" fmla="*/ 52 h 67"/>
              <a:gd name="T46" fmla="*/ 41 w 60"/>
              <a:gd name="T47" fmla="*/ 53 h 67"/>
              <a:gd name="T48" fmla="*/ 41 w 60"/>
              <a:gd name="T49" fmla="*/ 58 h 67"/>
              <a:gd name="T50" fmla="*/ 40 w 60"/>
              <a:gd name="T51" fmla="*/ 59 h 67"/>
              <a:gd name="T52" fmla="*/ 20 w 60"/>
              <a:gd name="T53" fmla="*/ 61 h 67"/>
              <a:gd name="T54" fmla="*/ 19 w 60"/>
              <a:gd name="T55" fmla="*/ 57 h 67"/>
              <a:gd name="T56" fmla="*/ 20 w 60"/>
              <a:gd name="T57" fmla="*/ 54 h 67"/>
              <a:gd name="T58" fmla="*/ 19 w 60"/>
              <a:gd name="T59" fmla="*/ 51 h 67"/>
              <a:gd name="T60" fmla="*/ 20 w 60"/>
              <a:gd name="T61" fmla="*/ 47 h 67"/>
              <a:gd name="T62" fmla="*/ 22 w 60"/>
              <a:gd name="T63" fmla="*/ 47 h 67"/>
              <a:gd name="T64" fmla="*/ 17 w 60"/>
              <a:gd name="T65" fmla="*/ 39 h 67"/>
              <a:gd name="T66" fmla="*/ 19 w 60"/>
              <a:gd name="T67" fmla="*/ 19 h 67"/>
              <a:gd name="T68" fmla="*/ 35 w 60"/>
              <a:gd name="T69" fmla="*/ 62 h 67"/>
              <a:gd name="T70" fmla="*/ 30 w 60"/>
              <a:gd name="T71" fmla="*/ 67 h 67"/>
              <a:gd name="T72" fmla="*/ 35 w 60"/>
              <a:gd name="T73" fmla="*/ 62 h 67"/>
              <a:gd name="T74" fmla="*/ 23 w 60"/>
              <a:gd name="T75" fmla="*/ 57 h 67"/>
              <a:gd name="T76" fmla="*/ 23 w 60"/>
              <a:gd name="T77" fmla="*/ 57 h 67"/>
              <a:gd name="T78" fmla="*/ 38 w 60"/>
              <a:gd name="T79" fmla="*/ 55 h 67"/>
              <a:gd name="T80" fmla="*/ 38 w 60"/>
              <a:gd name="T81" fmla="*/ 49 h 67"/>
              <a:gd name="T82" fmla="*/ 23 w 60"/>
              <a:gd name="T83" fmla="*/ 51 h 67"/>
              <a:gd name="T84" fmla="*/ 38 w 60"/>
              <a:gd name="T85" fmla="*/ 50 h 67"/>
              <a:gd name="T86" fmla="*/ 38 w 60"/>
              <a:gd name="T87" fmla="*/ 49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" h="67">
                <a:moveTo>
                  <a:pt x="28" y="0"/>
                </a:moveTo>
                <a:cubicBezTo>
                  <a:pt x="32" y="0"/>
                  <a:pt x="32" y="0"/>
                  <a:pt x="32" y="0"/>
                </a:cubicBezTo>
                <a:cubicBezTo>
                  <a:pt x="32" y="10"/>
                  <a:pt x="32" y="10"/>
                  <a:pt x="32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0"/>
                  <a:pt x="28" y="0"/>
                  <a:pt x="28" y="0"/>
                </a:cubicBezTo>
                <a:close/>
                <a:moveTo>
                  <a:pt x="60" y="28"/>
                </a:moveTo>
                <a:cubicBezTo>
                  <a:pt x="60" y="32"/>
                  <a:pt x="60" y="32"/>
                  <a:pt x="60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28"/>
                  <a:pt x="50" y="28"/>
                  <a:pt x="50" y="28"/>
                </a:cubicBezTo>
                <a:cubicBezTo>
                  <a:pt x="60" y="28"/>
                  <a:pt x="60" y="28"/>
                  <a:pt x="60" y="28"/>
                </a:cubicBezTo>
                <a:close/>
                <a:moveTo>
                  <a:pt x="55" y="14"/>
                </a:moveTo>
                <a:cubicBezTo>
                  <a:pt x="57" y="17"/>
                  <a:pt x="57" y="17"/>
                  <a:pt x="57" y="17"/>
                </a:cubicBezTo>
                <a:cubicBezTo>
                  <a:pt x="49" y="22"/>
                  <a:pt x="49" y="22"/>
                  <a:pt x="49" y="22"/>
                </a:cubicBezTo>
                <a:cubicBezTo>
                  <a:pt x="47" y="19"/>
                  <a:pt x="47" y="19"/>
                  <a:pt x="47" y="19"/>
                </a:cubicBezTo>
                <a:cubicBezTo>
                  <a:pt x="55" y="14"/>
                  <a:pt x="55" y="14"/>
                  <a:pt x="55" y="14"/>
                </a:cubicBezTo>
                <a:close/>
                <a:moveTo>
                  <a:pt x="44" y="3"/>
                </a:moveTo>
                <a:cubicBezTo>
                  <a:pt x="39" y="12"/>
                  <a:pt x="39" y="12"/>
                  <a:pt x="39" y="12"/>
                </a:cubicBezTo>
                <a:cubicBezTo>
                  <a:pt x="42" y="14"/>
                  <a:pt x="42" y="14"/>
                  <a:pt x="42" y="14"/>
                </a:cubicBezTo>
                <a:cubicBezTo>
                  <a:pt x="47" y="5"/>
                  <a:pt x="47" y="5"/>
                  <a:pt x="47" y="5"/>
                </a:cubicBezTo>
                <a:cubicBezTo>
                  <a:pt x="44" y="3"/>
                  <a:pt x="44" y="3"/>
                  <a:pt x="44" y="3"/>
                </a:cubicBezTo>
                <a:close/>
                <a:moveTo>
                  <a:pt x="0" y="32"/>
                </a:moveTo>
                <a:cubicBezTo>
                  <a:pt x="0" y="28"/>
                  <a:pt x="0" y="28"/>
                  <a:pt x="0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32"/>
                  <a:pt x="10" y="32"/>
                  <a:pt x="10" y="32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3" y="17"/>
                </a:moveTo>
                <a:cubicBezTo>
                  <a:pt x="5" y="14"/>
                  <a:pt x="5" y="14"/>
                  <a:pt x="5" y="14"/>
                </a:cubicBezTo>
                <a:cubicBezTo>
                  <a:pt x="14" y="18"/>
                  <a:pt x="14" y="18"/>
                  <a:pt x="14" y="18"/>
                </a:cubicBezTo>
                <a:cubicBezTo>
                  <a:pt x="12" y="22"/>
                  <a:pt x="12" y="22"/>
                  <a:pt x="12" y="22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14" y="5"/>
                </a:moveTo>
                <a:cubicBezTo>
                  <a:pt x="19" y="14"/>
                  <a:pt x="19" y="14"/>
                  <a:pt x="19" y="14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3"/>
                  <a:pt x="17" y="3"/>
                  <a:pt x="17" y="3"/>
                </a:cubicBezTo>
                <a:cubicBezTo>
                  <a:pt x="14" y="5"/>
                  <a:pt x="14" y="5"/>
                  <a:pt x="14" y="5"/>
                </a:cubicBezTo>
                <a:close/>
                <a:moveTo>
                  <a:pt x="30" y="15"/>
                </a:moveTo>
                <a:cubicBezTo>
                  <a:pt x="34" y="15"/>
                  <a:pt x="39" y="17"/>
                  <a:pt x="42" y="19"/>
                </a:cubicBezTo>
                <a:cubicBezTo>
                  <a:pt x="44" y="22"/>
                  <a:pt x="46" y="26"/>
                  <a:pt x="46" y="31"/>
                </a:cubicBezTo>
                <a:cubicBezTo>
                  <a:pt x="46" y="34"/>
                  <a:pt x="45" y="36"/>
                  <a:pt x="44" y="39"/>
                </a:cubicBezTo>
                <a:cubicBezTo>
                  <a:pt x="43" y="41"/>
                  <a:pt x="41" y="43"/>
                  <a:pt x="39" y="44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6"/>
                  <a:pt x="39" y="46"/>
                  <a:pt x="39" y="46"/>
                </a:cubicBezTo>
                <a:cubicBezTo>
                  <a:pt x="41" y="46"/>
                  <a:pt x="41" y="46"/>
                  <a:pt x="41" y="46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8"/>
                  <a:pt x="42" y="49"/>
                  <a:pt x="42" y="50"/>
                </a:cubicBezTo>
                <a:cubicBezTo>
                  <a:pt x="42" y="50"/>
                  <a:pt x="41" y="51"/>
                  <a:pt x="41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41" y="53"/>
                  <a:pt x="41" y="53"/>
                  <a:pt x="41" y="53"/>
                </a:cubicBezTo>
                <a:cubicBezTo>
                  <a:pt x="41" y="54"/>
                  <a:pt x="42" y="55"/>
                  <a:pt x="42" y="55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9"/>
                  <a:pt x="41" y="59"/>
                  <a:pt x="41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22" y="61"/>
                  <a:pt x="22" y="61"/>
                  <a:pt x="22" y="61"/>
                </a:cubicBezTo>
                <a:cubicBezTo>
                  <a:pt x="20" y="61"/>
                  <a:pt x="20" y="61"/>
                  <a:pt x="20" y="61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9"/>
                  <a:pt x="19" y="58"/>
                  <a:pt x="19" y="57"/>
                </a:cubicBezTo>
                <a:cubicBezTo>
                  <a:pt x="19" y="56"/>
                  <a:pt x="19" y="55"/>
                  <a:pt x="20" y="54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4"/>
                  <a:pt x="20" y="54"/>
                  <a:pt x="20" y="54"/>
                </a:cubicBezTo>
                <a:cubicBezTo>
                  <a:pt x="20" y="53"/>
                  <a:pt x="19" y="52"/>
                  <a:pt x="19" y="51"/>
                </a:cubicBezTo>
                <a:cubicBezTo>
                  <a:pt x="19" y="50"/>
                  <a:pt x="19" y="49"/>
                  <a:pt x="20" y="48"/>
                </a:cubicBezTo>
                <a:cubicBezTo>
                  <a:pt x="20" y="47"/>
                  <a:pt x="20" y="47"/>
                  <a:pt x="20" y="47"/>
                </a:cubicBezTo>
                <a:cubicBezTo>
                  <a:pt x="21" y="47"/>
                  <a:pt x="21" y="47"/>
                  <a:pt x="21" y="47"/>
                </a:cubicBezTo>
                <a:cubicBezTo>
                  <a:pt x="22" y="47"/>
                  <a:pt x="22" y="47"/>
                  <a:pt x="22" y="47"/>
                </a:cubicBezTo>
                <a:cubicBezTo>
                  <a:pt x="22" y="44"/>
                  <a:pt x="22" y="44"/>
                  <a:pt x="22" y="44"/>
                </a:cubicBezTo>
                <a:cubicBezTo>
                  <a:pt x="20" y="43"/>
                  <a:pt x="18" y="41"/>
                  <a:pt x="17" y="39"/>
                </a:cubicBezTo>
                <a:cubicBezTo>
                  <a:pt x="15" y="37"/>
                  <a:pt x="14" y="34"/>
                  <a:pt x="14" y="31"/>
                </a:cubicBezTo>
                <a:cubicBezTo>
                  <a:pt x="14" y="26"/>
                  <a:pt x="16" y="22"/>
                  <a:pt x="19" y="19"/>
                </a:cubicBezTo>
                <a:cubicBezTo>
                  <a:pt x="22" y="17"/>
                  <a:pt x="26" y="15"/>
                  <a:pt x="30" y="15"/>
                </a:cubicBezTo>
                <a:close/>
                <a:moveTo>
                  <a:pt x="35" y="62"/>
                </a:moveTo>
                <a:cubicBezTo>
                  <a:pt x="35" y="62"/>
                  <a:pt x="35" y="62"/>
                  <a:pt x="35" y="62"/>
                </a:cubicBezTo>
                <a:cubicBezTo>
                  <a:pt x="35" y="65"/>
                  <a:pt x="33" y="67"/>
                  <a:pt x="30" y="67"/>
                </a:cubicBezTo>
                <a:cubicBezTo>
                  <a:pt x="28" y="67"/>
                  <a:pt x="26" y="65"/>
                  <a:pt x="26" y="63"/>
                </a:cubicBezTo>
                <a:cubicBezTo>
                  <a:pt x="35" y="62"/>
                  <a:pt x="35" y="62"/>
                  <a:pt x="35" y="62"/>
                </a:cubicBezTo>
                <a:close/>
                <a:moveTo>
                  <a:pt x="38" y="55"/>
                </a:move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3" y="57"/>
                  <a:pt x="23" y="57"/>
                </a:cubicBezTo>
                <a:cubicBezTo>
                  <a:pt x="23" y="57"/>
                  <a:pt x="23" y="57"/>
                  <a:pt x="23" y="57"/>
                </a:cubicBezTo>
                <a:cubicBezTo>
                  <a:pt x="38" y="56"/>
                  <a:pt x="38" y="56"/>
                  <a:pt x="38" y="56"/>
                </a:cubicBezTo>
                <a:cubicBezTo>
                  <a:pt x="38" y="56"/>
                  <a:pt x="38" y="56"/>
                  <a:pt x="38" y="55"/>
                </a:cubicBezTo>
                <a:cubicBezTo>
                  <a:pt x="38" y="55"/>
                  <a:pt x="38" y="55"/>
                  <a:pt x="38" y="55"/>
                </a:cubicBezTo>
                <a:close/>
                <a:moveTo>
                  <a:pt x="38" y="49"/>
                </a:moveTo>
                <a:cubicBezTo>
                  <a:pt x="23" y="51"/>
                  <a:pt x="23" y="51"/>
                  <a:pt x="23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23" y="51"/>
                  <a:pt x="23" y="51"/>
                  <a:pt x="23" y="51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49"/>
                  <a:pt x="38" y="49"/>
                  <a:pt x="38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1764" name="Freeform 82"/>
          <p:cNvSpPr>
            <a:spLocks noEditPoints="1" noChangeArrowheads="1"/>
          </p:cNvSpPr>
          <p:nvPr/>
        </p:nvSpPr>
        <p:spPr bwMode="auto">
          <a:xfrm>
            <a:off x="4573588" y="4527693"/>
            <a:ext cx="615950" cy="765175"/>
          </a:xfrm>
          <a:custGeom>
            <a:avLst/>
            <a:gdLst>
              <a:gd name="T0" fmla="*/ 27 w 50"/>
              <a:gd name="T1" fmla="*/ 1 h 62"/>
              <a:gd name="T2" fmla="*/ 32 w 50"/>
              <a:gd name="T3" fmla="*/ 18 h 62"/>
              <a:gd name="T4" fmla="*/ 27 w 50"/>
              <a:gd name="T5" fmla="*/ 21 h 62"/>
              <a:gd name="T6" fmla="*/ 27 w 50"/>
              <a:gd name="T7" fmla="*/ 23 h 62"/>
              <a:gd name="T8" fmla="*/ 29 w 50"/>
              <a:gd name="T9" fmla="*/ 24 h 62"/>
              <a:gd name="T10" fmla="*/ 30 w 50"/>
              <a:gd name="T11" fmla="*/ 26 h 62"/>
              <a:gd name="T12" fmla="*/ 50 w 50"/>
              <a:gd name="T13" fmla="*/ 38 h 62"/>
              <a:gd name="T14" fmla="*/ 46 w 50"/>
              <a:gd name="T15" fmla="*/ 42 h 62"/>
              <a:gd name="T16" fmla="*/ 29 w 50"/>
              <a:gd name="T17" fmla="*/ 38 h 62"/>
              <a:gd name="T18" fmla="*/ 29 w 50"/>
              <a:gd name="T19" fmla="*/ 33 h 62"/>
              <a:gd name="T20" fmla="*/ 27 w 50"/>
              <a:gd name="T21" fmla="*/ 31 h 62"/>
              <a:gd name="T22" fmla="*/ 27 w 50"/>
              <a:gd name="T23" fmla="*/ 32 h 62"/>
              <a:gd name="T24" fmla="*/ 31 w 50"/>
              <a:gd name="T25" fmla="*/ 62 h 62"/>
              <a:gd name="T26" fmla="*/ 18 w 50"/>
              <a:gd name="T27" fmla="*/ 62 h 62"/>
              <a:gd name="T28" fmla="*/ 23 w 50"/>
              <a:gd name="T29" fmla="*/ 32 h 62"/>
              <a:gd name="T30" fmla="*/ 3 w 50"/>
              <a:gd name="T31" fmla="*/ 44 h 62"/>
              <a:gd name="T32" fmla="*/ 1 w 50"/>
              <a:gd name="T33" fmla="*/ 38 h 62"/>
              <a:gd name="T34" fmla="*/ 13 w 50"/>
              <a:gd name="T35" fmla="*/ 25 h 62"/>
              <a:gd name="T36" fmla="*/ 18 w 50"/>
              <a:gd name="T37" fmla="*/ 28 h 62"/>
              <a:gd name="T38" fmla="*/ 20 w 50"/>
              <a:gd name="T39" fmla="*/ 27 h 62"/>
              <a:gd name="T40" fmla="*/ 20 w 50"/>
              <a:gd name="T41" fmla="*/ 26 h 62"/>
              <a:gd name="T42" fmla="*/ 21 w 50"/>
              <a:gd name="T43" fmla="*/ 23 h 62"/>
              <a:gd name="T44" fmla="*/ 21 w 50"/>
              <a:gd name="T45" fmla="*/ 0 h 62"/>
              <a:gd name="T46" fmla="*/ 27 w 50"/>
              <a:gd name="T47" fmla="*/ 1 h 62"/>
              <a:gd name="T48" fmla="*/ 4 w 50"/>
              <a:gd name="T49" fmla="*/ 29 h 62"/>
              <a:gd name="T50" fmla="*/ 9 w 50"/>
              <a:gd name="T51" fmla="*/ 23 h 62"/>
              <a:gd name="T52" fmla="*/ 17 w 50"/>
              <a:gd name="T53" fmla="*/ 9 h 62"/>
              <a:gd name="T54" fmla="*/ 16 w 50"/>
              <a:gd name="T55" fmla="*/ 8 h 62"/>
              <a:gd name="T56" fmla="*/ 4 w 50"/>
              <a:gd name="T57" fmla="*/ 29 h 62"/>
              <a:gd name="T58" fmla="*/ 33 w 50"/>
              <a:gd name="T59" fmla="*/ 9 h 62"/>
              <a:gd name="T60" fmla="*/ 36 w 50"/>
              <a:gd name="T61" fmla="*/ 16 h 62"/>
              <a:gd name="T62" fmla="*/ 44 w 50"/>
              <a:gd name="T63" fmla="*/ 29 h 62"/>
              <a:gd name="T64" fmla="*/ 45 w 50"/>
              <a:gd name="T65" fmla="*/ 30 h 62"/>
              <a:gd name="T66" fmla="*/ 33 w 50"/>
              <a:gd name="T67" fmla="*/ 9 h 62"/>
              <a:gd name="T68" fmla="*/ 25 w 50"/>
              <a:gd name="T69" fmla="*/ 25 h 62"/>
              <a:gd name="T70" fmla="*/ 23 w 50"/>
              <a:gd name="T71" fmla="*/ 25 h 62"/>
              <a:gd name="T72" fmla="*/ 22 w 50"/>
              <a:gd name="T73" fmla="*/ 27 h 62"/>
              <a:gd name="T74" fmla="*/ 23 w 50"/>
              <a:gd name="T75" fmla="*/ 29 h 62"/>
              <a:gd name="T76" fmla="*/ 24 w 50"/>
              <a:gd name="T77" fmla="*/ 30 h 62"/>
              <a:gd name="T78" fmla="*/ 26 w 50"/>
              <a:gd name="T79" fmla="*/ 29 h 62"/>
              <a:gd name="T80" fmla="*/ 27 w 50"/>
              <a:gd name="T81" fmla="*/ 27 h 62"/>
              <a:gd name="T82" fmla="*/ 27 w 50"/>
              <a:gd name="T83" fmla="*/ 25 h 62"/>
              <a:gd name="T84" fmla="*/ 25 w 50"/>
              <a:gd name="T85" fmla="*/ 25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0" h="62">
                <a:moveTo>
                  <a:pt x="27" y="1"/>
                </a:moveTo>
                <a:cubicBezTo>
                  <a:pt x="32" y="18"/>
                  <a:pt x="32" y="18"/>
                  <a:pt x="32" y="18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3"/>
                  <a:pt x="27" y="23"/>
                  <a:pt x="27" y="23"/>
                </a:cubicBezTo>
                <a:cubicBezTo>
                  <a:pt x="28" y="23"/>
                  <a:pt x="28" y="23"/>
                  <a:pt x="29" y="24"/>
                </a:cubicBezTo>
                <a:cubicBezTo>
                  <a:pt x="29" y="25"/>
                  <a:pt x="29" y="25"/>
                  <a:pt x="30" y="26"/>
                </a:cubicBezTo>
                <a:cubicBezTo>
                  <a:pt x="50" y="38"/>
                  <a:pt x="50" y="38"/>
                  <a:pt x="50" y="38"/>
                </a:cubicBezTo>
                <a:cubicBezTo>
                  <a:pt x="46" y="42"/>
                  <a:pt x="46" y="42"/>
                  <a:pt x="46" y="42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33"/>
                  <a:pt x="29" y="33"/>
                  <a:pt x="29" y="33"/>
                </a:cubicBezTo>
                <a:cubicBezTo>
                  <a:pt x="27" y="31"/>
                  <a:pt x="27" y="31"/>
                  <a:pt x="27" y="31"/>
                </a:cubicBezTo>
                <a:cubicBezTo>
                  <a:pt x="27" y="32"/>
                  <a:pt x="27" y="32"/>
                  <a:pt x="27" y="32"/>
                </a:cubicBezTo>
                <a:cubicBezTo>
                  <a:pt x="31" y="62"/>
                  <a:pt x="31" y="62"/>
                  <a:pt x="31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23" y="32"/>
                  <a:pt x="23" y="32"/>
                  <a:pt x="23" y="32"/>
                </a:cubicBezTo>
                <a:cubicBezTo>
                  <a:pt x="3" y="44"/>
                  <a:pt x="3" y="44"/>
                  <a:pt x="3" y="44"/>
                </a:cubicBezTo>
                <a:cubicBezTo>
                  <a:pt x="1" y="38"/>
                  <a:pt x="1" y="38"/>
                  <a:pt x="1" y="38"/>
                </a:cubicBezTo>
                <a:cubicBezTo>
                  <a:pt x="13" y="25"/>
                  <a:pt x="13" y="25"/>
                  <a:pt x="13" y="25"/>
                </a:cubicBezTo>
                <a:cubicBezTo>
                  <a:pt x="18" y="28"/>
                  <a:pt x="18" y="28"/>
                  <a:pt x="18" y="28"/>
                </a:cubicBezTo>
                <a:cubicBezTo>
                  <a:pt x="20" y="27"/>
                  <a:pt x="20" y="27"/>
                  <a:pt x="20" y="27"/>
                </a:cubicBezTo>
                <a:cubicBezTo>
                  <a:pt x="20" y="27"/>
                  <a:pt x="20" y="27"/>
                  <a:pt x="20" y="26"/>
                </a:cubicBezTo>
                <a:cubicBezTo>
                  <a:pt x="20" y="25"/>
                  <a:pt x="20" y="24"/>
                  <a:pt x="21" y="23"/>
                </a:cubicBezTo>
                <a:cubicBezTo>
                  <a:pt x="21" y="0"/>
                  <a:pt x="21" y="0"/>
                  <a:pt x="21" y="0"/>
                </a:cubicBezTo>
                <a:cubicBezTo>
                  <a:pt x="27" y="1"/>
                  <a:pt x="27" y="1"/>
                  <a:pt x="27" y="1"/>
                </a:cubicBezTo>
                <a:close/>
                <a:moveTo>
                  <a:pt x="4" y="29"/>
                </a:moveTo>
                <a:cubicBezTo>
                  <a:pt x="9" y="23"/>
                  <a:pt x="9" y="23"/>
                  <a:pt x="9" y="23"/>
                </a:cubicBezTo>
                <a:cubicBezTo>
                  <a:pt x="7" y="18"/>
                  <a:pt x="9" y="12"/>
                  <a:pt x="17" y="9"/>
                </a:cubicBezTo>
                <a:cubicBezTo>
                  <a:pt x="16" y="8"/>
                  <a:pt x="17" y="8"/>
                  <a:pt x="16" y="8"/>
                </a:cubicBezTo>
                <a:cubicBezTo>
                  <a:pt x="5" y="11"/>
                  <a:pt x="0" y="22"/>
                  <a:pt x="4" y="29"/>
                </a:cubicBezTo>
                <a:close/>
                <a:moveTo>
                  <a:pt x="33" y="9"/>
                </a:moveTo>
                <a:cubicBezTo>
                  <a:pt x="36" y="16"/>
                  <a:pt x="36" y="16"/>
                  <a:pt x="36" y="16"/>
                </a:cubicBezTo>
                <a:cubicBezTo>
                  <a:pt x="42" y="16"/>
                  <a:pt x="45" y="21"/>
                  <a:pt x="44" y="29"/>
                </a:cubicBezTo>
                <a:cubicBezTo>
                  <a:pt x="45" y="29"/>
                  <a:pt x="45" y="29"/>
                  <a:pt x="45" y="30"/>
                </a:cubicBezTo>
                <a:cubicBezTo>
                  <a:pt x="49" y="18"/>
                  <a:pt x="41" y="9"/>
                  <a:pt x="33" y="9"/>
                </a:cubicBezTo>
                <a:close/>
                <a:moveTo>
                  <a:pt x="25" y="25"/>
                </a:moveTo>
                <a:cubicBezTo>
                  <a:pt x="24" y="24"/>
                  <a:pt x="24" y="25"/>
                  <a:pt x="23" y="25"/>
                </a:cubicBezTo>
                <a:cubicBezTo>
                  <a:pt x="22" y="25"/>
                  <a:pt x="22" y="26"/>
                  <a:pt x="22" y="27"/>
                </a:cubicBezTo>
                <a:cubicBezTo>
                  <a:pt x="22" y="27"/>
                  <a:pt x="22" y="28"/>
                  <a:pt x="23" y="29"/>
                </a:cubicBezTo>
                <a:cubicBezTo>
                  <a:pt x="23" y="29"/>
                  <a:pt x="24" y="29"/>
                  <a:pt x="24" y="30"/>
                </a:cubicBezTo>
                <a:cubicBezTo>
                  <a:pt x="25" y="30"/>
                  <a:pt x="26" y="29"/>
                  <a:pt x="26" y="29"/>
                </a:cubicBezTo>
                <a:cubicBezTo>
                  <a:pt x="27" y="29"/>
                  <a:pt x="27" y="28"/>
                  <a:pt x="27" y="27"/>
                </a:cubicBezTo>
                <a:cubicBezTo>
                  <a:pt x="27" y="27"/>
                  <a:pt x="27" y="26"/>
                  <a:pt x="27" y="25"/>
                </a:cubicBezTo>
                <a:cubicBezTo>
                  <a:pt x="26" y="25"/>
                  <a:pt x="26" y="25"/>
                  <a:pt x="25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9467809" y="4511238"/>
            <a:ext cx="754457" cy="766338"/>
            <a:chOff x="4721225" y="5484813"/>
            <a:chExt cx="403225" cy="409575"/>
          </a:xfrm>
          <a:solidFill>
            <a:schemeClr val="bg1"/>
          </a:solidFill>
        </p:grpSpPr>
        <p:sp>
          <p:nvSpPr>
            <p:cNvPr id="23" name="Freeform 53"/>
            <p:cNvSpPr>
              <a:spLocks noEditPoints="1"/>
            </p:cNvSpPr>
            <p:nvPr/>
          </p:nvSpPr>
          <p:spPr bwMode="auto">
            <a:xfrm>
              <a:off x="4776788" y="5535613"/>
              <a:ext cx="304800" cy="303213"/>
            </a:xfrm>
            <a:custGeom>
              <a:avLst/>
              <a:gdLst>
                <a:gd name="T0" fmla="*/ 21 w 49"/>
                <a:gd name="T1" fmla="*/ 2 h 49"/>
                <a:gd name="T2" fmla="*/ 16 w 49"/>
                <a:gd name="T3" fmla="*/ 7 h 49"/>
                <a:gd name="T4" fmla="*/ 8 w 49"/>
                <a:gd name="T5" fmla="*/ 15 h 49"/>
                <a:gd name="T6" fmla="*/ 3 w 49"/>
                <a:gd name="T7" fmla="*/ 17 h 49"/>
                <a:gd name="T8" fmla="*/ 6 w 49"/>
                <a:gd name="T9" fmla="*/ 19 h 49"/>
                <a:gd name="T10" fmla="*/ 8 w 49"/>
                <a:gd name="T11" fmla="*/ 23 h 49"/>
                <a:gd name="T12" fmla="*/ 18 w 49"/>
                <a:gd name="T13" fmla="*/ 25 h 49"/>
                <a:gd name="T14" fmla="*/ 26 w 49"/>
                <a:gd name="T15" fmla="*/ 30 h 49"/>
                <a:gd name="T16" fmla="*/ 19 w 49"/>
                <a:gd name="T17" fmla="*/ 42 h 49"/>
                <a:gd name="T18" fmla="*/ 15 w 49"/>
                <a:gd name="T19" fmla="*/ 49 h 49"/>
                <a:gd name="T20" fmla="*/ 13 w 49"/>
                <a:gd name="T21" fmla="*/ 48 h 49"/>
                <a:gd name="T22" fmla="*/ 11 w 49"/>
                <a:gd name="T23" fmla="*/ 38 h 49"/>
                <a:gd name="T24" fmla="*/ 7 w 49"/>
                <a:gd name="T25" fmla="*/ 30 h 49"/>
                <a:gd name="T26" fmla="*/ 7 w 49"/>
                <a:gd name="T27" fmla="*/ 24 h 49"/>
                <a:gd name="T28" fmla="*/ 4 w 49"/>
                <a:gd name="T29" fmla="*/ 21 h 49"/>
                <a:gd name="T30" fmla="*/ 1 w 49"/>
                <a:gd name="T31" fmla="*/ 16 h 49"/>
                <a:gd name="T32" fmla="*/ 6 w 49"/>
                <a:gd name="T33" fmla="*/ 7 h 49"/>
                <a:gd name="T34" fmla="*/ 44 w 49"/>
                <a:gd name="T35" fmla="*/ 10 h 49"/>
                <a:gd name="T36" fmla="*/ 42 w 49"/>
                <a:gd name="T37" fmla="*/ 11 h 49"/>
                <a:gd name="T38" fmla="*/ 36 w 49"/>
                <a:gd name="T39" fmla="*/ 8 h 49"/>
                <a:gd name="T40" fmla="*/ 32 w 49"/>
                <a:gd name="T41" fmla="*/ 11 h 49"/>
                <a:gd name="T42" fmla="*/ 31 w 49"/>
                <a:gd name="T43" fmla="*/ 9 h 49"/>
                <a:gd name="T44" fmla="*/ 33 w 49"/>
                <a:gd name="T45" fmla="*/ 7 h 49"/>
                <a:gd name="T46" fmla="*/ 35 w 49"/>
                <a:gd name="T47" fmla="*/ 3 h 49"/>
                <a:gd name="T48" fmla="*/ 44 w 49"/>
                <a:gd name="T49" fmla="*/ 10 h 49"/>
                <a:gd name="T50" fmla="*/ 31 w 49"/>
                <a:gd name="T51" fmla="*/ 25 h 49"/>
                <a:gd name="T52" fmla="*/ 40 w 49"/>
                <a:gd name="T53" fmla="*/ 28 h 49"/>
                <a:gd name="T54" fmla="*/ 47 w 49"/>
                <a:gd name="T55" fmla="*/ 34 h 49"/>
                <a:gd name="T56" fmla="*/ 48 w 49"/>
                <a:gd name="T57" fmla="*/ 18 h 49"/>
                <a:gd name="T58" fmla="*/ 39 w 49"/>
                <a:gd name="T59" fmla="*/ 13 h 49"/>
                <a:gd name="T60" fmla="*/ 34 w 49"/>
                <a:gd name="T61" fmla="*/ 11 h 49"/>
                <a:gd name="T62" fmla="*/ 31 w 49"/>
                <a:gd name="T63" fmla="*/ 14 h 49"/>
                <a:gd name="T64" fmla="*/ 29 w 49"/>
                <a:gd name="T65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21" y="0"/>
                  </a:moveTo>
                  <a:cubicBezTo>
                    <a:pt x="21" y="1"/>
                    <a:pt x="21" y="1"/>
                    <a:pt x="21" y="2"/>
                  </a:cubicBezTo>
                  <a:cubicBezTo>
                    <a:pt x="21" y="5"/>
                    <a:pt x="20" y="4"/>
                    <a:pt x="19" y="5"/>
                  </a:cubicBezTo>
                  <a:cubicBezTo>
                    <a:pt x="17" y="5"/>
                    <a:pt x="17" y="7"/>
                    <a:pt x="16" y="7"/>
                  </a:cubicBezTo>
                  <a:cubicBezTo>
                    <a:pt x="14" y="7"/>
                    <a:pt x="11" y="11"/>
                    <a:pt x="11" y="12"/>
                  </a:cubicBezTo>
                  <a:cubicBezTo>
                    <a:pt x="10" y="13"/>
                    <a:pt x="10" y="15"/>
                    <a:pt x="8" y="15"/>
                  </a:cubicBezTo>
                  <a:cubicBezTo>
                    <a:pt x="7" y="15"/>
                    <a:pt x="8" y="13"/>
                    <a:pt x="6" y="12"/>
                  </a:cubicBezTo>
                  <a:cubicBezTo>
                    <a:pt x="3" y="12"/>
                    <a:pt x="3" y="16"/>
                    <a:pt x="3" y="17"/>
                  </a:cubicBezTo>
                  <a:cubicBezTo>
                    <a:pt x="2" y="19"/>
                    <a:pt x="5" y="17"/>
                    <a:pt x="6" y="17"/>
                  </a:cubicBezTo>
                  <a:cubicBezTo>
                    <a:pt x="7" y="16"/>
                    <a:pt x="6" y="18"/>
                    <a:pt x="6" y="19"/>
                  </a:cubicBezTo>
                  <a:cubicBezTo>
                    <a:pt x="6" y="19"/>
                    <a:pt x="7" y="21"/>
                    <a:pt x="6" y="22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9" y="22"/>
                    <a:pt x="10" y="21"/>
                    <a:pt x="12" y="22"/>
                  </a:cubicBezTo>
                  <a:cubicBezTo>
                    <a:pt x="14" y="23"/>
                    <a:pt x="17" y="24"/>
                    <a:pt x="18" y="25"/>
                  </a:cubicBezTo>
                  <a:cubicBezTo>
                    <a:pt x="19" y="26"/>
                    <a:pt x="23" y="28"/>
                    <a:pt x="23" y="28"/>
                  </a:cubicBezTo>
                  <a:cubicBezTo>
                    <a:pt x="24" y="29"/>
                    <a:pt x="27" y="29"/>
                    <a:pt x="26" y="30"/>
                  </a:cubicBezTo>
                  <a:cubicBezTo>
                    <a:pt x="26" y="31"/>
                    <a:pt x="25" y="32"/>
                    <a:pt x="24" y="34"/>
                  </a:cubicBezTo>
                  <a:cubicBezTo>
                    <a:pt x="23" y="35"/>
                    <a:pt x="21" y="41"/>
                    <a:pt x="19" y="42"/>
                  </a:cubicBezTo>
                  <a:cubicBezTo>
                    <a:pt x="16" y="44"/>
                    <a:pt x="16" y="45"/>
                    <a:pt x="16" y="46"/>
                  </a:cubicBezTo>
                  <a:cubicBezTo>
                    <a:pt x="15" y="47"/>
                    <a:pt x="15" y="48"/>
                    <a:pt x="15" y="49"/>
                  </a:cubicBezTo>
                  <a:cubicBezTo>
                    <a:pt x="14" y="48"/>
                    <a:pt x="14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2" y="45"/>
                    <a:pt x="12" y="43"/>
                  </a:cubicBezTo>
                  <a:cubicBezTo>
                    <a:pt x="12" y="42"/>
                    <a:pt x="11" y="39"/>
                    <a:pt x="11" y="38"/>
                  </a:cubicBezTo>
                  <a:cubicBezTo>
                    <a:pt x="11" y="37"/>
                    <a:pt x="11" y="35"/>
                    <a:pt x="10" y="34"/>
                  </a:cubicBezTo>
                  <a:cubicBezTo>
                    <a:pt x="9" y="33"/>
                    <a:pt x="7" y="31"/>
                    <a:pt x="7" y="30"/>
                  </a:cubicBezTo>
                  <a:cubicBezTo>
                    <a:pt x="7" y="29"/>
                    <a:pt x="6" y="26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6" y="23"/>
                    <a:pt x="5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4" y="21"/>
                    <a:pt x="3" y="20"/>
                    <a:pt x="2" y="19"/>
                  </a:cubicBezTo>
                  <a:cubicBezTo>
                    <a:pt x="0" y="19"/>
                    <a:pt x="1" y="17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cubicBezTo>
                    <a:pt x="2" y="12"/>
                    <a:pt x="4" y="9"/>
                    <a:pt x="6" y="7"/>
                  </a:cubicBezTo>
                  <a:cubicBezTo>
                    <a:pt x="10" y="3"/>
                    <a:pt x="15" y="1"/>
                    <a:pt x="21" y="0"/>
                  </a:cubicBezTo>
                  <a:close/>
                  <a:moveTo>
                    <a:pt x="44" y="10"/>
                  </a:moveTo>
                  <a:cubicBezTo>
                    <a:pt x="44" y="11"/>
                    <a:pt x="44" y="11"/>
                    <a:pt x="43" y="11"/>
                  </a:cubicBezTo>
                  <a:cubicBezTo>
                    <a:pt x="43" y="12"/>
                    <a:pt x="42" y="12"/>
                    <a:pt x="42" y="11"/>
                  </a:cubicBezTo>
                  <a:cubicBezTo>
                    <a:pt x="41" y="11"/>
                    <a:pt x="39" y="11"/>
                    <a:pt x="39" y="11"/>
                  </a:cubicBezTo>
                  <a:cubicBezTo>
                    <a:pt x="38" y="11"/>
                    <a:pt x="37" y="9"/>
                    <a:pt x="36" y="8"/>
                  </a:cubicBezTo>
                  <a:cubicBezTo>
                    <a:pt x="35" y="7"/>
                    <a:pt x="35" y="9"/>
                    <a:pt x="34" y="10"/>
                  </a:cubicBezTo>
                  <a:cubicBezTo>
                    <a:pt x="34" y="10"/>
                    <a:pt x="33" y="11"/>
                    <a:pt x="32" y="11"/>
                  </a:cubicBezTo>
                  <a:cubicBezTo>
                    <a:pt x="31" y="11"/>
                    <a:pt x="30" y="8"/>
                    <a:pt x="30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2" y="8"/>
                    <a:pt x="32" y="7"/>
                  </a:cubicBezTo>
                  <a:cubicBezTo>
                    <a:pt x="32" y="6"/>
                    <a:pt x="32" y="7"/>
                    <a:pt x="33" y="7"/>
                  </a:cubicBezTo>
                  <a:cubicBezTo>
                    <a:pt x="33" y="7"/>
                    <a:pt x="34" y="5"/>
                    <a:pt x="34" y="4"/>
                  </a:cubicBezTo>
                  <a:cubicBezTo>
                    <a:pt x="34" y="4"/>
                    <a:pt x="35" y="3"/>
                    <a:pt x="35" y="3"/>
                  </a:cubicBezTo>
                  <a:cubicBezTo>
                    <a:pt x="38" y="4"/>
                    <a:pt x="40" y="5"/>
                    <a:pt x="42" y="7"/>
                  </a:cubicBezTo>
                  <a:cubicBezTo>
                    <a:pt x="43" y="8"/>
                    <a:pt x="43" y="9"/>
                    <a:pt x="44" y="10"/>
                  </a:cubicBezTo>
                  <a:close/>
                  <a:moveTo>
                    <a:pt x="29" y="20"/>
                  </a:moveTo>
                  <a:cubicBezTo>
                    <a:pt x="29" y="20"/>
                    <a:pt x="31" y="24"/>
                    <a:pt x="31" y="25"/>
                  </a:cubicBezTo>
                  <a:cubicBezTo>
                    <a:pt x="32" y="26"/>
                    <a:pt x="38" y="24"/>
                    <a:pt x="39" y="24"/>
                  </a:cubicBezTo>
                  <a:cubicBezTo>
                    <a:pt x="40" y="25"/>
                    <a:pt x="39" y="26"/>
                    <a:pt x="40" y="28"/>
                  </a:cubicBezTo>
                  <a:cubicBezTo>
                    <a:pt x="41" y="30"/>
                    <a:pt x="40" y="41"/>
                    <a:pt x="41" y="41"/>
                  </a:cubicBezTo>
                  <a:cubicBezTo>
                    <a:pt x="43" y="41"/>
                    <a:pt x="46" y="36"/>
                    <a:pt x="47" y="34"/>
                  </a:cubicBezTo>
                  <a:cubicBezTo>
                    <a:pt x="48" y="33"/>
                    <a:pt x="48" y="26"/>
                    <a:pt x="49" y="22"/>
                  </a:cubicBezTo>
                  <a:cubicBezTo>
                    <a:pt x="49" y="21"/>
                    <a:pt x="48" y="20"/>
                    <a:pt x="48" y="18"/>
                  </a:cubicBezTo>
                  <a:cubicBezTo>
                    <a:pt x="47" y="16"/>
                    <a:pt x="44" y="14"/>
                    <a:pt x="43" y="13"/>
                  </a:cubicBezTo>
                  <a:cubicBezTo>
                    <a:pt x="43" y="13"/>
                    <a:pt x="40" y="13"/>
                    <a:pt x="39" y="13"/>
                  </a:cubicBezTo>
                  <a:cubicBezTo>
                    <a:pt x="38" y="13"/>
                    <a:pt x="37" y="11"/>
                    <a:pt x="37" y="11"/>
                  </a:cubicBezTo>
                  <a:cubicBezTo>
                    <a:pt x="36" y="11"/>
                    <a:pt x="35" y="12"/>
                    <a:pt x="34" y="11"/>
                  </a:cubicBezTo>
                  <a:cubicBezTo>
                    <a:pt x="33" y="11"/>
                    <a:pt x="32" y="12"/>
                    <a:pt x="32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0" y="15"/>
                    <a:pt x="30" y="15"/>
                    <a:pt x="29" y="16"/>
                  </a:cubicBezTo>
                  <a:cubicBezTo>
                    <a:pt x="29" y="17"/>
                    <a:pt x="29" y="17"/>
                    <a:pt x="29" y="18"/>
                  </a:cubicBezTo>
                  <a:cubicBezTo>
                    <a:pt x="29" y="20"/>
                    <a:pt x="29" y="20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64"/>
            <p:cNvSpPr>
              <a:spLocks noEditPoints="1"/>
            </p:cNvSpPr>
            <p:nvPr/>
          </p:nvSpPr>
          <p:spPr bwMode="auto">
            <a:xfrm>
              <a:off x="4721225" y="5484813"/>
              <a:ext cx="403225" cy="409575"/>
            </a:xfrm>
            <a:custGeom>
              <a:avLst/>
              <a:gdLst>
                <a:gd name="T0" fmla="*/ 33 w 65"/>
                <a:gd name="T1" fmla="*/ 0 h 66"/>
                <a:gd name="T2" fmla="*/ 56 w 65"/>
                <a:gd name="T3" fmla="*/ 10 h 66"/>
                <a:gd name="T4" fmla="*/ 65 w 65"/>
                <a:gd name="T5" fmla="*/ 33 h 66"/>
                <a:gd name="T6" fmla="*/ 56 w 65"/>
                <a:gd name="T7" fmla="*/ 56 h 66"/>
                <a:gd name="T8" fmla="*/ 33 w 65"/>
                <a:gd name="T9" fmla="*/ 66 h 66"/>
                <a:gd name="T10" fmla="*/ 10 w 65"/>
                <a:gd name="T11" fmla="*/ 56 h 66"/>
                <a:gd name="T12" fmla="*/ 0 w 65"/>
                <a:gd name="T13" fmla="*/ 33 h 66"/>
                <a:gd name="T14" fmla="*/ 10 w 65"/>
                <a:gd name="T15" fmla="*/ 10 h 66"/>
                <a:gd name="T16" fmla="*/ 33 w 65"/>
                <a:gd name="T17" fmla="*/ 0 h 66"/>
                <a:gd name="T18" fmla="*/ 51 w 65"/>
                <a:gd name="T19" fmla="*/ 14 h 66"/>
                <a:gd name="T20" fmla="*/ 33 w 65"/>
                <a:gd name="T21" fmla="*/ 7 h 66"/>
                <a:gd name="T22" fmla="*/ 14 w 65"/>
                <a:gd name="T23" fmla="*/ 14 h 66"/>
                <a:gd name="T24" fmla="*/ 6 w 65"/>
                <a:gd name="T25" fmla="*/ 33 h 66"/>
                <a:gd name="T26" fmla="*/ 14 w 65"/>
                <a:gd name="T27" fmla="*/ 52 h 66"/>
                <a:gd name="T28" fmla="*/ 33 w 65"/>
                <a:gd name="T29" fmla="*/ 59 h 66"/>
                <a:gd name="T30" fmla="*/ 51 w 65"/>
                <a:gd name="T31" fmla="*/ 52 h 66"/>
                <a:gd name="T32" fmla="*/ 59 w 65"/>
                <a:gd name="T33" fmla="*/ 33 h 66"/>
                <a:gd name="T34" fmla="*/ 51 w 65"/>
                <a:gd name="T35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6">
                  <a:moveTo>
                    <a:pt x="33" y="0"/>
                  </a:moveTo>
                  <a:cubicBezTo>
                    <a:pt x="42" y="0"/>
                    <a:pt x="50" y="4"/>
                    <a:pt x="56" y="10"/>
                  </a:cubicBezTo>
                  <a:cubicBezTo>
                    <a:pt x="62" y="16"/>
                    <a:pt x="65" y="24"/>
                    <a:pt x="65" y="33"/>
                  </a:cubicBezTo>
                  <a:cubicBezTo>
                    <a:pt x="65" y="42"/>
                    <a:pt x="62" y="50"/>
                    <a:pt x="56" y="56"/>
                  </a:cubicBezTo>
                  <a:cubicBezTo>
                    <a:pt x="50" y="62"/>
                    <a:pt x="42" y="66"/>
                    <a:pt x="33" y="66"/>
                  </a:cubicBezTo>
                  <a:cubicBezTo>
                    <a:pt x="24" y="66"/>
                    <a:pt x="16" y="62"/>
                    <a:pt x="10" y="56"/>
                  </a:cubicBezTo>
                  <a:cubicBezTo>
                    <a:pt x="4" y="50"/>
                    <a:pt x="0" y="42"/>
                    <a:pt x="0" y="33"/>
                  </a:cubicBezTo>
                  <a:cubicBezTo>
                    <a:pt x="0" y="24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51" y="14"/>
                  </a:moveTo>
                  <a:cubicBezTo>
                    <a:pt x="47" y="10"/>
                    <a:pt x="40" y="7"/>
                    <a:pt x="33" y="7"/>
                  </a:cubicBezTo>
                  <a:cubicBezTo>
                    <a:pt x="25" y="7"/>
                    <a:pt x="19" y="10"/>
                    <a:pt x="14" y="14"/>
                  </a:cubicBezTo>
                  <a:cubicBezTo>
                    <a:pt x="9" y="19"/>
                    <a:pt x="6" y="26"/>
                    <a:pt x="6" y="33"/>
                  </a:cubicBezTo>
                  <a:cubicBezTo>
                    <a:pt x="6" y="40"/>
                    <a:pt x="9" y="47"/>
                    <a:pt x="14" y="52"/>
                  </a:cubicBezTo>
                  <a:cubicBezTo>
                    <a:pt x="19" y="56"/>
                    <a:pt x="25" y="59"/>
                    <a:pt x="33" y="59"/>
                  </a:cubicBezTo>
                  <a:cubicBezTo>
                    <a:pt x="40" y="59"/>
                    <a:pt x="47" y="56"/>
                    <a:pt x="51" y="52"/>
                  </a:cubicBezTo>
                  <a:cubicBezTo>
                    <a:pt x="56" y="47"/>
                    <a:pt x="59" y="40"/>
                    <a:pt x="59" y="33"/>
                  </a:cubicBezTo>
                  <a:cubicBezTo>
                    <a:pt x="59" y="26"/>
                    <a:pt x="56" y="19"/>
                    <a:pt x="5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1766" name="TextBox 8"/>
          <p:cNvSpPr txBox="1">
            <a:spLocks noChangeArrowheads="1"/>
          </p:cNvSpPr>
          <p:nvPr/>
        </p:nvSpPr>
        <p:spPr bwMode="auto">
          <a:xfrm>
            <a:off x="1296988" y="4751530"/>
            <a:ext cx="221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dirty="0"/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1767" name="TextBox 8"/>
          <p:cNvSpPr txBox="1">
            <a:spLocks noChangeArrowheads="1"/>
          </p:cNvSpPr>
          <p:nvPr/>
        </p:nvSpPr>
        <p:spPr bwMode="auto">
          <a:xfrm>
            <a:off x="1660525" y="4322905"/>
            <a:ext cx="1490663" cy="3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latin typeface="Tw Cen MT Condensed" panose="020B0606020104020203" pitchFamily="34" charset="0"/>
            </a:endParaRPr>
          </a:p>
        </p:txBody>
      </p:sp>
      <p:sp>
        <p:nvSpPr>
          <p:cNvPr id="31768" name="TextBox 8"/>
          <p:cNvSpPr txBox="1">
            <a:spLocks noChangeArrowheads="1"/>
          </p:cNvSpPr>
          <p:nvPr/>
        </p:nvSpPr>
        <p:spPr bwMode="auto">
          <a:xfrm>
            <a:off x="6318250" y="4751530"/>
            <a:ext cx="221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dirty="0"/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1769" name="TextBox 8"/>
          <p:cNvSpPr txBox="1">
            <a:spLocks noChangeArrowheads="1"/>
          </p:cNvSpPr>
          <p:nvPr/>
        </p:nvSpPr>
        <p:spPr bwMode="auto">
          <a:xfrm>
            <a:off x="6681788" y="4322905"/>
            <a:ext cx="1492250" cy="3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latin typeface="Tw Cen MT Condensed" panose="020B0606020104020203" pitchFamily="34" charset="0"/>
            </a:endParaRPr>
          </a:p>
        </p:txBody>
      </p:sp>
      <p:sp>
        <p:nvSpPr>
          <p:cNvPr id="31770" name="TextBox 8"/>
          <p:cNvSpPr txBox="1">
            <a:spLocks noChangeArrowheads="1"/>
          </p:cNvSpPr>
          <p:nvPr/>
        </p:nvSpPr>
        <p:spPr bwMode="auto">
          <a:xfrm>
            <a:off x="8784586" y="2305951"/>
            <a:ext cx="221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dirty="0"/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1771" name="TextBox 8"/>
          <p:cNvSpPr txBox="1">
            <a:spLocks noChangeArrowheads="1"/>
          </p:cNvSpPr>
          <p:nvPr/>
        </p:nvSpPr>
        <p:spPr bwMode="auto">
          <a:xfrm>
            <a:off x="9134475" y="1781792"/>
            <a:ext cx="1492250" cy="3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latin typeface="Tw Cen MT Condensed" panose="020B0606020104020203" pitchFamily="34" charset="0"/>
            </a:endParaRPr>
          </a:p>
        </p:txBody>
      </p:sp>
      <p:sp>
        <p:nvSpPr>
          <p:cNvPr id="31772" name="TextBox 8"/>
          <p:cNvSpPr txBox="1">
            <a:spLocks noChangeArrowheads="1"/>
          </p:cNvSpPr>
          <p:nvPr/>
        </p:nvSpPr>
        <p:spPr bwMode="auto">
          <a:xfrm>
            <a:off x="3876675" y="2305951"/>
            <a:ext cx="221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200" dirty="0"/>
              <a:t>There is one kind of job though, that is both indispensable and difficult – perhaps impossible – to automate: the kind that requires emotional skills. </a:t>
            </a:r>
            <a:endParaRPr lang="zh-CN" altLang="en-US" sz="1200" dirty="0"/>
          </a:p>
        </p:txBody>
      </p:sp>
      <p:sp>
        <p:nvSpPr>
          <p:cNvPr id="31773" name="TextBox 8"/>
          <p:cNvSpPr txBox="1">
            <a:spLocks noChangeArrowheads="1"/>
          </p:cNvSpPr>
          <p:nvPr/>
        </p:nvSpPr>
        <p:spPr bwMode="auto">
          <a:xfrm>
            <a:off x="4191000" y="1781792"/>
            <a:ext cx="1492250" cy="3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dirty="0">
                <a:latin typeface="Tw Cen MT Condensed" panose="020B0606020104020203" pitchFamily="34" charset="0"/>
              </a:rPr>
              <a:t>Enter your subtitle</a:t>
            </a:r>
            <a:endParaRPr lang="zh-CN" altLang="en-US" dirty="0">
              <a:latin typeface="Tw Cen MT Condensed" panose="020B0606020104020203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274828" y="496809"/>
            <a:ext cx="3642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latin typeface="Tw Cen MT Condensed" panose="020B0606020104020203" pitchFamily="34" charset="0"/>
              </a:rPr>
              <a:t>Enter your main title</a:t>
            </a:r>
            <a:endParaRPr lang="zh-CN" altLang="en-US" sz="4400" dirty="0">
              <a:latin typeface="Tw Cen MT Condensed" panose="020B0606020104020203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2" grpId="0" animBg="1"/>
      <p:bldP spid="31763" grpId="0" animBg="1"/>
      <p:bldP spid="31764" grpId="0" animBg="1"/>
      <p:bldP spid="31766" grpId="0"/>
      <p:bldP spid="31767" grpId="0"/>
      <p:bldP spid="31768" grpId="0"/>
      <p:bldP spid="31769" grpId="0"/>
      <p:bldP spid="31770" grpId="0"/>
      <p:bldP spid="31771" grpId="0"/>
      <p:bldP spid="31772" grpId="0"/>
      <p:bldP spid="31773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32522"/>
            <a:ext cx="12192000" cy="742121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64344" y="3906079"/>
            <a:ext cx="2662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 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  类  的  食  物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69351" y="2828835"/>
            <a:ext cx="3052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dirty="0" smtClean="0">
                <a:solidFill>
                  <a:schemeClr val="bg1"/>
                </a:solidFill>
                <a:latin typeface="Impact" panose="020B0806030902050204" pitchFamily="34" charset="0"/>
                <a:cs typeface="Segoe UI Light" panose="020B0502040204020203" pitchFamily="34" charset="0"/>
              </a:rPr>
              <a:t>THANKS</a:t>
            </a:r>
            <a:endParaRPr lang="zh-CN" altLang="en-US" sz="7200" dirty="0">
              <a:solidFill>
                <a:schemeClr val="bg1"/>
              </a:solidFill>
              <a:latin typeface="Impact" panose="020B0806030902050204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9234" y="467139"/>
            <a:ext cx="10853531" cy="5923722"/>
          </a:xfrm>
          <a:prstGeom prst="rect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66588" y="3844763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Exotc350 Bd BT" panose="04030805050B02020A03" pitchFamily="82" charset="0"/>
                <a:cs typeface="Segoe UI Light" panose="020B0502040204020203" pitchFamily="34" charset="0"/>
              </a:rPr>
              <a:t>PICTURE SHOW</a:t>
            </a:r>
            <a:endParaRPr lang="zh-CN" altLang="en-US" sz="2400" dirty="0">
              <a:solidFill>
                <a:schemeClr val="bg1"/>
              </a:solidFill>
              <a:latin typeface="Exotc350 Bd BT" panose="04030805050B02020A03" pitchFamily="82" charset="0"/>
              <a:cs typeface="Segoe UI Light" panose="020B0502040204020203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73220" y="4268332"/>
            <a:ext cx="3114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39266" y="3844763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Exotc350 Bd BT" panose="04030805050B02020A03" pitchFamily="82" charset="0"/>
                <a:cs typeface="Segoe UI Light" panose="020B0502040204020203" pitchFamily="34" charset="0"/>
              </a:rPr>
              <a:t>PICTURE SHOW</a:t>
            </a:r>
            <a:endParaRPr lang="zh-CN" altLang="en-US" sz="2400" dirty="0">
              <a:solidFill>
                <a:schemeClr val="bg1"/>
              </a:solidFill>
              <a:latin typeface="Exotc350 Bd BT" panose="04030805050B02020A03" pitchFamily="82" charset="0"/>
              <a:cs typeface="Segoe UI Light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45898" y="4268332"/>
            <a:ext cx="3114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33459" y="2567226"/>
            <a:ext cx="63345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03769" y="874455"/>
            <a:ext cx="30027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solidFill>
                  <a:schemeClr val="bg1"/>
                </a:solidFill>
                <a:latin typeface="Impact" panose="020B0806030902050204" pitchFamily="34" charset="0"/>
                <a:cs typeface="Segoe UI Light" panose="020B0502040204020203" pitchFamily="34" charset="0"/>
              </a:rPr>
              <a:t>Human </a:t>
            </a:r>
            <a:endParaRPr lang="en-US" altLang="zh-CN" sz="7200" dirty="0" smtClean="0">
              <a:solidFill>
                <a:schemeClr val="bg1"/>
              </a:solidFill>
              <a:latin typeface="Impact" panose="020B0806030902050204" pitchFamily="34" charset="0"/>
              <a:cs typeface="Segoe UI Light" panose="020B0502040204020203" pitchFamily="34" charset="0"/>
            </a:endParaRPr>
          </a:p>
          <a:p>
            <a:r>
              <a:rPr lang="en-US" altLang="zh-CN" sz="7200" dirty="0" smtClean="0">
                <a:solidFill>
                  <a:schemeClr val="bg1"/>
                </a:solidFill>
                <a:latin typeface="Impact" panose="020B0806030902050204" pitchFamily="34" charset="0"/>
                <a:cs typeface="Segoe UI Light" panose="020B0502040204020203" pitchFamily="34" charset="0"/>
              </a:rPr>
              <a:t>F</a:t>
            </a:r>
            <a:r>
              <a:rPr lang="zh-CN" altLang="en-US" sz="7200" dirty="0" smtClean="0">
                <a:solidFill>
                  <a:schemeClr val="bg1"/>
                </a:solidFill>
                <a:latin typeface="Impact" panose="020B0806030902050204" pitchFamily="34" charset="0"/>
                <a:cs typeface="Segoe UI Light" panose="020B0502040204020203" pitchFamily="34" charset="0"/>
              </a:rPr>
              <a:t>ood</a:t>
            </a:r>
            <a:endParaRPr lang="zh-CN" altLang="en-US" sz="7200" dirty="0">
              <a:solidFill>
                <a:schemeClr val="bg1"/>
              </a:solidFill>
              <a:latin typeface="Exotc350 Bd BT" panose="04030805050B02020A03" pitchFamily="82" charset="0"/>
              <a:cs typeface="Segoe UI Light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91478" y="3935896"/>
            <a:ext cx="2067339" cy="189506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07494" y="576466"/>
            <a:ext cx="3299792" cy="281277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706678" y="3495260"/>
            <a:ext cx="3299792" cy="281277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307494" y="3495260"/>
            <a:ext cx="3299792" cy="281277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706678" y="576466"/>
            <a:ext cx="3299792" cy="281277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16153" y="1053547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16153" y="1689148"/>
            <a:ext cx="335280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16153" y="3816625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16153" y="4452226"/>
            <a:ext cx="335280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59026" y="172278"/>
            <a:ext cx="5936974" cy="65068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539409" y="874643"/>
            <a:ext cx="6652591" cy="507558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875179" y="3535016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3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75179" y="4170617"/>
            <a:ext cx="335280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073426"/>
            <a:ext cx="6096000" cy="217335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88365" y="3067878"/>
            <a:ext cx="6215270" cy="379012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415130" y="808383"/>
            <a:ext cx="3776870" cy="262061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882343" y="1094937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28731" y="1770294"/>
            <a:ext cx="515509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97426" y="0"/>
            <a:ext cx="119270" cy="4505739"/>
          </a:xfrm>
          <a:prstGeom prst="rect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92017" y="2352261"/>
            <a:ext cx="119270" cy="45057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3429000"/>
            <a:ext cx="2199861" cy="612913"/>
          </a:xfrm>
          <a:prstGeom prst="rect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992139" y="3429000"/>
            <a:ext cx="2199861" cy="612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3220278" y="3429000"/>
            <a:ext cx="5751444" cy="342900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/>
        </p:nvSpPr>
        <p:spPr>
          <a:xfrm>
            <a:off x="3362739" y="3598870"/>
            <a:ext cx="5466522" cy="3259130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菱形 3"/>
          <p:cNvSpPr/>
          <p:nvPr/>
        </p:nvSpPr>
        <p:spPr>
          <a:xfrm>
            <a:off x="6202018" y="289892"/>
            <a:ext cx="5155096" cy="6092686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菱形 4"/>
          <p:cNvSpPr>
            <a:spLocks noChangeAspect="1"/>
          </p:cNvSpPr>
          <p:nvPr/>
        </p:nvSpPr>
        <p:spPr>
          <a:xfrm>
            <a:off x="6384237" y="499230"/>
            <a:ext cx="4812685" cy="5688000"/>
          </a:xfrm>
          <a:prstGeom prst="diamond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斜纹 7"/>
          <p:cNvSpPr/>
          <p:nvPr/>
        </p:nvSpPr>
        <p:spPr>
          <a:xfrm>
            <a:off x="3200400" y="3922643"/>
            <a:ext cx="2517913" cy="2975113"/>
          </a:xfrm>
          <a:prstGeom prst="diagStripe">
            <a:avLst>
              <a:gd name="adj" fmla="val 85714"/>
            </a:avLst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斜纹 8"/>
          <p:cNvSpPr/>
          <p:nvPr/>
        </p:nvSpPr>
        <p:spPr>
          <a:xfrm>
            <a:off x="6506818" y="0"/>
            <a:ext cx="2517913" cy="2975113"/>
          </a:xfrm>
          <a:prstGeom prst="diagStripe">
            <a:avLst>
              <a:gd name="adj" fmla="val 85714"/>
            </a:avLst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51108" y="3294798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97496" y="3970155"/>
            <a:ext cx="234563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菱形 11"/>
          <p:cNvSpPr/>
          <p:nvPr/>
        </p:nvSpPr>
        <p:spPr>
          <a:xfrm>
            <a:off x="1550504" y="0"/>
            <a:ext cx="2769705" cy="3269974"/>
          </a:xfrm>
          <a:prstGeom prst="diamon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斜纹 12"/>
          <p:cNvSpPr/>
          <p:nvPr/>
        </p:nvSpPr>
        <p:spPr>
          <a:xfrm rot="10800000">
            <a:off x="2922106" y="311426"/>
            <a:ext cx="2517913" cy="2975113"/>
          </a:xfrm>
          <a:prstGeom prst="diagStripe">
            <a:avLst>
              <a:gd name="adj" fmla="val 8571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等腰三角形 13"/>
          <p:cNvSpPr/>
          <p:nvPr/>
        </p:nvSpPr>
        <p:spPr>
          <a:xfrm flipV="1">
            <a:off x="3048001" y="-3"/>
            <a:ext cx="2531164" cy="147099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872000" y="0"/>
            <a:ext cx="4320000" cy="29949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872000" y="3816626"/>
            <a:ext cx="4320000" cy="304137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01078" y="1717812"/>
            <a:ext cx="6096000" cy="3429000"/>
          </a:xfrm>
          <a:prstGeom prst="rect">
            <a:avLst/>
          </a:prstGeom>
          <a:solidFill>
            <a:srgbClr val="A04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84777" y="2552675"/>
            <a:ext cx="2937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PICTURE SHOW</a:t>
            </a:r>
            <a:endParaRPr lang="zh-CN" altLang="en-US" sz="3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31164" y="3228032"/>
            <a:ext cx="52743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4626" y="1712016"/>
            <a:ext cx="304800" cy="3432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543878" y="1712016"/>
            <a:ext cx="304800" cy="3432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1712016"/>
            <a:ext cx="304800" cy="3432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029252" y="1712016"/>
            <a:ext cx="304800" cy="3432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506812" y="5329006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REMARK</a:t>
            </a:r>
            <a:endParaRPr lang="zh-CN" altLang="en-US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82887" y="5705839"/>
            <a:ext cx="37503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b="0" i="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We’re here to connect people to higher education in the UK. We’re a people-focused business and everything we do is designed to help applicants reach their potential. It’s a great feeling.</a:t>
            </a:r>
            <a:endParaRPr lang="zh-CN" alt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917542" y="733124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4" grpId="0"/>
      <p:bldP spid="5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2791</Words>
  <Application>Microsoft Office PowerPoint</Application>
  <PresentationFormat>宽屏</PresentationFormat>
  <Paragraphs>331</Paragraphs>
  <Slides>37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Exotc350 Bd BT</vt:lpstr>
      <vt:lpstr>Malgun Gothic</vt:lpstr>
      <vt:lpstr>宋体</vt:lpstr>
      <vt:lpstr>微软雅黑</vt:lpstr>
      <vt:lpstr>幼圆</vt:lpstr>
      <vt:lpstr>Arial</vt:lpstr>
      <vt:lpstr>Arial Black</vt:lpstr>
      <vt:lpstr>Calibri</vt:lpstr>
      <vt:lpstr>Calibri Light</vt:lpstr>
      <vt:lpstr>Impact</vt:lpstr>
      <vt:lpstr>Microsoft Tai Le</vt:lpstr>
      <vt:lpstr>Segoe UI Light</vt:lpstr>
      <vt:lpstr>Tw Cen MT Condensed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</cp:lastModifiedBy>
  <cp:revision>15</cp:revision>
  <dcterms:created xsi:type="dcterms:W3CDTF">2017-08-20T03:40:00Z</dcterms:created>
  <dcterms:modified xsi:type="dcterms:W3CDTF">2017-09-10T14:55:19Z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