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89" r:id="rId11"/>
    <p:sldId id="264" r:id="rId12"/>
    <p:sldId id="279" r:id="rId13"/>
    <p:sldId id="280" r:id="rId14"/>
    <p:sldId id="281" r:id="rId15"/>
    <p:sldId id="290" r:id="rId16"/>
    <p:sldId id="282" r:id="rId17"/>
    <p:sldId id="283" r:id="rId18"/>
    <p:sldId id="284" r:id="rId19"/>
    <p:sldId id="285" r:id="rId20"/>
    <p:sldId id="291" r:id="rId21"/>
    <p:sldId id="274" r:id="rId22"/>
    <p:sldId id="292" r:id="rId23"/>
    <p:sldId id="293" r:id="rId24"/>
    <p:sldId id="294" r:id="rId25"/>
    <p:sldId id="295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A65"/>
    <a:srgbClr val="72A81D"/>
    <a:srgbClr val="67B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4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34" y="858"/>
      </p:cViewPr>
      <p:guideLst>
        <p:guide orient="horz" pos="550"/>
        <p:guide pos="1005"/>
        <p:guide pos="36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DDB3C-2120-43D5-B673-19ABC48992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7F0D0-BC87-44EF-8680-1E0E84E9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0252FD-5CA5-4C55-86A0-31CF80E952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29876F-43E8-4CFE-B1A5-445FFCA49F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3319" r="12307" b="1650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045404"/>
            <a:ext cx="12192000" cy="550779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" y="0"/>
            <a:ext cx="12180996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9" r="63450"/>
          <a:stretch>
            <a:fillRect/>
          </a:stretch>
        </p:blipFill>
        <p:spPr>
          <a:xfrm>
            <a:off x="5502" y="5067300"/>
            <a:ext cx="4452198" cy="17907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63807" y="2408267"/>
            <a:ext cx="69445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spc="600" dirty="0" smtClean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教师说课</a:t>
            </a:r>
            <a:r>
              <a:rPr lang="zh-CN" altLang="en-US" sz="6000" spc="600" dirty="0" smtClean="0">
                <a:solidFill>
                  <a:srgbClr val="67B309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教育PPT</a:t>
            </a:r>
            <a:endParaRPr lang="zh-CN" altLang="en-US" sz="6000" spc="600" dirty="0">
              <a:solidFill>
                <a:srgbClr val="67B309"/>
              </a:solidFill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01256" y="342702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70194" y="2005662"/>
            <a:ext cx="5558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spc="300" dirty="0" smtClean="0">
                <a:solidFill>
                  <a:schemeClr val="bg1"/>
                </a:solidFill>
              </a:rPr>
              <a:t>TEACHER SAYS LESSON EDUCATION PPT</a:t>
            </a:r>
            <a:endParaRPr lang="zh-CN" altLang="en-US" sz="2000" spc="3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45975" y="4162966"/>
            <a:ext cx="4678680" cy="275590"/>
          </a:xfrm>
          <a:prstGeom prst="rect">
            <a:avLst/>
          </a:prstGeom>
          <a:solidFill>
            <a:srgbClr val="67B309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200" spc="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说课老师：情缘素材    时间：</a:t>
            </a:r>
            <a:r>
              <a:rPr lang="en-US" altLang="zh-CN" sz="1200" spc="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2018.9.11</a:t>
            </a:r>
            <a:endParaRPr lang="zh-CN" altLang="en-US" sz="1200" spc="600" dirty="0"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</p:txBody>
      </p:sp>
      <p:pic>
        <p:nvPicPr>
          <p:cNvPr id="13" name="Kevin Kern - Through the Arbo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608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5921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01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01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401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11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401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901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401"/>
                                </p:stCondLst>
                                <p:childTnLst>
                                  <p:par>
                                    <p:cTn id="2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11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28" y="350054"/>
            <a:ext cx="4172464" cy="630942"/>
            <a:chOff x="1211907" y="354469"/>
            <a:chExt cx="4172460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506290" y="731306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</a:t>
              </a:r>
              <a:r>
                <a:rPr lang="zh-CN" altLang="en-US" sz="35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6" name="Group 35"/>
          <p:cNvGrpSpPr/>
          <p:nvPr/>
        </p:nvGrpSpPr>
        <p:grpSpPr bwMode="auto">
          <a:xfrm>
            <a:off x="7351714" y="1830386"/>
            <a:ext cx="2954337" cy="832361"/>
            <a:chOff x="1603804" y="2220559"/>
            <a:chExt cx="2955174" cy="832382"/>
          </a:xfrm>
        </p:grpSpPr>
        <p:sp>
          <p:nvSpPr>
            <p:cNvPr id="7" name="Text Placeholder 2"/>
            <p:cNvSpPr txBox="1"/>
            <p:nvPr/>
          </p:nvSpPr>
          <p:spPr>
            <a:xfrm>
              <a:off x="1603804" y="2220559"/>
              <a:ext cx="2013520" cy="261943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8" name="TextBox 37"/>
            <p:cNvSpPr txBox="1"/>
            <p:nvPr/>
          </p:nvSpPr>
          <p:spPr>
            <a:xfrm>
              <a:off x="1680026" y="2560293"/>
              <a:ext cx="2878952" cy="49264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 bwMode="auto">
          <a:xfrm>
            <a:off x="7351714" y="4600575"/>
            <a:ext cx="2954337" cy="832360"/>
            <a:chOff x="1603804" y="2220559"/>
            <a:chExt cx="2955174" cy="832379"/>
          </a:xfrm>
        </p:grpSpPr>
        <p:sp>
          <p:nvSpPr>
            <p:cNvPr id="10" name="Text Placeholder 2"/>
            <p:cNvSpPr txBox="1"/>
            <p:nvPr/>
          </p:nvSpPr>
          <p:spPr>
            <a:xfrm>
              <a:off x="1603804" y="2220559"/>
              <a:ext cx="2013520" cy="261944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1" name="TextBox 40"/>
            <p:cNvSpPr txBox="1"/>
            <p:nvPr/>
          </p:nvSpPr>
          <p:spPr>
            <a:xfrm>
              <a:off x="1680026" y="2560292"/>
              <a:ext cx="2878952" cy="49264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2" name="Group 41"/>
          <p:cNvGrpSpPr/>
          <p:nvPr/>
        </p:nvGrpSpPr>
        <p:grpSpPr bwMode="auto">
          <a:xfrm>
            <a:off x="1895475" y="1830388"/>
            <a:ext cx="2960688" cy="832361"/>
            <a:chOff x="1679271" y="2220559"/>
            <a:chExt cx="2959965" cy="832382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2625190" y="2220559"/>
              <a:ext cx="2014046" cy="261943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4" name="TextBox 43"/>
            <p:cNvSpPr txBox="1"/>
            <p:nvPr/>
          </p:nvSpPr>
          <p:spPr>
            <a:xfrm>
              <a:off x="1679271" y="2560293"/>
              <a:ext cx="2879022" cy="49264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Group 44"/>
          <p:cNvGrpSpPr/>
          <p:nvPr/>
        </p:nvGrpSpPr>
        <p:grpSpPr bwMode="auto">
          <a:xfrm>
            <a:off x="1895475" y="4597400"/>
            <a:ext cx="2960688" cy="832360"/>
            <a:chOff x="1679271" y="2220559"/>
            <a:chExt cx="2959965" cy="832379"/>
          </a:xfrm>
        </p:grpSpPr>
        <p:sp>
          <p:nvSpPr>
            <p:cNvPr id="16" name="Text Placeholder 2"/>
            <p:cNvSpPr txBox="1"/>
            <p:nvPr/>
          </p:nvSpPr>
          <p:spPr>
            <a:xfrm>
              <a:off x="2625190" y="2220559"/>
              <a:ext cx="2014046" cy="261944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7" name="TextBox 46"/>
            <p:cNvSpPr txBox="1"/>
            <p:nvPr/>
          </p:nvSpPr>
          <p:spPr>
            <a:xfrm>
              <a:off x="1679271" y="2560292"/>
              <a:ext cx="2879022" cy="49264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" name="Group 1"/>
          <p:cNvGrpSpPr/>
          <p:nvPr/>
        </p:nvGrpSpPr>
        <p:grpSpPr bwMode="auto">
          <a:xfrm>
            <a:off x="4165601" y="1876425"/>
            <a:ext cx="3825875" cy="3825875"/>
            <a:chOff x="4165601" y="1876283"/>
            <a:chExt cx="3825268" cy="3825269"/>
          </a:xfrm>
        </p:grpSpPr>
        <p:grpSp>
          <p:nvGrpSpPr>
            <p:cNvPr id="19" name="Group 34"/>
            <p:cNvGrpSpPr/>
            <p:nvPr/>
          </p:nvGrpSpPr>
          <p:grpSpPr bwMode="auto">
            <a:xfrm>
              <a:off x="4165601" y="1876283"/>
              <a:ext cx="3825268" cy="3825269"/>
              <a:chOff x="4165601" y="1768707"/>
              <a:chExt cx="3970866" cy="3970867"/>
            </a:xfrm>
          </p:grpSpPr>
          <p:sp>
            <p:nvSpPr>
              <p:cNvPr id="30" name="Freeform 5"/>
              <p:cNvSpPr/>
              <p:nvPr/>
            </p:nvSpPr>
            <p:spPr bwMode="auto">
              <a:xfrm>
                <a:off x="4165601" y="3406484"/>
                <a:ext cx="2324852" cy="2333090"/>
              </a:xfrm>
              <a:custGeom>
                <a:avLst/>
                <a:gdLst>
                  <a:gd name="T0" fmla="*/ 0 w 285"/>
                  <a:gd name="T1" fmla="*/ 83 h 286"/>
                  <a:gd name="T2" fmla="*/ 0 w 285"/>
                  <a:gd name="T3" fmla="*/ 0 h 286"/>
                  <a:gd name="T4" fmla="*/ 285 w 285"/>
                  <a:gd name="T5" fmla="*/ 286 h 286"/>
                  <a:gd name="T6" fmla="*/ 202 w 285"/>
                  <a:gd name="T7" fmla="*/ 286 h 286"/>
                  <a:gd name="T8" fmla="*/ 0 w 285"/>
                  <a:gd name="T9" fmla="*/ 83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286">
                    <a:moveTo>
                      <a:pt x="0" y="8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7" y="0"/>
                      <a:pt x="285" y="128"/>
                      <a:pt x="285" y="286"/>
                    </a:cubicBezTo>
                    <a:cubicBezTo>
                      <a:pt x="202" y="286"/>
                      <a:pt x="202" y="286"/>
                      <a:pt x="202" y="286"/>
                    </a:cubicBezTo>
                    <a:cubicBezTo>
                      <a:pt x="202" y="174"/>
                      <a:pt x="111" y="83"/>
                      <a:pt x="0" y="8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4165601" y="1768707"/>
                <a:ext cx="2324852" cy="2324853"/>
              </a:xfrm>
              <a:custGeom>
                <a:avLst/>
                <a:gdLst>
                  <a:gd name="T0" fmla="*/ 0 w 285"/>
                  <a:gd name="T1" fmla="*/ 202 h 285"/>
                  <a:gd name="T2" fmla="*/ 0 w 285"/>
                  <a:gd name="T3" fmla="*/ 285 h 285"/>
                  <a:gd name="T4" fmla="*/ 285 w 285"/>
                  <a:gd name="T5" fmla="*/ 0 h 285"/>
                  <a:gd name="T6" fmla="*/ 202 w 285"/>
                  <a:gd name="T7" fmla="*/ 0 h 285"/>
                  <a:gd name="T8" fmla="*/ 0 w 285"/>
                  <a:gd name="T9" fmla="*/ 20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285">
                    <a:moveTo>
                      <a:pt x="0" y="202"/>
                    </a:moveTo>
                    <a:cubicBezTo>
                      <a:pt x="0" y="285"/>
                      <a:pt x="0" y="285"/>
                      <a:pt x="0" y="285"/>
                    </a:cubicBezTo>
                    <a:cubicBezTo>
                      <a:pt x="157" y="285"/>
                      <a:pt x="285" y="157"/>
                      <a:pt x="285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2" y="111"/>
                      <a:pt x="111" y="202"/>
                      <a:pt x="0" y="202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7"/>
              <p:cNvSpPr/>
              <p:nvPr/>
            </p:nvSpPr>
            <p:spPr bwMode="auto">
              <a:xfrm>
                <a:off x="5811616" y="3406484"/>
                <a:ext cx="2324851" cy="2333090"/>
              </a:xfrm>
              <a:custGeom>
                <a:avLst/>
                <a:gdLst>
                  <a:gd name="T0" fmla="*/ 285 w 285"/>
                  <a:gd name="T1" fmla="*/ 83 h 286"/>
                  <a:gd name="T2" fmla="*/ 285 w 285"/>
                  <a:gd name="T3" fmla="*/ 0 h 286"/>
                  <a:gd name="T4" fmla="*/ 0 w 285"/>
                  <a:gd name="T5" fmla="*/ 286 h 286"/>
                  <a:gd name="T6" fmla="*/ 83 w 285"/>
                  <a:gd name="T7" fmla="*/ 286 h 286"/>
                  <a:gd name="T8" fmla="*/ 285 w 285"/>
                  <a:gd name="T9" fmla="*/ 83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286">
                    <a:moveTo>
                      <a:pt x="285" y="83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128" y="0"/>
                      <a:pt x="0" y="128"/>
                      <a:pt x="0" y="286"/>
                    </a:cubicBezTo>
                    <a:cubicBezTo>
                      <a:pt x="83" y="286"/>
                      <a:pt x="83" y="286"/>
                      <a:pt x="83" y="286"/>
                    </a:cubicBezTo>
                    <a:cubicBezTo>
                      <a:pt x="83" y="174"/>
                      <a:pt x="174" y="83"/>
                      <a:pt x="285" y="8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8"/>
              <p:cNvSpPr/>
              <p:nvPr/>
            </p:nvSpPr>
            <p:spPr bwMode="auto">
              <a:xfrm>
                <a:off x="5811616" y="1768707"/>
                <a:ext cx="2324851" cy="2324853"/>
              </a:xfrm>
              <a:custGeom>
                <a:avLst/>
                <a:gdLst>
                  <a:gd name="T0" fmla="*/ 285 w 285"/>
                  <a:gd name="T1" fmla="*/ 202 h 285"/>
                  <a:gd name="T2" fmla="*/ 285 w 285"/>
                  <a:gd name="T3" fmla="*/ 285 h 285"/>
                  <a:gd name="T4" fmla="*/ 0 w 285"/>
                  <a:gd name="T5" fmla="*/ 0 h 285"/>
                  <a:gd name="T6" fmla="*/ 83 w 285"/>
                  <a:gd name="T7" fmla="*/ 0 h 285"/>
                  <a:gd name="T8" fmla="*/ 285 w 285"/>
                  <a:gd name="T9" fmla="*/ 202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285">
                    <a:moveTo>
                      <a:pt x="285" y="202"/>
                    </a:moveTo>
                    <a:cubicBezTo>
                      <a:pt x="285" y="285"/>
                      <a:pt x="285" y="285"/>
                      <a:pt x="285" y="285"/>
                    </a:cubicBezTo>
                    <a:cubicBezTo>
                      <a:pt x="128" y="285"/>
                      <a:pt x="0" y="157"/>
                      <a:pt x="0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83" y="111"/>
                      <a:pt x="174" y="202"/>
                      <a:pt x="285" y="202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Freeform 61"/>
            <p:cNvSpPr>
              <a:spLocks noEditPoints="1"/>
            </p:cNvSpPr>
            <p:nvPr/>
          </p:nvSpPr>
          <p:spPr bwMode="auto">
            <a:xfrm>
              <a:off x="5209916" y="3015778"/>
              <a:ext cx="542070" cy="425449"/>
            </a:xfrm>
            <a:custGeom>
              <a:avLst/>
              <a:gdLst>
                <a:gd name="T0" fmla="*/ 255693 w 106"/>
                <a:gd name="T1" fmla="*/ 56385 h 83"/>
                <a:gd name="T2" fmla="*/ 260807 w 106"/>
                <a:gd name="T3" fmla="*/ 56385 h 83"/>
                <a:gd name="T4" fmla="*/ 260807 w 106"/>
                <a:gd name="T5" fmla="*/ 220413 h 83"/>
                <a:gd name="T6" fmla="*/ 97163 w 106"/>
                <a:gd name="T7" fmla="*/ 138399 h 83"/>
                <a:gd name="T8" fmla="*/ 97163 w 106"/>
                <a:gd name="T9" fmla="*/ 133273 h 83"/>
                <a:gd name="T10" fmla="*/ 281263 w 106"/>
                <a:gd name="T11" fmla="*/ 215287 h 83"/>
                <a:gd name="T12" fmla="*/ 286377 w 106"/>
                <a:gd name="T13" fmla="*/ 220413 h 83"/>
                <a:gd name="T14" fmla="*/ 444907 w 106"/>
                <a:gd name="T15" fmla="*/ 138399 h 83"/>
                <a:gd name="T16" fmla="*/ 286377 w 106"/>
                <a:gd name="T17" fmla="*/ 56385 h 83"/>
                <a:gd name="T18" fmla="*/ 281263 w 106"/>
                <a:gd name="T19" fmla="*/ 56385 h 83"/>
                <a:gd name="T20" fmla="*/ 76708 w 106"/>
                <a:gd name="T21" fmla="*/ 148651 h 83"/>
                <a:gd name="T22" fmla="*/ 5114 w 106"/>
                <a:gd name="T23" fmla="*/ 179406 h 83"/>
                <a:gd name="T24" fmla="*/ 5114 w 106"/>
                <a:gd name="T25" fmla="*/ 189658 h 83"/>
                <a:gd name="T26" fmla="*/ 173872 w 106"/>
                <a:gd name="T27" fmla="*/ 271672 h 83"/>
                <a:gd name="T28" fmla="*/ 245466 w 106"/>
                <a:gd name="T29" fmla="*/ 235791 h 83"/>
                <a:gd name="T30" fmla="*/ 536956 w 106"/>
                <a:gd name="T31" fmla="*/ 82014 h 83"/>
                <a:gd name="T32" fmla="*/ 536956 w 106"/>
                <a:gd name="T33" fmla="*/ 92266 h 83"/>
                <a:gd name="T34" fmla="*/ 465362 w 106"/>
                <a:gd name="T35" fmla="*/ 128147 h 83"/>
                <a:gd name="T36" fmla="*/ 296604 w 106"/>
                <a:gd name="T37" fmla="*/ 41007 h 83"/>
                <a:gd name="T38" fmla="*/ 368198 w 106"/>
                <a:gd name="T39" fmla="*/ 0 h 83"/>
                <a:gd name="T40" fmla="*/ 536956 w 106"/>
                <a:gd name="T41" fmla="*/ 82014 h 83"/>
                <a:gd name="T42" fmla="*/ 542070 w 106"/>
                <a:gd name="T43" fmla="*/ 184532 h 83"/>
                <a:gd name="T44" fmla="*/ 368198 w 106"/>
                <a:gd name="T45" fmla="*/ 271672 h 83"/>
                <a:gd name="T46" fmla="*/ 296604 w 106"/>
                <a:gd name="T47" fmla="*/ 240917 h 83"/>
                <a:gd name="T48" fmla="*/ 296604 w 106"/>
                <a:gd name="T49" fmla="*/ 230665 h 83"/>
                <a:gd name="T50" fmla="*/ 470476 w 106"/>
                <a:gd name="T51" fmla="*/ 148651 h 83"/>
                <a:gd name="T52" fmla="*/ 245466 w 106"/>
                <a:gd name="T53" fmla="*/ 35881 h 83"/>
                <a:gd name="T54" fmla="*/ 168758 w 106"/>
                <a:gd name="T55" fmla="*/ 0 h 83"/>
                <a:gd name="T56" fmla="*/ 0 w 106"/>
                <a:gd name="T57" fmla="*/ 87140 h 83"/>
                <a:gd name="T58" fmla="*/ 71594 w 106"/>
                <a:gd name="T59" fmla="*/ 128147 h 83"/>
                <a:gd name="T60" fmla="*/ 245466 w 106"/>
                <a:gd name="T61" fmla="*/ 46133 h 83"/>
                <a:gd name="T62" fmla="*/ 245466 w 106"/>
                <a:gd name="T63" fmla="*/ 35881 h 83"/>
                <a:gd name="T64" fmla="*/ 281263 w 106"/>
                <a:gd name="T65" fmla="*/ 420323 h 83"/>
                <a:gd name="T66" fmla="*/ 286377 w 106"/>
                <a:gd name="T67" fmla="*/ 425449 h 83"/>
                <a:gd name="T68" fmla="*/ 460248 w 106"/>
                <a:gd name="T69" fmla="*/ 333183 h 83"/>
                <a:gd name="T70" fmla="*/ 455134 w 106"/>
                <a:gd name="T71" fmla="*/ 251169 h 83"/>
                <a:gd name="T72" fmla="*/ 373312 w 106"/>
                <a:gd name="T73" fmla="*/ 292176 h 83"/>
                <a:gd name="T74" fmla="*/ 368198 w 106"/>
                <a:gd name="T75" fmla="*/ 292176 h 83"/>
                <a:gd name="T76" fmla="*/ 286377 w 106"/>
                <a:gd name="T77" fmla="*/ 251169 h 83"/>
                <a:gd name="T78" fmla="*/ 281263 w 106"/>
                <a:gd name="T79" fmla="*/ 256295 h 83"/>
                <a:gd name="T80" fmla="*/ 86936 w 106"/>
                <a:gd name="T81" fmla="*/ 251169 h 83"/>
                <a:gd name="T82" fmla="*/ 168758 w 106"/>
                <a:gd name="T83" fmla="*/ 292176 h 83"/>
                <a:gd name="T84" fmla="*/ 255693 w 106"/>
                <a:gd name="T85" fmla="*/ 251169 h 83"/>
                <a:gd name="T86" fmla="*/ 260807 w 106"/>
                <a:gd name="T87" fmla="*/ 256295 h 83"/>
                <a:gd name="T88" fmla="*/ 260807 w 106"/>
                <a:gd name="T89" fmla="*/ 425449 h 83"/>
                <a:gd name="T90" fmla="*/ 86936 w 106"/>
                <a:gd name="T91" fmla="*/ 338309 h 83"/>
                <a:gd name="T92" fmla="*/ 81822 w 106"/>
                <a:gd name="T93" fmla="*/ 256295 h 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6" h="83">
                  <a:moveTo>
                    <a:pt x="19" y="26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3"/>
                    <a:pt x="51" y="43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19" y="26"/>
                    <a:pt x="19" y="26"/>
                  </a:cubicBezTo>
                  <a:close/>
                  <a:moveTo>
                    <a:pt x="55" y="11"/>
                  </a:move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55" y="43"/>
                    <a:pt x="55" y="43"/>
                  </a:cubicBezTo>
                  <a:cubicBezTo>
                    <a:pt x="55" y="43"/>
                    <a:pt x="56" y="43"/>
                    <a:pt x="56" y="43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lose/>
                  <a:moveTo>
                    <a:pt x="48" y="4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4" y="29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7"/>
                    <a:pt x="1" y="37"/>
                    <a:pt x="1" y="3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05" y="16"/>
                  </a:moveTo>
                  <a:cubicBezTo>
                    <a:pt x="105" y="17"/>
                    <a:pt x="106" y="17"/>
                    <a:pt x="106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5" y="16"/>
                    <a:pt x="105" y="16"/>
                    <a:pt x="105" y="16"/>
                  </a:cubicBezTo>
                  <a:close/>
                  <a:moveTo>
                    <a:pt x="105" y="35"/>
                  </a:moveTo>
                  <a:cubicBezTo>
                    <a:pt x="105" y="36"/>
                    <a:pt x="106" y="36"/>
                    <a:pt x="106" y="36"/>
                  </a:cubicBezTo>
                  <a:cubicBezTo>
                    <a:pt x="106" y="37"/>
                    <a:pt x="105" y="37"/>
                    <a:pt x="105" y="37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4"/>
                    <a:pt x="72" y="54"/>
                    <a:pt x="72" y="53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6"/>
                    <a:pt x="58" y="46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2" y="29"/>
                  </a:cubicBezTo>
                  <a:cubicBezTo>
                    <a:pt x="105" y="35"/>
                    <a:pt x="105" y="35"/>
                    <a:pt x="105" y="35"/>
                  </a:cubicBezTo>
                  <a:close/>
                  <a:moveTo>
                    <a:pt x="48" y="7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lose/>
                  <a:moveTo>
                    <a:pt x="55" y="50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82"/>
                    <a:pt x="55" y="83"/>
                    <a:pt x="55" y="83"/>
                  </a:cubicBezTo>
                  <a:cubicBezTo>
                    <a:pt x="55" y="83"/>
                    <a:pt x="56" y="83"/>
                    <a:pt x="56" y="83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90" y="66"/>
                    <a:pt x="90" y="6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9" y="49"/>
                    <a:pt x="89" y="49"/>
                  </a:cubicBezTo>
                  <a:cubicBezTo>
                    <a:pt x="89" y="49"/>
                    <a:pt x="89" y="49"/>
                    <a:pt x="88" y="49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5" y="49"/>
                    <a:pt x="55" y="49"/>
                  </a:cubicBezTo>
                  <a:cubicBezTo>
                    <a:pt x="55" y="49"/>
                    <a:pt x="55" y="50"/>
                    <a:pt x="5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7" y="49"/>
                    <a:pt x="17" y="49"/>
                  </a:cubicBezTo>
                  <a:cubicBezTo>
                    <a:pt x="17" y="49"/>
                    <a:pt x="17" y="49"/>
                    <a:pt x="18" y="49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3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6" y="66"/>
                    <a:pt x="16" y="6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Shape 2671"/>
            <p:cNvSpPr/>
            <p:nvPr/>
          </p:nvSpPr>
          <p:spPr bwMode="auto">
            <a:xfrm>
              <a:off x="6474166" y="2960022"/>
              <a:ext cx="381124" cy="536959"/>
            </a:xfrm>
            <a:custGeom>
              <a:avLst/>
              <a:gdLst>
                <a:gd name="T0" fmla="*/ 190562 w 21543"/>
                <a:gd name="T1" fmla="*/ 268480 h 21574"/>
                <a:gd name="T2" fmla="*/ 190562 w 21543"/>
                <a:gd name="T3" fmla="*/ 268480 h 21574"/>
                <a:gd name="T4" fmla="*/ 190562 w 21543"/>
                <a:gd name="T5" fmla="*/ 268480 h 21574"/>
                <a:gd name="T6" fmla="*/ 190562 w 21543"/>
                <a:gd name="T7" fmla="*/ 268480 h 2157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43" h="21574" extrusionOk="0">
                  <a:moveTo>
                    <a:pt x="13864" y="16422"/>
                  </a:moveTo>
                  <a:cubicBezTo>
                    <a:pt x="13295" y="16782"/>
                    <a:pt x="12583" y="17013"/>
                    <a:pt x="11740" y="17115"/>
                  </a:cubicBezTo>
                  <a:lnTo>
                    <a:pt x="11752" y="18333"/>
                  </a:lnTo>
                  <a:lnTo>
                    <a:pt x="9908" y="18336"/>
                  </a:lnTo>
                  <a:lnTo>
                    <a:pt x="9897" y="17119"/>
                  </a:lnTo>
                  <a:cubicBezTo>
                    <a:pt x="9066" y="17021"/>
                    <a:pt x="8316" y="16773"/>
                    <a:pt x="7666" y="16391"/>
                  </a:cubicBezTo>
                  <a:cubicBezTo>
                    <a:pt x="6892" y="15916"/>
                    <a:pt x="6492" y="15369"/>
                    <a:pt x="6466" y="14757"/>
                  </a:cubicBezTo>
                  <a:lnTo>
                    <a:pt x="6503" y="14424"/>
                  </a:lnTo>
                  <a:lnTo>
                    <a:pt x="8292" y="14419"/>
                  </a:lnTo>
                  <a:lnTo>
                    <a:pt x="8298" y="14543"/>
                  </a:lnTo>
                  <a:cubicBezTo>
                    <a:pt x="8309" y="15050"/>
                    <a:pt x="8528" y="15427"/>
                    <a:pt x="8960" y="15694"/>
                  </a:cubicBezTo>
                  <a:cubicBezTo>
                    <a:pt x="9384" y="15964"/>
                    <a:pt x="10003" y="16098"/>
                    <a:pt x="10790" y="16098"/>
                  </a:cubicBezTo>
                  <a:cubicBezTo>
                    <a:pt x="11584" y="16093"/>
                    <a:pt x="12202" y="15951"/>
                    <a:pt x="12633" y="15680"/>
                  </a:cubicBezTo>
                  <a:cubicBezTo>
                    <a:pt x="13064" y="15409"/>
                    <a:pt x="13270" y="15036"/>
                    <a:pt x="13270" y="14552"/>
                  </a:cubicBezTo>
                  <a:cubicBezTo>
                    <a:pt x="13270" y="14153"/>
                    <a:pt x="13070" y="13842"/>
                    <a:pt x="12652" y="13606"/>
                  </a:cubicBezTo>
                  <a:cubicBezTo>
                    <a:pt x="12221" y="13367"/>
                    <a:pt x="11477" y="13158"/>
                    <a:pt x="10433" y="12985"/>
                  </a:cubicBezTo>
                  <a:cubicBezTo>
                    <a:pt x="9278" y="12794"/>
                    <a:pt x="8385" y="12496"/>
                    <a:pt x="7803" y="12110"/>
                  </a:cubicBezTo>
                  <a:cubicBezTo>
                    <a:pt x="7210" y="11710"/>
                    <a:pt x="6897" y="11199"/>
                    <a:pt x="6892" y="10591"/>
                  </a:cubicBezTo>
                  <a:cubicBezTo>
                    <a:pt x="6886" y="9899"/>
                    <a:pt x="7266" y="9321"/>
                    <a:pt x="8023" y="8877"/>
                  </a:cubicBezTo>
                  <a:cubicBezTo>
                    <a:pt x="8534" y="8574"/>
                    <a:pt x="9147" y="8376"/>
                    <a:pt x="9833" y="8282"/>
                  </a:cubicBezTo>
                  <a:lnTo>
                    <a:pt x="9822" y="7225"/>
                  </a:lnTo>
                  <a:lnTo>
                    <a:pt x="11665" y="7216"/>
                  </a:lnTo>
                  <a:lnTo>
                    <a:pt x="11671" y="8242"/>
                  </a:lnTo>
                  <a:cubicBezTo>
                    <a:pt x="12496" y="8322"/>
                    <a:pt x="13183" y="8527"/>
                    <a:pt x="13727" y="8841"/>
                  </a:cubicBezTo>
                  <a:cubicBezTo>
                    <a:pt x="14451" y="9272"/>
                    <a:pt x="14851" y="9867"/>
                    <a:pt x="14907" y="10617"/>
                  </a:cubicBezTo>
                  <a:lnTo>
                    <a:pt x="14914" y="10748"/>
                  </a:lnTo>
                  <a:lnTo>
                    <a:pt x="13114" y="10754"/>
                  </a:lnTo>
                  <a:lnTo>
                    <a:pt x="13089" y="10650"/>
                  </a:lnTo>
                  <a:cubicBezTo>
                    <a:pt x="13002" y="10183"/>
                    <a:pt x="12783" y="9832"/>
                    <a:pt x="12427" y="9610"/>
                  </a:cubicBezTo>
                  <a:cubicBezTo>
                    <a:pt x="12077" y="9392"/>
                    <a:pt x="11565" y="9277"/>
                    <a:pt x="10895" y="9282"/>
                  </a:cubicBezTo>
                  <a:cubicBezTo>
                    <a:pt x="10196" y="9282"/>
                    <a:pt x="9640" y="9401"/>
                    <a:pt x="9259" y="9632"/>
                  </a:cubicBezTo>
                  <a:cubicBezTo>
                    <a:pt x="8878" y="9858"/>
                    <a:pt x="8698" y="10160"/>
                    <a:pt x="8702" y="10572"/>
                  </a:cubicBezTo>
                  <a:cubicBezTo>
                    <a:pt x="8702" y="10924"/>
                    <a:pt x="8878" y="11204"/>
                    <a:pt x="9229" y="11408"/>
                  </a:cubicBezTo>
                  <a:cubicBezTo>
                    <a:pt x="9584" y="11621"/>
                    <a:pt x="10216" y="11808"/>
                    <a:pt x="11115" y="11954"/>
                  </a:cubicBezTo>
                  <a:cubicBezTo>
                    <a:pt x="12421" y="12172"/>
                    <a:pt x="13414" y="12492"/>
                    <a:pt x="14076" y="12914"/>
                  </a:cubicBezTo>
                  <a:cubicBezTo>
                    <a:pt x="14732" y="13335"/>
                    <a:pt x="15076" y="13877"/>
                    <a:pt x="15076" y="14521"/>
                  </a:cubicBezTo>
                  <a:cubicBezTo>
                    <a:pt x="15082" y="15289"/>
                    <a:pt x="14676" y="15929"/>
                    <a:pt x="13864" y="16422"/>
                  </a:cubicBezTo>
                  <a:cubicBezTo>
                    <a:pt x="13864" y="16422"/>
                    <a:pt x="13864" y="16422"/>
                    <a:pt x="13864" y="16422"/>
                  </a:cubicBezTo>
                  <a:close/>
                  <a:moveTo>
                    <a:pt x="13995" y="4271"/>
                  </a:moveTo>
                  <a:lnTo>
                    <a:pt x="13995" y="4298"/>
                  </a:lnTo>
                  <a:lnTo>
                    <a:pt x="7161" y="4325"/>
                  </a:lnTo>
                  <a:lnTo>
                    <a:pt x="7372" y="4045"/>
                  </a:lnTo>
                  <a:lnTo>
                    <a:pt x="7754" y="3756"/>
                  </a:lnTo>
                  <a:lnTo>
                    <a:pt x="13245" y="3739"/>
                  </a:lnTo>
                  <a:lnTo>
                    <a:pt x="14789" y="0"/>
                  </a:lnTo>
                  <a:lnTo>
                    <a:pt x="6535" y="31"/>
                  </a:lnTo>
                  <a:lnTo>
                    <a:pt x="7722" y="3668"/>
                  </a:lnTo>
                  <a:cubicBezTo>
                    <a:pt x="6866" y="2984"/>
                    <a:pt x="4761" y="1540"/>
                    <a:pt x="2855" y="2042"/>
                  </a:cubicBezTo>
                  <a:lnTo>
                    <a:pt x="3061" y="2446"/>
                  </a:lnTo>
                  <a:cubicBezTo>
                    <a:pt x="4687" y="2020"/>
                    <a:pt x="6673" y="3472"/>
                    <a:pt x="7372" y="4045"/>
                  </a:cubicBezTo>
                  <a:cubicBezTo>
                    <a:pt x="6210" y="4348"/>
                    <a:pt x="4699" y="4569"/>
                    <a:pt x="3805" y="4001"/>
                  </a:cubicBezTo>
                  <a:lnTo>
                    <a:pt x="3399" y="4329"/>
                  </a:lnTo>
                  <a:cubicBezTo>
                    <a:pt x="3930" y="4667"/>
                    <a:pt x="4605" y="4783"/>
                    <a:pt x="5310" y="4783"/>
                  </a:cubicBezTo>
                  <a:cubicBezTo>
                    <a:pt x="5729" y="4783"/>
                    <a:pt x="6155" y="4734"/>
                    <a:pt x="6566" y="4667"/>
                  </a:cubicBezTo>
                  <a:cubicBezTo>
                    <a:pt x="2687" y="6563"/>
                    <a:pt x="-26" y="10769"/>
                    <a:pt x="0" y="13957"/>
                  </a:cubicBezTo>
                  <a:cubicBezTo>
                    <a:pt x="32" y="18189"/>
                    <a:pt x="4886" y="21600"/>
                    <a:pt x="10828" y="21573"/>
                  </a:cubicBezTo>
                  <a:cubicBezTo>
                    <a:pt x="16782" y="21556"/>
                    <a:pt x="21574" y="18105"/>
                    <a:pt x="21543" y="13877"/>
                  </a:cubicBezTo>
                  <a:cubicBezTo>
                    <a:pt x="21518" y="10468"/>
                    <a:pt x="18344" y="5897"/>
                    <a:pt x="13995" y="4271"/>
                  </a:cubicBezTo>
                  <a:cubicBezTo>
                    <a:pt x="13995" y="4271"/>
                    <a:pt x="13995" y="4271"/>
                    <a:pt x="13995" y="42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51"/>
            <p:cNvSpPr>
              <a:spLocks noEditPoints="1"/>
            </p:cNvSpPr>
            <p:nvPr/>
          </p:nvSpPr>
          <p:spPr bwMode="auto">
            <a:xfrm>
              <a:off x="5295887" y="4240452"/>
              <a:ext cx="513830" cy="424469"/>
            </a:xfrm>
            <a:custGeom>
              <a:avLst/>
              <a:gdLst>
                <a:gd name="T0" fmla="*/ 398578 w 107"/>
                <a:gd name="T1" fmla="*/ 303881 h 88"/>
                <a:gd name="T2" fmla="*/ 398578 w 107"/>
                <a:gd name="T3" fmla="*/ 33765 h 88"/>
                <a:gd name="T4" fmla="*/ 398578 w 107"/>
                <a:gd name="T5" fmla="*/ 14471 h 88"/>
                <a:gd name="T6" fmla="*/ 408183 w 107"/>
                <a:gd name="T7" fmla="*/ 0 h 88"/>
                <a:gd name="T8" fmla="*/ 417787 w 107"/>
                <a:gd name="T9" fmla="*/ 0 h 88"/>
                <a:gd name="T10" fmla="*/ 427391 w 107"/>
                <a:gd name="T11" fmla="*/ 0 h 88"/>
                <a:gd name="T12" fmla="*/ 427391 w 107"/>
                <a:gd name="T13" fmla="*/ 332822 h 88"/>
                <a:gd name="T14" fmla="*/ 417787 w 107"/>
                <a:gd name="T15" fmla="*/ 337646 h 88"/>
                <a:gd name="T16" fmla="*/ 408183 w 107"/>
                <a:gd name="T17" fmla="*/ 332822 h 88"/>
                <a:gd name="T18" fmla="*/ 398578 w 107"/>
                <a:gd name="T19" fmla="*/ 323175 h 88"/>
                <a:gd name="T20" fmla="*/ 398578 w 107"/>
                <a:gd name="T21" fmla="*/ 303881 h 88"/>
                <a:gd name="T22" fmla="*/ 115252 w 107"/>
                <a:gd name="T23" fmla="*/ 303881 h 88"/>
                <a:gd name="T24" fmla="*/ 115252 w 107"/>
                <a:gd name="T25" fmla="*/ 33765 h 88"/>
                <a:gd name="T26" fmla="*/ 115252 w 107"/>
                <a:gd name="T27" fmla="*/ 14471 h 88"/>
                <a:gd name="T28" fmla="*/ 105647 w 107"/>
                <a:gd name="T29" fmla="*/ 0 h 88"/>
                <a:gd name="T30" fmla="*/ 96043 w 107"/>
                <a:gd name="T31" fmla="*/ 0 h 88"/>
                <a:gd name="T32" fmla="*/ 86439 w 107"/>
                <a:gd name="T33" fmla="*/ 0 h 88"/>
                <a:gd name="T34" fmla="*/ 86439 w 107"/>
                <a:gd name="T35" fmla="*/ 332822 h 88"/>
                <a:gd name="T36" fmla="*/ 96043 w 107"/>
                <a:gd name="T37" fmla="*/ 337646 h 88"/>
                <a:gd name="T38" fmla="*/ 105647 w 107"/>
                <a:gd name="T39" fmla="*/ 332822 h 88"/>
                <a:gd name="T40" fmla="*/ 115252 w 107"/>
                <a:gd name="T41" fmla="*/ 323175 h 88"/>
                <a:gd name="T42" fmla="*/ 115252 w 107"/>
                <a:gd name="T43" fmla="*/ 303881 h 88"/>
                <a:gd name="T44" fmla="*/ 172877 w 107"/>
                <a:gd name="T45" fmla="*/ 245999 h 88"/>
                <a:gd name="T46" fmla="*/ 172877 w 107"/>
                <a:gd name="T47" fmla="*/ 265293 h 88"/>
                <a:gd name="T48" fmla="*/ 158471 w 107"/>
                <a:gd name="T49" fmla="*/ 279764 h 88"/>
                <a:gd name="T50" fmla="*/ 148867 w 107"/>
                <a:gd name="T51" fmla="*/ 284587 h 88"/>
                <a:gd name="T52" fmla="*/ 139262 w 107"/>
                <a:gd name="T53" fmla="*/ 279764 h 88"/>
                <a:gd name="T54" fmla="*/ 139262 w 107"/>
                <a:gd name="T55" fmla="*/ 57882 h 88"/>
                <a:gd name="T56" fmla="*/ 148867 w 107"/>
                <a:gd name="T57" fmla="*/ 53059 h 88"/>
                <a:gd name="T58" fmla="*/ 158471 w 107"/>
                <a:gd name="T59" fmla="*/ 57882 h 88"/>
                <a:gd name="T60" fmla="*/ 172877 w 107"/>
                <a:gd name="T61" fmla="*/ 67529 h 88"/>
                <a:gd name="T62" fmla="*/ 172877 w 107"/>
                <a:gd name="T63" fmla="*/ 86823 h 88"/>
                <a:gd name="T64" fmla="*/ 172877 w 107"/>
                <a:gd name="T65" fmla="*/ 245999 h 88"/>
                <a:gd name="T66" fmla="*/ 292931 w 107"/>
                <a:gd name="T67" fmla="*/ 385881 h 88"/>
                <a:gd name="T68" fmla="*/ 259316 w 107"/>
                <a:gd name="T69" fmla="*/ 424469 h 88"/>
                <a:gd name="T70" fmla="*/ 220899 w 107"/>
                <a:gd name="T71" fmla="*/ 385881 h 88"/>
                <a:gd name="T72" fmla="*/ 220899 w 107"/>
                <a:gd name="T73" fmla="*/ 115764 h 88"/>
                <a:gd name="T74" fmla="*/ 259316 w 107"/>
                <a:gd name="T75" fmla="*/ 77176 h 88"/>
                <a:gd name="T76" fmla="*/ 292931 w 107"/>
                <a:gd name="T77" fmla="*/ 115764 h 88"/>
                <a:gd name="T78" fmla="*/ 292931 w 107"/>
                <a:gd name="T79" fmla="*/ 385881 h 88"/>
                <a:gd name="T80" fmla="*/ 340953 w 107"/>
                <a:gd name="T81" fmla="*/ 245999 h 88"/>
                <a:gd name="T82" fmla="*/ 340953 w 107"/>
                <a:gd name="T83" fmla="*/ 265293 h 88"/>
                <a:gd name="T84" fmla="*/ 355359 w 107"/>
                <a:gd name="T85" fmla="*/ 279764 h 88"/>
                <a:gd name="T86" fmla="*/ 364963 w 107"/>
                <a:gd name="T87" fmla="*/ 284587 h 88"/>
                <a:gd name="T88" fmla="*/ 374568 w 107"/>
                <a:gd name="T89" fmla="*/ 279764 h 88"/>
                <a:gd name="T90" fmla="*/ 374568 w 107"/>
                <a:gd name="T91" fmla="*/ 57882 h 88"/>
                <a:gd name="T92" fmla="*/ 364963 w 107"/>
                <a:gd name="T93" fmla="*/ 53059 h 88"/>
                <a:gd name="T94" fmla="*/ 355359 w 107"/>
                <a:gd name="T95" fmla="*/ 57882 h 88"/>
                <a:gd name="T96" fmla="*/ 340953 w 107"/>
                <a:gd name="T97" fmla="*/ 67529 h 88"/>
                <a:gd name="T98" fmla="*/ 340953 w 107"/>
                <a:gd name="T99" fmla="*/ 86823 h 88"/>
                <a:gd name="T100" fmla="*/ 340953 w 107"/>
                <a:gd name="T101" fmla="*/ 245999 h 8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7" h="88">
                  <a:moveTo>
                    <a:pt x="83" y="63"/>
                  </a:moveTo>
                  <a:cubicBezTo>
                    <a:pt x="97" y="47"/>
                    <a:pt x="97" y="23"/>
                    <a:pt x="83" y="7"/>
                  </a:cubicBezTo>
                  <a:cubicBezTo>
                    <a:pt x="82" y="6"/>
                    <a:pt x="82" y="4"/>
                    <a:pt x="83" y="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6" y="0"/>
                    <a:pt x="86" y="0"/>
                    <a:pt x="87" y="0"/>
                  </a:cubicBezTo>
                  <a:cubicBezTo>
                    <a:pt x="88" y="0"/>
                    <a:pt x="89" y="0"/>
                    <a:pt x="89" y="0"/>
                  </a:cubicBezTo>
                  <a:cubicBezTo>
                    <a:pt x="107" y="20"/>
                    <a:pt x="107" y="50"/>
                    <a:pt x="89" y="69"/>
                  </a:cubicBezTo>
                  <a:cubicBezTo>
                    <a:pt x="89" y="70"/>
                    <a:pt x="88" y="70"/>
                    <a:pt x="87" y="70"/>
                  </a:cubicBezTo>
                  <a:cubicBezTo>
                    <a:pt x="86" y="70"/>
                    <a:pt x="86" y="70"/>
                    <a:pt x="85" y="69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2" y="65"/>
                    <a:pt x="82" y="64"/>
                    <a:pt x="83" y="63"/>
                  </a:cubicBezTo>
                  <a:close/>
                  <a:moveTo>
                    <a:pt x="24" y="63"/>
                  </a:moveTo>
                  <a:cubicBezTo>
                    <a:pt x="10" y="47"/>
                    <a:pt x="10" y="23"/>
                    <a:pt x="24" y="7"/>
                  </a:cubicBezTo>
                  <a:cubicBezTo>
                    <a:pt x="25" y="6"/>
                    <a:pt x="25" y="4"/>
                    <a:pt x="24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0" y="20"/>
                    <a:pt x="0" y="50"/>
                    <a:pt x="18" y="69"/>
                  </a:cubicBezTo>
                  <a:cubicBezTo>
                    <a:pt x="18" y="70"/>
                    <a:pt x="19" y="70"/>
                    <a:pt x="20" y="70"/>
                  </a:cubicBezTo>
                  <a:cubicBezTo>
                    <a:pt x="21" y="70"/>
                    <a:pt x="21" y="70"/>
                    <a:pt x="22" y="69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5"/>
                    <a:pt x="25" y="64"/>
                    <a:pt x="24" y="63"/>
                  </a:cubicBezTo>
                  <a:close/>
                  <a:moveTo>
                    <a:pt x="36" y="51"/>
                  </a:moveTo>
                  <a:cubicBezTo>
                    <a:pt x="37" y="53"/>
                    <a:pt x="37" y="54"/>
                    <a:pt x="36" y="55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2" y="59"/>
                    <a:pt x="31" y="59"/>
                  </a:cubicBezTo>
                  <a:cubicBezTo>
                    <a:pt x="30" y="58"/>
                    <a:pt x="30" y="58"/>
                    <a:pt x="29" y="58"/>
                  </a:cubicBezTo>
                  <a:cubicBezTo>
                    <a:pt x="18" y="44"/>
                    <a:pt x="18" y="25"/>
                    <a:pt x="29" y="12"/>
                  </a:cubicBezTo>
                  <a:cubicBezTo>
                    <a:pt x="30" y="11"/>
                    <a:pt x="30" y="11"/>
                    <a:pt x="31" y="11"/>
                  </a:cubicBezTo>
                  <a:cubicBezTo>
                    <a:pt x="32" y="11"/>
                    <a:pt x="33" y="11"/>
                    <a:pt x="33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5"/>
                    <a:pt x="37" y="17"/>
                    <a:pt x="36" y="18"/>
                  </a:cubicBezTo>
                  <a:cubicBezTo>
                    <a:pt x="28" y="28"/>
                    <a:pt x="28" y="42"/>
                    <a:pt x="36" y="51"/>
                  </a:cubicBezTo>
                  <a:close/>
                  <a:moveTo>
                    <a:pt x="61" y="80"/>
                  </a:moveTo>
                  <a:cubicBezTo>
                    <a:pt x="61" y="84"/>
                    <a:pt x="58" y="88"/>
                    <a:pt x="54" y="88"/>
                  </a:cubicBezTo>
                  <a:cubicBezTo>
                    <a:pt x="49" y="88"/>
                    <a:pt x="46" y="84"/>
                    <a:pt x="46" y="80"/>
                  </a:cubicBezTo>
                  <a:cubicBezTo>
                    <a:pt x="46" y="60"/>
                    <a:pt x="46" y="44"/>
                    <a:pt x="46" y="24"/>
                  </a:cubicBezTo>
                  <a:cubicBezTo>
                    <a:pt x="46" y="19"/>
                    <a:pt x="49" y="16"/>
                    <a:pt x="54" y="16"/>
                  </a:cubicBezTo>
                  <a:cubicBezTo>
                    <a:pt x="58" y="16"/>
                    <a:pt x="61" y="19"/>
                    <a:pt x="61" y="24"/>
                  </a:cubicBezTo>
                  <a:cubicBezTo>
                    <a:pt x="61" y="44"/>
                    <a:pt x="61" y="60"/>
                    <a:pt x="61" y="80"/>
                  </a:cubicBezTo>
                  <a:close/>
                  <a:moveTo>
                    <a:pt x="71" y="51"/>
                  </a:moveTo>
                  <a:cubicBezTo>
                    <a:pt x="70" y="53"/>
                    <a:pt x="70" y="54"/>
                    <a:pt x="71" y="55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5" y="59"/>
                    <a:pt x="76" y="59"/>
                  </a:cubicBezTo>
                  <a:cubicBezTo>
                    <a:pt x="77" y="58"/>
                    <a:pt x="77" y="58"/>
                    <a:pt x="78" y="58"/>
                  </a:cubicBezTo>
                  <a:cubicBezTo>
                    <a:pt x="89" y="44"/>
                    <a:pt x="89" y="25"/>
                    <a:pt x="78" y="12"/>
                  </a:cubicBezTo>
                  <a:cubicBezTo>
                    <a:pt x="77" y="11"/>
                    <a:pt x="77" y="11"/>
                    <a:pt x="76" y="11"/>
                  </a:cubicBezTo>
                  <a:cubicBezTo>
                    <a:pt x="75" y="11"/>
                    <a:pt x="74" y="11"/>
                    <a:pt x="74" y="12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0" y="15"/>
                    <a:pt x="70" y="17"/>
                    <a:pt x="71" y="18"/>
                  </a:cubicBezTo>
                  <a:cubicBezTo>
                    <a:pt x="79" y="28"/>
                    <a:pt x="79" y="42"/>
                    <a:pt x="71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227058" y="4279623"/>
              <a:ext cx="496232" cy="415544"/>
              <a:chOff x="5099051" y="3930651"/>
              <a:chExt cx="390525" cy="327025"/>
            </a:xfrm>
            <a:solidFill>
              <a:schemeClr val="bg1"/>
            </a:solidFill>
          </p:grpSpPr>
          <p:sp>
            <p:nvSpPr>
              <p:cNvPr id="28" name="Freeform 103"/>
              <p:cNvSpPr/>
              <p:nvPr/>
            </p:nvSpPr>
            <p:spPr bwMode="auto">
              <a:xfrm>
                <a:off x="5165726" y="4027488"/>
                <a:ext cx="255588" cy="230188"/>
              </a:xfrm>
              <a:custGeom>
                <a:avLst/>
                <a:gdLst>
                  <a:gd name="T0" fmla="*/ 0 w 161"/>
                  <a:gd name="T1" fmla="*/ 62 h 145"/>
                  <a:gd name="T2" fmla="*/ 0 w 161"/>
                  <a:gd name="T3" fmla="*/ 145 h 145"/>
                  <a:gd name="T4" fmla="*/ 31 w 161"/>
                  <a:gd name="T5" fmla="*/ 145 h 145"/>
                  <a:gd name="T6" fmla="*/ 130 w 161"/>
                  <a:gd name="T7" fmla="*/ 145 h 145"/>
                  <a:gd name="T8" fmla="*/ 161 w 161"/>
                  <a:gd name="T9" fmla="*/ 145 h 145"/>
                  <a:gd name="T10" fmla="*/ 161 w 161"/>
                  <a:gd name="T11" fmla="*/ 62 h 145"/>
                  <a:gd name="T12" fmla="*/ 81 w 161"/>
                  <a:gd name="T13" fmla="*/ 0 h 145"/>
                  <a:gd name="T14" fmla="*/ 0 w 161"/>
                  <a:gd name="T15" fmla="*/ 6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145">
                    <a:moveTo>
                      <a:pt x="0" y="62"/>
                    </a:moveTo>
                    <a:lnTo>
                      <a:pt x="0" y="145"/>
                    </a:lnTo>
                    <a:lnTo>
                      <a:pt x="31" y="145"/>
                    </a:lnTo>
                    <a:lnTo>
                      <a:pt x="130" y="145"/>
                    </a:lnTo>
                    <a:lnTo>
                      <a:pt x="161" y="145"/>
                    </a:lnTo>
                    <a:lnTo>
                      <a:pt x="161" y="62"/>
                    </a:lnTo>
                    <a:lnTo>
                      <a:pt x="81" y="0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>
                  <a:defRPr/>
                </a:pPr>
                <a:endParaRPr 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04"/>
              <p:cNvSpPr/>
              <p:nvPr/>
            </p:nvSpPr>
            <p:spPr bwMode="auto">
              <a:xfrm>
                <a:off x="5099051" y="3930651"/>
                <a:ext cx="390525" cy="195263"/>
              </a:xfrm>
              <a:custGeom>
                <a:avLst/>
                <a:gdLst>
                  <a:gd name="T0" fmla="*/ 225 w 246"/>
                  <a:gd name="T1" fmla="*/ 80 h 123"/>
                  <a:gd name="T2" fmla="*/ 225 w 246"/>
                  <a:gd name="T3" fmla="*/ 21 h 123"/>
                  <a:gd name="T4" fmla="*/ 182 w 246"/>
                  <a:gd name="T5" fmla="*/ 21 h 123"/>
                  <a:gd name="T6" fmla="*/ 182 w 246"/>
                  <a:gd name="T7" fmla="*/ 47 h 123"/>
                  <a:gd name="T8" fmla="*/ 123 w 246"/>
                  <a:gd name="T9" fmla="*/ 0 h 123"/>
                  <a:gd name="T10" fmla="*/ 123 w 246"/>
                  <a:gd name="T11" fmla="*/ 0 h 123"/>
                  <a:gd name="T12" fmla="*/ 123 w 246"/>
                  <a:gd name="T13" fmla="*/ 0 h 123"/>
                  <a:gd name="T14" fmla="*/ 123 w 246"/>
                  <a:gd name="T15" fmla="*/ 0 h 123"/>
                  <a:gd name="T16" fmla="*/ 123 w 246"/>
                  <a:gd name="T17" fmla="*/ 0 h 123"/>
                  <a:gd name="T18" fmla="*/ 0 w 246"/>
                  <a:gd name="T19" fmla="*/ 97 h 123"/>
                  <a:gd name="T20" fmla="*/ 21 w 246"/>
                  <a:gd name="T21" fmla="*/ 123 h 123"/>
                  <a:gd name="T22" fmla="*/ 123 w 246"/>
                  <a:gd name="T23" fmla="*/ 42 h 123"/>
                  <a:gd name="T24" fmla="*/ 225 w 246"/>
                  <a:gd name="T25" fmla="*/ 123 h 123"/>
                  <a:gd name="T26" fmla="*/ 246 w 246"/>
                  <a:gd name="T27" fmla="*/ 97 h 123"/>
                  <a:gd name="T28" fmla="*/ 225 w 246"/>
                  <a:gd name="T29" fmla="*/ 8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123">
                    <a:moveTo>
                      <a:pt x="225" y="80"/>
                    </a:moveTo>
                    <a:lnTo>
                      <a:pt x="225" y="21"/>
                    </a:lnTo>
                    <a:lnTo>
                      <a:pt x="182" y="21"/>
                    </a:lnTo>
                    <a:lnTo>
                      <a:pt x="182" y="47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0" y="97"/>
                    </a:lnTo>
                    <a:lnTo>
                      <a:pt x="21" y="123"/>
                    </a:lnTo>
                    <a:lnTo>
                      <a:pt x="123" y="42"/>
                    </a:lnTo>
                    <a:lnTo>
                      <a:pt x="225" y="123"/>
                    </a:lnTo>
                    <a:lnTo>
                      <a:pt x="246" y="97"/>
                    </a:lnTo>
                    <a:lnTo>
                      <a:pt x="225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>
                  <a:defRPr/>
                </a:pPr>
                <a:endParaRPr lang="en-US" sz="180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28" y="350054"/>
            <a:ext cx="4172464" cy="630942"/>
            <a:chOff x="1211907" y="354469"/>
            <a:chExt cx="4172460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506290" y="731306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</a:t>
              </a:r>
              <a:r>
                <a:rPr lang="zh-CN" altLang="en-US" sz="35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sp>
        <p:nvSpPr>
          <p:cNvPr id="6" name="淘宝网Chenying0907出品 7"/>
          <p:cNvSpPr/>
          <p:nvPr/>
        </p:nvSpPr>
        <p:spPr>
          <a:xfrm>
            <a:off x="1" y="2681562"/>
            <a:ext cx="7573215" cy="1536871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55" dirty="0">
              <a:solidFill>
                <a:schemeClr val="bg1"/>
              </a:solidFill>
            </a:endParaRPr>
          </a:p>
        </p:txBody>
      </p:sp>
      <p:grpSp>
        <p:nvGrpSpPr>
          <p:cNvPr id="7" name="淘宝网Chenying0907出品 53"/>
          <p:cNvGrpSpPr/>
          <p:nvPr/>
        </p:nvGrpSpPr>
        <p:grpSpPr>
          <a:xfrm>
            <a:off x="7592762" y="3207508"/>
            <a:ext cx="1065745" cy="796945"/>
            <a:chOff x="6054436" y="2405136"/>
            <a:chExt cx="849821" cy="63548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淘宝网Chenying0907出品 133"/>
            <p:cNvSpPr/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9" name="淘宝网Chenying0907出品 134"/>
            <p:cNvSpPr/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0" name="淘宝网Chenying0907出品 135"/>
            <p:cNvSpPr/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1" name="淘宝网Chenying0907出品 107"/>
            <p:cNvSpPr/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2" name="淘宝网Chenying0907出品 107"/>
            <p:cNvSpPr/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3" name="淘宝网Chenying0907出品 108"/>
            <p:cNvSpPr/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sz="2255" dirty="0">
                <a:solidFill>
                  <a:schemeClr val="bg1"/>
                </a:solidFill>
              </a:endParaRPr>
            </a:p>
          </p:txBody>
        </p:sp>
        <p:sp>
          <p:nvSpPr>
            <p:cNvPr id="17" name="淘宝网Chenying0907出品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55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淘宝网Chenying0907出品 64"/>
          <p:cNvGrpSpPr/>
          <p:nvPr/>
        </p:nvGrpSpPr>
        <p:grpSpPr>
          <a:xfrm>
            <a:off x="3481907" y="2215874"/>
            <a:ext cx="1201581" cy="12015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淘宝网Chenying0907出品 6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Group 30"/>
          <p:cNvGrpSpPr/>
          <p:nvPr/>
        </p:nvGrpSpPr>
        <p:grpSpPr>
          <a:xfrm>
            <a:off x="6021344" y="4850867"/>
            <a:ext cx="397992" cy="349048"/>
            <a:chOff x="3175" y="-1587"/>
            <a:chExt cx="490538" cy="430212"/>
          </a:xfrm>
          <a:solidFill>
            <a:schemeClr val="accent1"/>
          </a:solidFill>
        </p:grpSpPr>
        <p:sp>
          <p:nvSpPr>
            <p:cNvPr id="26" name="淘宝网Chenying0907出品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solidFill>
                  <a:schemeClr val="bg1"/>
                </a:solidFill>
              </a:endParaRPr>
            </a:p>
          </p:txBody>
        </p:sp>
        <p:sp>
          <p:nvSpPr>
            <p:cNvPr id="27" name="淘宝网Chenying0907出品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solidFill>
                  <a:schemeClr val="bg1"/>
                </a:solidFill>
              </a:endParaRPr>
            </a:p>
          </p:txBody>
        </p:sp>
      </p:grpSp>
      <p:sp>
        <p:nvSpPr>
          <p:cNvPr id="28" name="淘宝网Chenying0907出品 50"/>
          <p:cNvSpPr>
            <a:spLocks noEditPoints="1"/>
          </p:cNvSpPr>
          <p:nvPr/>
        </p:nvSpPr>
        <p:spPr bwMode="auto">
          <a:xfrm>
            <a:off x="1323762" y="3672814"/>
            <a:ext cx="328348" cy="413565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14673" tIns="57336" rIns="114673" bIns="57336" numCol="1" anchor="t" anchorCtr="0" compatLnSpc="1"/>
          <a:lstStyle/>
          <a:p>
            <a:endParaRPr lang="ko-KR" altLang="en-US" sz="2255">
              <a:solidFill>
                <a:schemeClr val="bg1"/>
              </a:solidFill>
            </a:endParaRPr>
          </a:p>
        </p:txBody>
      </p:sp>
      <p:sp>
        <p:nvSpPr>
          <p:cNvPr id="29" name="淘宝网Chenying0907出品 48"/>
          <p:cNvSpPr>
            <a:spLocks noEditPoints="1"/>
          </p:cNvSpPr>
          <p:nvPr/>
        </p:nvSpPr>
        <p:spPr bwMode="auto">
          <a:xfrm>
            <a:off x="3741706" y="4086377"/>
            <a:ext cx="303645" cy="444296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14673" tIns="57336" rIns="114673" bIns="57336" numCol="1" anchor="t" anchorCtr="0" compatLnSpc="1"/>
          <a:lstStyle/>
          <a:p>
            <a:endParaRPr lang="ko-KR" altLang="en-US" sz="2255">
              <a:solidFill>
                <a:schemeClr val="bg1"/>
              </a:solidFill>
            </a:endParaRPr>
          </a:p>
        </p:txBody>
      </p:sp>
      <p:grpSp>
        <p:nvGrpSpPr>
          <p:cNvPr id="30" name="Group 18"/>
          <p:cNvGrpSpPr/>
          <p:nvPr/>
        </p:nvGrpSpPr>
        <p:grpSpPr>
          <a:xfrm>
            <a:off x="9316622" y="4033226"/>
            <a:ext cx="391609" cy="391609"/>
            <a:chOff x="6350" y="4763"/>
            <a:chExt cx="492125" cy="492125"/>
          </a:xfrm>
          <a:solidFill>
            <a:schemeClr val="accent1"/>
          </a:solidFill>
        </p:grpSpPr>
        <p:sp>
          <p:nvSpPr>
            <p:cNvPr id="31" name="淘宝网Chenying0907出品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solidFill>
                  <a:schemeClr val="bg1"/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32" name="淘宝网Chenying0907出品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solidFill>
                  <a:schemeClr val="bg1"/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33" name="淘宝网Chenying0907出品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255">
                <a:solidFill>
                  <a:schemeClr val="bg1"/>
                </a:solidFill>
                <a:latin typeface="Roboto condensed"/>
                <a:cs typeface="Roboto condensed"/>
              </a:endParaRPr>
            </a:p>
          </p:txBody>
        </p:sp>
      </p:grpSp>
      <p:sp>
        <p:nvSpPr>
          <p:cNvPr id="34" name="TextBox 76"/>
          <p:cNvSpPr txBox="1"/>
          <p:nvPr/>
        </p:nvSpPr>
        <p:spPr>
          <a:xfrm>
            <a:off x="287679" y="4185553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35" name="TextBox 77"/>
          <p:cNvSpPr txBox="1"/>
          <p:nvPr/>
        </p:nvSpPr>
        <p:spPr>
          <a:xfrm>
            <a:off x="2659484" y="4630337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36" name="TextBox 78"/>
          <p:cNvSpPr txBox="1"/>
          <p:nvPr/>
        </p:nvSpPr>
        <p:spPr>
          <a:xfrm>
            <a:off x="5046776" y="5328672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sp>
        <p:nvSpPr>
          <p:cNvPr id="37" name="TextBox 79"/>
          <p:cNvSpPr txBox="1"/>
          <p:nvPr/>
        </p:nvSpPr>
        <p:spPr>
          <a:xfrm>
            <a:off x="8388023" y="4606824"/>
            <a:ext cx="2402664" cy="727234"/>
          </a:xfrm>
          <a:prstGeom prst="rect">
            <a:avLst/>
          </a:prstGeom>
          <a:noFill/>
        </p:spPr>
        <p:txBody>
          <a:bodyPr wrap="square" lIns="86028" tIns="43013" rIns="86028" bIns="43013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charset="-122"/>
              </a:rPr>
              <a:t>您的内容打在这里，或者通过复制您的文本后，在此框中选择粘贴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charset="-122"/>
            </a:endParaRPr>
          </a:p>
        </p:txBody>
      </p:sp>
      <p:pic>
        <p:nvPicPr>
          <p:cNvPr id="38" name="淘宝网Chenying0907出品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09" y="1548639"/>
            <a:ext cx="2244160" cy="22441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淘宝网Chenying0907出品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653" y="1244012"/>
            <a:ext cx="2544512" cy="254451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淘宝网Chenying0907出品 88"/>
          <p:cNvSpPr/>
          <p:nvPr/>
        </p:nvSpPr>
        <p:spPr>
          <a:xfrm>
            <a:off x="8938358" y="2349689"/>
            <a:ext cx="1582537" cy="480556"/>
          </a:xfrm>
          <a:prstGeom prst="rect">
            <a:avLst/>
          </a:prstGeom>
        </p:spPr>
        <p:txBody>
          <a:bodyPr wrap="square" lIns="86016" tIns="43009" rIns="86016" bIns="43009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30" b="1" spc="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完成概述</a:t>
            </a:r>
            <a:endParaRPr lang="zh-CN" altLang="en-US" sz="2130" b="1" spc="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淘宝网Chenying0907出品 43"/>
          <p:cNvGrpSpPr/>
          <p:nvPr/>
        </p:nvGrpSpPr>
        <p:grpSpPr>
          <a:xfrm>
            <a:off x="987737" y="2257823"/>
            <a:ext cx="1091001" cy="1090827"/>
            <a:chOff x="4345444" y="2542859"/>
            <a:chExt cx="1810550" cy="1811205"/>
          </a:xfrm>
        </p:grpSpPr>
        <p:grpSp>
          <p:nvGrpSpPr>
            <p:cNvPr id="42" name="淘宝网Chenying0907出品 45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淘宝网Chenying0907出品 48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淘宝网Chenying0907出品 46"/>
            <p:cNvSpPr/>
            <p:nvPr/>
          </p:nvSpPr>
          <p:spPr>
            <a:xfrm>
              <a:off x="4565570" y="2763062"/>
              <a:ext cx="1370298" cy="13707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淘宝网Chenying0907出品 49"/>
          <p:cNvGrpSpPr/>
          <p:nvPr/>
        </p:nvGrpSpPr>
        <p:grpSpPr>
          <a:xfrm>
            <a:off x="5825089" y="3441684"/>
            <a:ext cx="1091001" cy="1090827"/>
            <a:chOff x="4345444" y="2542859"/>
            <a:chExt cx="1810550" cy="1811205"/>
          </a:xfrm>
        </p:grpSpPr>
        <p:grpSp>
          <p:nvGrpSpPr>
            <p:cNvPr id="47" name="淘宝网Chenying0907出品 50"/>
            <p:cNvGrpSpPr/>
            <p:nvPr/>
          </p:nvGrpSpPr>
          <p:grpSpPr>
            <a:xfrm>
              <a:off x="4345444" y="2542859"/>
              <a:ext cx="1810550" cy="1811205"/>
              <a:chOff x="1463339" y="1072758"/>
              <a:chExt cx="1546058" cy="1546058"/>
            </a:xfrm>
            <a:effectLst>
              <a:outerShdw blurRad="330200" dist="215900" dir="6900000" sx="91000" sy="91000" algn="t" rotWithShape="0">
                <a:prstClr val="black">
                  <a:alpha val="49000"/>
                </a:prstClr>
              </a:outerShdw>
            </a:effectLst>
          </p:grpSpPr>
          <p:sp>
            <p:nvSpPr>
              <p:cNvPr id="49" name="同心圆 48"/>
              <p:cNvSpPr/>
              <p:nvPr/>
            </p:nvSpPr>
            <p:spPr>
              <a:xfrm>
                <a:off x="1463339" y="1072758"/>
                <a:ext cx="1546058" cy="154605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淘宝网Chenying0907出品 94"/>
              <p:cNvSpPr/>
              <p:nvPr/>
            </p:nvSpPr>
            <p:spPr>
              <a:xfrm>
                <a:off x="1484232" y="1093651"/>
                <a:ext cx="1504274" cy="15042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8" name="淘宝网Chenying0907出品 51"/>
            <p:cNvSpPr/>
            <p:nvPr/>
          </p:nvSpPr>
          <p:spPr>
            <a:xfrm>
              <a:off x="4565570" y="2763062"/>
              <a:ext cx="1370298" cy="13707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55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2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43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8" grpId="0" animBg="1"/>
          <p:bldP spid="29" grpId="0" animBg="1"/>
          <p:bldP spid="34" grpId="0"/>
          <p:bldP spid="35" grpId="0"/>
          <p:bldP spid="36" grpId="0"/>
          <p:bldP spid="37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8" grpId="0" animBg="1"/>
          <p:bldP spid="29" grpId="0" animBg="1"/>
          <p:bldP spid="34" grpId="0"/>
          <p:bldP spid="35" grpId="0"/>
          <p:bldP spid="36" grpId="0"/>
          <p:bldP spid="37" grpId="0"/>
          <p:bldP spid="4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28" y="350054"/>
            <a:ext cx="4172464" cy="630942"/>
            <a:chOff x="1211907" y="354469"/>
            <a:chExt cx="4172460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506290" y="731306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</a:t>
              </a:r>
              <a:r>
                <a:rPr lang="zh-CN" altLang="en-US" sz="35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6" name="淘宝网Chenying0907出品 1"/>
          <p:cNvGrpSpPr/>
          <p:nvPr/>
        </p:nvGrpSpPr>
        <p:grpSpPr>
          <a:xfrm>
            <a:off x="1050926" y="1571515"/>
            <a:ext cx="10090151" cy="4813143"/>
            <a:chOff x="838003" y="1253907"/>
            <a:chExt cx="8045844" cy="3837980"/>
          </a:xfrm>
        </p:grpSpPr>
        <p:grpSp>
          <p:nvGrpSpPr>
            <p:cNvPr id="7" name="淘宝网Chenying0907出品 19"/>
            <p:cNvGrpSpPr/>
            <p:nvPr/>
          </p:nvGrpSpPr>
          <p:grpSpPr bwMode="auto">
            <a:xfrm>
              <a:off x="838003" y="1253907"/>
              <a:ext cx="8045844" cy="3837980"/>
              <a:chOff x="1076633" y="589935"/>
              <a:chExt cx="10231869" cy="4940710"/>
            </a:xfrm>
          </p:grpSpPr>
          <p:sp>
            <p:nvSpPr>
              <p:cNvPr id="44" name="圆角淘宝网Chenying0907出品 3"/>
              <p:cNvSpPr/>
              <p:nvPr/>
            </p:nvSpPr>
            <p:spPr>
              <a:xfrm>
                <a:off x="1076633" y="589935"/>
                <a:ext cx="2447829" cy="4940710"/>
              </a:xfrm>
              <a:prstGeom prst="roundRect">
                <a:avLst>
                  <a:gd name="adj" fmla="val 9919"/>
                </a:avLst>
              </a:pr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>
                <a:outerShdw blurRad="279400" dist="165100" dir="2700000" algn="t" rotWithShape="0">
                  <a:prstClr val="black">
                    <a:alpha val="35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25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圆角淘宝网Chenying0907出品 4"/>
              <p:cNvSpPr/>
              <p:nvPr/>
            </p:nvSpPr>
            <p:spPr>
              <a:xfrm>
                <a:off x="3671313" y="589935"/>
                <a:ext cx="2447829" cy="4940710"/>
              </a:xfrm>
              <a:prstGeom prst="roundRect">
                <a:avLst>
                  <a:gd name="adj" fmla="val 9919"/>
                </a:avLst>
              </a:pr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>
                <a:outerShdw blurRad="279400" dist="165100" dir="2700000" algn="t" rotWithShape="0">
                  <a:prstClr val="black">
                    <a:alpha val="35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25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圆角淘宝网Chenying0907出品 5"/>
              <p:cNvSpPr/>
              <p:nvPr/>
            </p:nvSpPr>
            <p:spPr>
              <a:xfrm>
                <a:off x="6265993" y="589935"/>
                <a:ext cx="2447829" cy="4940710"/>
              </a:xfrm>
              <a:prstGeom prst="roundRect">
                <a:avLst>
                  <a:gd name="adj" fmla="val 9919"/>
                </a:avLst>
              </a:pr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>
                <a:outerShdw blurRad="279400" dist="165100" dir="2700000" algn="t" rotWithShape="0">
                  <a:prstClr val="black">
                    <a:alpha val="35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25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圆角淘宝网Chenying0907出品 6"/>
              <p:cNvSpPr/>
              <p:nvPr/>
            </p:nvSpPr>
            <p:spPr>
              <a:xfrm>
                <a:off x="8860673" y="589935"/>
                <a:ext cx="2447829" cy="4940710"/>
              </a:xfrm>
              <a:prstGeom prst="roundRect">
                <a:avLst>
                  <a:gd name="adj" fmla="val 9919"/>
                </a:avLst>
              </a:pr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3500000" scaled="1"/>
                  <a:tileRect/>
                </a:gradFill>
                <a:prstDash val="solid"/>
                <a:miter lim="800000"/>
              </a:ln>
              <a:effectLst>
                <a:outerShdw blurRad="279400" dist="165100" dir="2700000" algn="t" rotWithShape="0">
                  <a:prstClr val="black">
                    <a:alpha val="35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sz="2255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淘宝网Chenying0907出品 14"/>
            <p:cNvGrpSpPr/>
            <p:nvPr/>
          </p:nvGrpSpPr>
          <p:grpSpPr bwMode="auto">
            <a:xfrm>
              <a:off x="7028088" y="1408927"/>
              <a:ext cx="1786137" cy="1763970"/>
              <a:chOff x="1282707" y="2137054"/>
              <a:chExt cx="3138274" cy="3138274"/>
            </a:xfrm>
          </p:grpSpPr>
          <p:sp>
            <p:nvSpPr>
              <p:cNvPr id="41" name="淘宝网Chenying0907出品 16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42" name="圆角淘宝网Chenying0907出品 17"/>
              <p:cNvSpPr/>
              <p:nvPr/>
            </p:nvSpPr>
            <p:spPr>
              <a:xfrm>
                <a:off x="1696399" y="2550746"/>
                <a:ext cx="2310891" cy="231089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43" name="淘宝网Chenying0907出品 18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9" name="淘宝网Chenying0907出品 20"/>
            <p:cNvGrpSpPr/>
            <p:nvPr/>
          </p:nvGrpSpPr>
          <p:grpSpPr bwMode="auto">
            <a:xfrm>
              <a:off x="4987512" y="1408927"/>
              <a:ext cx="1786137" cy="1763970"/>
              <a:chOff x="1282707" y="2137054"/>
              <a:chExt cx="3138274" cy="3138274"/>
            </a:xfrm>
          </p:grpSpPr>
          <p:sp>
            <p:nvSpPr>
              <p:cNvPr id="38" name="淘宝网Chenying0907出品 21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9" name="圆角淘宝网Chenying0907出品 22"/>
              <p:cNvSpPr/>
              <p:nvPr/>
            </p:nvSpPr>
            <p:spPr>
              <a:xfrm>
                <a:off x="1696399" y="2550746"/>
                <a:ext cx="2310891" cy="231089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40" name="淘宝网Chenying0907出品 23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10" name="淘宝网Chenying0907出品 24"/>
            <p:cNvGrpSpPr/>
            <p:nvPr/>
          </p:nvGrpSpPr>
          <p:grpSpPr bwMode="auto">
            <a:xfrm>
              <a:off x="2948202" y="1408927"/>
              <a:ext cx="1786136" cy="1763970"/>
              <a:chOff x="1282707" y="2137054"/>
              <a:chExt cx="3138274" cy="3138274"/>
            </a:xfrm>
          </p:grpSpPr>
          <p:sp>
            <p:nvSpPr>
              <p:cNvPr id="35" name="淘宝网Chenying0907出品 25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6" name="圆角淘宝网Chenying0907出品 26"/>
              <p:cNvSpPr/>
              <p:nvPr/>
            </p:nvSpPr>
            <p:spPr>
              <a:xfrm>
                <a:off x="1696399" y="2550746"/>
                <a:ext cx="2310890" cy="231089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7" name="淘宝网Chenying0907出品 27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11" name="淘宝网Chenying0907出品 28"/>
            <p:cNvGrpSpPr/>
            <p:nvPr/>
          </p:nvGrpSpPr>
          <p:grpSpPr bwMode="auto">
            <a:xfrm>
              <a:off x="907626" y="1408927"/>
              <a:ext cx="1786136" cy="1763970"/>
              <a:chOff x="1282707" y="2137054"/>
              <a:chExt cx="3138274" cy="3138274"/>
            </a:xfrm>
          </p:grpSpPr>
          <p:sp>
            <p:nvSpPr>
              <p:cNvPr id="32" name="淘宝网Chenying0907出品 29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3" name="圆角淘宝网Chenying0907出品 30"/>
              <p:cNvSpPr/>
              <p:nvPr/>
            </p:nvSpPr>
            <p:spPr>
              <a:xfrm>
                <a:off x="1696399" y="2550746"/>
                <a:ext cx="2310890" cy="231089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4" name="淘宝网Chenying0907出品 31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12" name="淘宝网Chenying0907出品 57"/>
            <p:cNvGrpSpPr/>
            <p:nvPr/>
          </p:nvGrpSpPr>
          <p:grpSpPr bwMode="auto">
            <a:xfrm>
              <a:off x="1570940" y="2090261"/>
              <a:ext cx="744329" cy="677585"/>
              <a:chOff x="5722963" y="2742165"/>
              <a:chExt cx="500063" cy="460375"/>
            </a:xfrm>
          </p:grpSpPr>
          <p:sp>
            <p:nvSpPr>
              <p:cNvPr id="29" name="淘宝网Chenying0907出品 55"/>
              <p:cNvSpPr/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30" name="淘宝网Chenying0907出品 56"/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7692 h 77"/>
                  <a:gd name="T8" fmla="*/ 100935 w 31"/>
                  <a:gd name="T9" fmla="*/ 279194 h 77"/>
                  <a:gd name="T10" fmla="*/ 59813 w 31"/>
                  <a:gd name="T11" fmla="*/ 290513 h 77"/>
                  <a:gd name="T12" fmla="*/ 7477 w 31"/>
                  <a:gd name="T13" fmla="*/ 271649 h 77"/>
                  <a:gd name="T14" fmla="*/ 0 w 31"/>
                  <a:gd name="T15" fmla="*/ 215055 h 77"/>
                  <a:gd name="T16" fmla="*/ 0 w 31"/>
                  <a:gd name="T17" fmla="*/ 79231 h 77"/>
                  <a:gd name="T18" fmla="*/ 11215 w 31"/>
                  <a:gd name="T19" fmla="*/ 22637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31" name="淘宝网Chenying0907出品 57"/>
              <p:cNvSpPr/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41588 h 76"/>
                  <a:gd name="T2" fmla="*/ 41716 w 18"/>
                  <a:gd name="T3" fmla="*/ 0 h 76"/>
                  <a:gd name="T4" fmla="*/ 68263 w 18"/>
                  <a:gd name="T5" fmla="*/ 0 h 76"/>
                  <a:gd name="T6" fmla="*/ 68263 w 18"/>
                  <a:gd name="T7" fmla="*/ 287338 h 76"/>
                  <a:gd name="T8" fmla="*/ 30339 w 18"/>
                  <a:gd name="T9" fmla="*/ 287338 h 76"/>
                  <a:gd name="T10" fmla="*/ 30339 w 18"/>
                  <a:gd name="T11" fmla="*/ 71835 h 76"/>
                  <a:gd name="T12" fmla="*/ 0 w 18"/>
                  <a:gd name="T13" fmla="*/ 71835 h 76"/>
                  <a:gd name="T14" fmla="*/ 0 w 18"/>
                  <a:gd name="T15" fmla="*/ 41588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  <p:grpSp>
          <p:nvGrpSpPr>
            <p:cNvPr id="13" name="淘宝网Chenying0907出品 61"/>
            <p:cNvGrpSpPr/>
            <p:nvPr/>
          </p:nvGrpSpPr>
          <p:grpSpPr bwMode="auto">
            <a:xfrm>
              <a:off x="3612782" y="2090261"/>
              <a:ext cx="762051" cy="677585"/>
              <a:chOff x="952501" y="6013451"/>
              <a:chExt cx="511175" cy="460375"/>
            </a:xfrm>
          </p:grpSpPr>
          <p:sp>
            <p:nvSpPr>
              <p:cNvPr id="26" name="淘宝网Chenying0907出品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27" name="淘宝网Chenying0907出品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28" name="淘宝网Chenying0907出品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  <p:grpSp>
          <p:nvGrpSpPr>
            <p:cNvPr id="14" name="淘宝网Chenying0907出品 65"/>
            <p:cNvGrpSpPr/>
            <p:nvPr/>
          </p:nvGrpSpPr>
          <p:grpSpPr bwMode="auto">
            <a:xfrm>
              <a:off x="5662219" y="2090261"/>
              <a:ext cx="762051" cy="677585"/>
              <a:chOff x="5405438" y="6815138"/>
              <a:chExt cx="511175" cy="460375"/>
            </a:xfrm>
          </p:grpSpPr>
          <p:sp>
            <p:nvSpPr>
              <p:cNvPr id="19" name="淘宝网Chenying0907出品 61"/>
              <p:cNvSpPr/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20" name="淘宝网Chenying0907出品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25" name="淘宝网Chenying0907出品 63"/>
              <p:cNvSpPr/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  <p:grpSp>
          <p:nvGrpSpPr>
            <p:cNvPr id="15" name="淘宝网Chenying0907出品 69"/>
            <p:cNvGrpSpPr/>
            <p:nvPr/>
          </p:nvGrpSpPr>
          <p:grpSpPr bwMode="auto">
            <a:xfrm>
              <a:off x="7696465" y="2089011"/>
              <a:ext cx="773444" cy="680085"/>
              <a:chOff x="688976" y="7240588"/>
              <a:chExt cx="519113" cy="461963"/>
            </a:xfrm>
          </p:grpSpPr>
          <p:sp>
            <p:nvSpPr>
              <p:cNvPr id="16" name="淘宝网Chenying0907出品 64"/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17" name="淘宝网Chenying0907出品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18" name="淘宝网Chenying0907出品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</p:grpSp>
      <p:grpSp>
        <p:nvGrpSpPr>
          <p:cNvPr id="48" name="淘宝网Chenying0907出品 32"/>
          <p:cNvGrpSpPr/>
          <p:nvPr/>
        </p:nvGrpSpPr>
        <p:grpSpPr>
          <a:xfrm>
            <a:off x="4460892" y="3889834"/>
            <a:ext cx="803275" cy="750976"/>
            <a:chOff x="4787900" y="539750"/>
            <a:chExt cx="803275" cy="760413"/>
          </a:xfrm>
          <a:solidFill>
            <a:schemeClr val="accent1"/>
          </a:solidFill>
        </p:grpSpPr>
        <p:sp>
          <p:nvSpPr>
            <p:cNvPr id="49" name="淘宝网Chenying0907出品 17"/>
            <p:cNvSpPr/>
            <p:nvPr/>
          </p:nvSpPr>
          <p:spPr bwMode="auto">
            <a:xfrm>
              <a:off x="4787900" y="619125"/>
              <a:ext cx="430212" cy="438150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1 h 61"/>
                <a:gd name="T4" fmla="*/ 3 w 60"/>
                <a:gd name="T5" fmla="*/ 44 h 61"/>
                <a:gd name="T6" fmla="*/ 7 w 60"/>
                <a:gd name="T7" fmla="*/ 46 h 61"/>
                <a:gd name="T8" fmla="*/ 8 w 60"/>
                <a:gd name="T9" fmla="*/ 42 h 61"/>
                <a:gd name="T10" fmla="*/ 5 w 60"/>
                <a:gd name="T11" fmla="*/ 31 h 61"/>
                <a:gd name="T12" fmla="*/ 30 w 60"/>
                <a:gd name="T13" fmla="*/ 6 h 61"/>
                <a:gd name="T14" fmla="*/ 55 w 60"/>
                <a:gd name="T15" fmla="*/ 31 h 61"/>
                <a:gd name="T16" fmla="*/ 30 w 60"/>
                <a:gd name="T17" fmla="*/ 55 h 61"/>
                <a:gd name="T18" fmla="*/ 24 w 60"/>
                <a:gd name="T19" fmla="*/ 55 h 61"/>
                <a:gd name="T20" fmla="*/ 21 w 60"/>
                <a:gd name="T21" fmla="*/ 57 h 61"/>
                <a:gd name="T22" fmla="*/ 23 w 60"/>
                <a:gd name="T23" fmla="*/ 60 h 61"/>
                <a:gd name="T24" fmla="*/ 30 w 60"/>
                <a:gd name="T25" fmla="*/ 61 h 61"/>
                <a:gd name="T26" fmla="*/ 60 w 60"/>
                <a:gd name="T27" fmla="*/ 31 h 61"/>
                <a:gd name="T28" fmla="*/ 30 w 60"/>
                <a:gd name="T2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1"/>
                  </a:cubicBezTo>
                  <a:cubicBezTo>
                    <a:pt x="0" y="35"/>
                    <a:pt x="1" y="40"/>
                    <a:pt x="3" y="44"/>
                  </a:cubicBezTo>
                  <a:cubicBezTo>
                    <a:pt x="4" y="46"/>
                    <a:pt x="5" y="46"/>
                    <a:pt x="7" y="46"/>
                  </a:cubicBezTo>
                  <a:cubicBezTo>
                    <a:pt x="8" y="45"/>
                    <a:pt x="9" y="43"/>
                    <a:pt x="8" y="42"/>
                  </a:cubicBezTo>
                  <a:cubicBezTo>
                    <a:pt x="6" y="38"/>
                    <a:pt x="5" y="35"/>
                    <a:pt x="5" y="31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1"/>
                  </a:cubicBezTo>
                  <a:cubicBezTo>
                    <a:pt x="55" y="44"/>
                    <a:pt x="44" y="55"/>
                    <a:pt x="30" y="55"/>
                  </a:cubicBezTo>
                  <a:cubicBezTo>
                    <a:pt x="28" y="55"/>
                    <a:pt x="26" y="55"/>
                    <a:pt x="24" y="55"/>
                  </a:cubicBezTo>
                  <a:cubicBezTo>
                    <a:pt x="23" y="54"/>
                    <a:pt x="22" y="55"/>
                    <a:pt x="21" y="57"/>
                  </a:cubicBezTo>
                  <a:cubicBezTo>
                    <a:pt x="21" y="58"/>
                    <a:pt x="22" y="60"/>
                    <a:pt x="23" y="60"/>
                  </a:cubicBezTo>
                  <a:cubicBezTo>
                    <a:pt x="25" y="61"/>
                    <a:pt x="28" y="61"/>
                    <a:pt x="30" y="61"/>
                  </a:cubicBezTo>
                  <a:cubicBezTo>
                    <a:pt x="47" y="61"/>
                    <a:pt x="60" y="47"/>
                    <a:pt x="60" y="31"/>
                  </a:cubicBezTo>
                  <a:cubicBezTo>
                    <a:pt x="60" y="14"/>
                    <a:pt x="47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50" name="淘宝网Chenying0907出品 18"/>
            <p:cNvSpPr/>
            <p:nvPr/>
          </p:nvSpPr>
          <p:spPr bwMode="auto">
            <a:xfrm>
              <a:off x="4795838" y="762000"/>
              <a:ext cx="279400" cy="538163"/>
            </a:xfrm>
            <a:custGeom>
              <a:avLst/>
              <a:gdLst>
                <a:gd name="T0" fmla="*/ 24 w 39"/>
                <a:gd name="T1" fmla="*/ 18 h 75"/>
                <a:gd name="T2" fmla="*/ 29 w 39"/>
                <a:gd name="T3" fmla="*/ 20 h 75"/>
                <a:gd name="T4" fmla="*/ 39 w 39"/>
                <a:gd name="T5" fmla="*/ 10 h 75"/>
                <a:gd name="T6" fmla="*/ 29 w 39"/>
                <a:gd name="T7" fmla="*/ 0 h 75"/>
                <a:gd name="T8" fmla="*/ 19 w 39"/>
                <a:gd name="T9" fmla="*/ 10 h 75"/>
                <a:gd name="T10" fmla="*/ 20 w 39"/>
                <a:gd name="T11" fmla="*/ 14 h 75"/>
                <a:gd name="T12" fmla="*/ 13 w 39"/>
                <a:gd name="T13" fmla="*/ 23 h 75"/>
                <a:gd name="T14" fmla="*/ 2 w 39"/>
                <a:gd name="T15" fmla="*/ 72 h 75"/>
                <a:gd name="T16" fmla="*/ 4 w 39"/>
                <a:gd name="T17" fmla="*/ 75 h 75"/>
                <a:gd name="T18" fmla="*/ 5 w 39"/>
                <a:gd name="T19" fmla="*/ 75 h 75"/>
                <a:gd name="T20" fmla="*/ 7 w 39"/>
                <a:gd name="T21" fmla="*/ 71 h 75"/>
                <a:gd name="T22" fmla="*/ 18 w 39"/>
                <a:gd name="T23" fmla="*/ 26 h 75"/>
                <a:gd name="T24" fmla="*/ 24 w 39"/>
                <a:gd name="T25" fmla="*/ 1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75">
                  <a:moveTo>
                    <a:pt x="24" y="18"/>
                  </a:moveTo>
                  <a:cubicBezTo>
                    <a:pt x="25" y="19"/>
                    <a:pt x="27" y="20"/>
                    <a:pt x="29" y="20"/>
                  </a:cubicBezTo>
                  <a:cubicBezTo>
                    <a:pt x="35" y="20"/>
                    <a:pt x="39" y="16"/>
                    <a:pt x="39" y="10"/>
                  </a:cubicBezTo>
                  <a:cubicBezTo>
                    <a:pt x="39" y="4"/>
                    <a:pt x="35" y="0"/>
                    <a:pt x="29" y="0"/>
                  </a:cubicBezTo>
                  <a:cubicBezTo>
                    <a:pt x="24" y="0"/>
                    <a:pt x="19" y="4"/>
                    <a:pt x="19" y="10"/>
                  </a:cubicBezTo>
                  <a:cubicBezTo>
                    <a:pt x="19" y="11"/>
                    <a:pt x="20" y="13"/>
                    <a:pt x="20" y="14"/>
                  </a:cubicBezTo>
                  <a:cubicBezTo>
                    <a:pt x="18" y="16"/>
                    <a:pt x="16" y="19"/>
                    <a:pt x="13" y="23"/>
                  </a:cubicBezTo>
                  <a:cubicBezTo>
                    <a:pt x="7" y="32"/>
                    <a:pt x="0" y="49"/>
                    <a:pt x="2" y="72"/>
                  </a:cubicBezTo>
                  <a:cubicBezTo>
                    <a:pt x="2" y="73"/>
                    <a:pt x="3" y="75"/>
                    <a:pt x="4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5"/>
                    <a:pt x="7" y="73"/>
                    <a:pt x="7" y="71"/>
                  </a:cubicBezTo>
                  <a:cubicBezTo>
                    <a:pt x="6" y="54"/>
                    <a:pt x="9" y="39"/>
                    <a:pt x="18" y="26"/>
                  </a:cubicBezTo>
                  <a:cubicBezTo>
                    <a:pt x="20" y="23"/>
                    <a:pt x="22" y="20"/>
                    <a:pt x="2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51" name="淘宝网Chenying0907出品 19"/>
            <p:cNvSpPr/>
            <p:nvPr/>
          </p:nvSpPr>
          <p:spPr bwMode="auto">
            <a:xfrm>
              <a:off x="5260975" y="539750"/>
              <a:ext cx="279400" cy="265113"/>
            </a:xfrm>
            <a:custGeom>
              <a:avLst/>
              <a:gdLst>
                <a:gd name="T0" fmla="*/ 20 w 39"/>
                <a:gd name="T1" fmla="*/ 34 h 37"/>
                <a:gd name="T2" fmla="*/ 14 w 39"/>
                <a:gd name="T3" fmla="*/ 32 h 37"/>
                <a:gd name="T4" fmla="*/ 7 w 39"/>
                <a:gd name="T5" fmla="*/ 13 h 37"/>
                <a:gd name="T6" fmla="*/ 26 w 39"/>
                <a:gd name="T7" fmla="*/ 7 h 37"/>
                <a:gd name="T8" fmla="*/ 33 w 39"/>
                <a:gd name="T9" fmla="*/ 25 h 37"/>
                <a:gd name="T10" fmla="*/ 31 w 39"/>
                <a:gd name="T11" fmla="*/ 28 h 37"/>
                <a:gd name="T12" fmla="*/ 31 w 39"/>
                <a:gd name="T13" fmla="*/ 30 h 37"/>
                <a:gd name="T14" fmla="*/ 33 w 39"/>
                <a:gd name="T15" fmla="*/ 30 h 37"/>
                <a:gd name="T16" fmla="*/ 35 w 39"/>
                <a:gd name="T17" fmla="*/ 27 h 37"/>
                <a:gd name="T18" fmla="*/ 27 w 39"/>
                <a:gd name="T19" fmla="*/ 4 h 37"/>
                <a:gd name="T20" fmla="*/ 4 w 39"/>
                <a:gd name="T21" fmla="*/ 12 h 37"/>
                <a:gd name="T22" fmla="*/ 12 w 39"/>
                <a:gd name="T23" fmla="*/ 35 h 37"/>
                <a:gd name="T24" fmla="*/ 20 w 39"/>
                <a:gd name="T25" fmla="*/ 37 h 37"/>
                <a:gd name="T26" fmla="*/ 22 w 39"/>
                <a:gd name="T27" fmla="*/ 35 h 37"/>
                <a:gd name="T28" fmla="*/ 20 w 39"/>
                <a:gd name="T29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7">
                  <a:moveTo>
                    <a:pt x="20" y="34"/>
                  </a:moveTo>
                  <a:cubicBezTo>
                    <a:pt x="18" y="34"/>
                    <a:pt x="16" y="33"/>
                    <a:pt x="14" y="32"/>
                  </a:cubicBezTo>
                  <a:cubicBezTo>
                    <a:pt x="7" y="29"/>
                    <a:pt x="4" y="20"/>
                    <a:pt x="7" y="13"/>
                  </a:cubicBezTo>
                  <a:cubicBezTo>
                    <a:pt x="10" y="6"/>
                    <a:pt x="19" y="3"/>
                    <a:pt x="26" y="7"/>
                  </a:cubicBezTo>
                  <a:cubicBezTo>
                    <a:pt x="33" y="10"/>
                    <a:pt x="36" y="18"/>
                    <a:pt x="33" y="25"/>
                  </a:cubicBezTo>
                  <a:cubicBezTo>
                    <a:pt x="32" y="26"/>
                    <a:pt x="32" y="27"/>
                    <a:pt x="31" y="28"/>
                  </a:cubicBezTo>
                  <a:cubicBezTo>
                    <a:pt x="30" y="29"/>
                    <a:pt x="30" y="30"/>
                    <a:pt x="31" y="30"/>
                  </a:cubicBezTo>
                  <a:cubicBezTo>
                    <a:pt x="32" y="31"/>
                    <a:pt x="33" y="31"/>
                    <a:pt x="33" y="30"/>
                  </a:cubicBezTo>
                  <a:cubicBezTo>
                    <a:pt x="34" y="29"/>
                    <a:pt x="35" y="28"/>
                    <a:pt x="35" y="27"/>
                  </a:cubicBezTo>
                  <a:cubicBezTo>
                    <a:pt x="39" y="18"/>
                    <a:pt x="36" y="8"/>
                    <a:pt x="27" y="4"/>
                  </a:cubicBezTo>
                  <a:cubicBezTo>
                    <a:pt x="19" y="0"/>
                    <a:pt x="8" y="3"/>
                    <a:pt x="4" y="12"/>
                  </a:cubicBezTo>
                  <a:cubicBezTo>
                    <a:pt x="0" y="21"/>
                    <a:pt x="4" y="31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1" y="37"/>
                    <a:pt x="22" y="36"/>
                    <a:pt x="22" y="35"/>
                  </a:cubicBezTo>
                  <a:cubicBezTo>
                    <a:pt x="22" y="34"/>
                    <a:pt x="21" y="33"/>
                    <a:pt x="2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52" name="淘宝网Chenying0907出品 20"/>
            <p:cNvSpPr/>
            <p:nvPr/>
          </p:nvSpPr>
          <p:spPr bwMode="auto">
            <a:xfrm>
              <a:off x="5354638" y="633413"/>
              <a:ext cx="236537" cy="250825"/>
            </a:xfrm>
            <a:custGeom>
              <a:avLst/>
              <a:gdLst>
                <a:gd name="T0" fmla="*/ 32 w 33"/>
                <a:gd name="T1" fmla="*/ 32 h 35"/>
                <a:gd name="T2" fmla="*/ 12 w 33"/>
                <a:gd name="T3" fmla="*/ 16 h 35"/>
                <a:gd name="T4" fmla="*/ 9 w 33"/>
                <a:gd name="T5" fmla="*/ 11 h 35"/>
                <a:gd name="T6" fmla="*/ 12 w 33"/>
                <a:gd name="T7" fmla="*/ 8 h 35"/>
                <a:gd name="T8" fmla="*/ 9 w 33"/>
                <a:gd name="T9" fmla="*/ 1 h 35"/>
                <a:gd name="T10" fmla="*/ 1 w 33"/>
                <a:gd name="T11" fmla="*/ 4 h 35"/>
                <a:gd name="T12" fmla="*/ 4 w 33"/>
                <a:gd name="T13" fmla="*/ 11 h 35"/>
                <a:gd name="T14" fmla="*/ 6 w 33"/>
                <a:gd name="T15" fmla="*/ 12 h 35"/>
                <a:gd name="T16" fmla="*/ 9 w 33"/>
                <a:gd name="T17" fmla="*/ 17 h 35"/>
                <a:gd name="T18" fmla="*/ 31 w 33"/>
                <a:gd name="T19" fmla="*/ 35 h 35"/>
                <a:gd name="T20" fmla="*/ 33 w 33"/>
                <a:gd name="T21" fmla="*/ 34 h 35"/>
                <a:gd name="T22" fmla="*/ 33 w 33"/>
                <a:gd name="T23" fmla="*/ 34 h 35"/>
                <a:gd name="T24" fmla="*/ 32 w 33"/>
                <a:gd name="T25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5">
                  <a:moveTo>
                    <a:pt x="32" y="32"/>
                  </a:moveTo>
                  <a:cubicBezTo>
                    <a:pt x="23" y="29"/>
                    <a:pt x="16" y="23"/>
                    <a:pt x="12" y="16"/>
                  </a:cubicBezTo>
                  <a:cubicBezTo>
                    <a:pt x="11" y="14"/>
                    <a:pt x="10" y="12"/>
                    <a:pt x="9" y="11"/>
                  </a:cubicBezTo>
                  <a:cubicBezTo>
                    <a:pt x="10" y="10"/>
                    <a:pt x="11" y="10"/>
                    <a:pt x="12" y="8"/>
                  </a:cubicBezTo>
                  <a:cubicBezTo>
                    <a:pt x="13" y="6"/>
                    <a:pt x="12" y="2"/>
                    <a:pt x="9" y="1"/>
                  </a:cubicBezTo>
                  <a:cubicBezTo>
                    <a:pt x="6" y="0"/>
                    <a:pt x="3" y="1"/>
                    <a:pt x="1" y="4"/>
                  </a:cubicBezTo>
                  <a:cubicBezTo>
                    <a:pt x="0" y="6"/>
                    <a:pt x="1" y="10"/>
                    <a:pt x="4" y="11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3"/>
                    <a:pt x="8" y="15"/>
                    <a:pt x="9" y="17"/>
                  </a:cubicBezTo>
                  <a:cubicBezTo>
                    <a:pt x="12" y="23"/>
                    <a:pt x="19" y="31"/>
                    <a:pt x="31" y="35"/>
                  </a:cubicBezTo>
                  <a:cubicBezTo>
                    <a:pt x="32" y="35"/>
                    <a:pt x="33" y="35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3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</p:grpSp>
      <p:grpSp>
        <p:nvGrpSpPr>
          <p:cNvPr id="53" name="淘宝网Chenying0907出品 37"/>
          <p:cNvGrpSpPr/>
          <p:nvPr/>
        </p:nvGrpSpPr>
        <p:grpSpPr>
          <a:xfrm>
            <a:off x="6968565" y="3885283"/>
            <a:ext cx="766763" cy="617065"/>
            <a:chOff x="7342981" y="642937"/>
            <a:chExt cx="917575" cy="747713"/>
          </a:xfrm>
          <a:solidFill>
            <a:schemeClr val="accent2"/>
          </a:solidFill>
        </p:grpSpPr>
        <p:sp>
          <p:nvSpPr>
            <p:cNvPr id="54" name="淘宝网Chenying0907出品 21"/>
            <p:cNvSpPr>
              <a:spLocks noEditPoints="1"/>
            </p:cNvSpPr>
            <p:nvPr/>
          </p:nvSpPr>
          <p:spPr bwMode="auto">
            <a:xfrm>
              <a:off x="7342981" y="642937"/>
              <a:ext cx="652462" cy="596900"/>
            </a:xfrm>
            <a:custGeom>
              <a:avLst/>
              <a:gdLst>
                <a:gd name="T0" fmla="*/ 87 w 91"/>
                <a:gd name="T1" fmla="*/ 32 h 83"/>
                <a:gd name="T2" fmla="*/ 91 w 91"/>
                <a:gd name="T3" fmla="*/ 32 h 83"/>
                <a:gd name="T4" fmla="*/ 45 w 91"/>
                <a:gd name="T5" fmla="*/ 0 h 83"/>
                <a:gd name="T6" fmla="*/ 0 w 91"/>
                <a:gd name="T7" fmla="*/ 39 h 83"/>
                <a:gd name="T8" fmla="*/ 18 w 91"/>
                <a:gd name="T9" fmla="*/ 69 h 83"/>
                <a:gd name="T10" fmla="*/ 14 w 91"/>
                <a:gd name="T11" fmla="*/ 83 h 83"/>
                <a:gd name="T12" fmla="*/ 30 w 91"/>
                <a:gd name="T13" fmla="*/ 75 h 83"/>
                <a:gd name="T14" fmla="*/ 45 w 91"/>
                <a:gd name="T15" fmla="*/ 77 h 83"/>
                <a:gd name="T16" fmla="*/ 50 w 91"/>
                <a:gd name="T17" fmla="*/ 77 h 83"/>
                <a:gd name="T18" fmla="*/ 48 w 91"/>
                <a:gd name="T19" fmla="*/ 67 h 83"/>
                <a:gd name="T20" fmla="*/ 87 w 91"/>
                <a:gd name="T21" fmla="*/ 32 h 83"/>
                <a:gd name="T22" fmla="*/ 62 w 91"/>
                <a:gd name="T23" fmla="*/ 19 h 83"/>
                <a:gd name="T24" fmla="*/ 68 w 91"/>
                <a:gd name="T25" fmla="*/ 25 h 83"/>
                <a:gd name="T26" fmla="*/ 62 w 91"/>
                <a:gd name="T27" fmla="*/ 31 h 83"/>
                <a:gd name="T28" fmla="*/ 56 w 91"/>
                <a:gd name="T29" fmla="*/ 25 h 83"/>
                <a:gd name="T30" fmla="*/ 62 w 91"/>
                <a:gd name="T31" fmla="*/ 19 h 83"/>
                <a:gd name="T32" fmla="*/ 31 w 91"/>
                <a:gd name="T33" fmla="*/ 31 h 83"/>
                <a:gd name="T34" fmla="*/ 24 w 91"/>
                <a:gd name="T35" fmla="*/ 25 h 83"/>
                <a:gd name="T36" fmla="*/ 31 w 91"/>
                <a:gd name="T37" fmla="*/ 19 h 83"/>
                <a:gd name="T38" fmla="*/ 36 w 91"/>
                <a:gd name="T39" fmla="*/ 25 h 83"/>
                <a:gd name="T40" fmla="*/ 31 w 91"/>
                <a:gd name="T41" fmla="*/ 3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83">
                  <a:moveTo>
                    <a:pt x="87" y="32"/>
                  </a:moveTo>
                  <a:cubicBezTo>
                    <a:pt x="88" y="32"/>
                    <a:pt x="89" y="32"/>
                    <a:pt x="91" y="32"/>
                  </a:cubicBezTo>
                  <a:cubicBezTo>
                    <a:pt x="87" y="14"/>
                    <a:pt x="68" y="0"/>
                    <a:pt x="45" y="0"/>
                  </a:cubicBezTo>
                  <a:cubicBezTo>
                    <a:pt x="21" y="0"/>
                    <a:pt x="0" y="17"/>
                    <a:pt x="0" y="39"/>
                  </a:cubicBezTo>
                  <a:cubicBezTo>
                    <a:pt x="0" y="51"/>
                    <a:pt x="7" y="61"/>
                    <a:pt x="18" y="69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5" y="76"/>
                    <a:pt x="40" y="77"/>
                    <a:pt x="45" y="77"/>
                  </a:cubicBezTo>
                  <a:cubicBezTo>
                    <a:pt x="47" y="77"/>
                    <a:pt x="48" y="77"/>
                    <a:pt x="50" y="77"/>
                  </a:cubicBezTo>
                  <a:cubicBezTo>
                    <a:pt x="49" y="74"/>
                    <a:pt x="48" y="71"/>
                    <a:pt x="48" y="67"/>
                  </a:cubicBezTo>
                  <a:cubicBezTo>
                    <a:pt x="48" y="48"/>
                    <a:pt x="65" y="32"/>
                    <a:pt x="87" y="32"/>
                  </a:cubicBezTo>
                  <a:close/>
                  <a:moveTo>
                    <a:pt x="62" y="19"/>
                  </a:moveTo>
                  <a:cubicBezTo>
                    <a:pt x="66" y="19"/>
                    <a:pt x="68" y="22"/>
                    <a:pt x="68" y="25"/>
                  </a:cubicBezTo>
                  <a:cubicBezTo>
                    <a:pt x="68" y="29"/>
                    <a:pt x="66" y="31"/>
                    <a:pt x="62" y="31"/>
                  </a:cubicBezTo>
                  <a:cubicBezTo>
                    <a:pt x="59" y="31"/>
                    <a:pt x="56" y="29"/>
                    <a:pt x="56" y="25"/>
                  </a:cubicBezTo>
                  <a:cubicBezTo>
                    <a:pt x="56" y="22"/>
                    <a:pt x="59" y="19"/>
                    <a:pt x="62" y="19"/>
                  </a:cubicBezTo>
                  <a:close/>
                  <a:moveTo>
                    <a:pt x="31" y="31"/>
                  </a:moveTo>
                  <a:cubicBezTo>
                    <a:pt x="27" y="31"/>
                    <a:pt x="24" y="29"/>
                    <a:pt x="24" y="25"/>
                  </a:cubicBezTo>
                  <a:cubicBezTo>
                    <a:pt x="24" y="22"/>
                    <a:pt x="27" y="19"/>
                    <a:pt x="31" y="19"/>
                  </a:cubicBezTo>
                  <a:cubicBezTo>
                    <a:pt x="34" y="19"/>
                    <a:pt x="36" y="22"/>
                    <a:pt x="36" y="25"/>
                  </a:cubicBezTo>
                  <a:cubicBezTo>
                    <a:pt x="36" y="29"/>
                    <a:pt x="34" y="31"/>
                    <a:pt x="3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55" name="淘宝网Chenying0907出品 22"/>
            <p:cNvSpPr>
              <a:spLocks noEditPoints="1"/>
            </p:cNvSpPr>
            <p:nvPr/>
          </p:nvSpPr>
          <p:spPr bwMode="auto">
            <a:xfrm>
              <a:off x="7708106" y="887412"/>
              <a:ext cx="552450" cy="503238"/>
            </a:xfrm>
            <a:custGeom>
              <a:avLst/>
              <a:gdLst>
                <a:gd name="T0" fmla="*/ 77 w 77"/>
                <a:gd name="T1" fmla="*/ 33 h 70"/>
                <a:gd name="T2" fmla="*/ 38 w 77"/>
                <a:gd name="T3" fmla="*/ 0 h 70"/>
                <a:gd name="T4" fmla="*/ 0 w 77"/>
                <a:gd name="T5" fmla="*/ 33 h 70"/>
                <a:gd name="T6" fmla="*/ 38 w 77"/>
                <a:gd name="T7" fmla="*/ 66 h 70"/>
                <a:gd name="T8" fmla="*/ 52 w 77"/>
                <a:gd name="T9" fmla="*/ 63 h 70"/>
                <a:gd name="T10" fmla="*/ 64 w 77"/>
                <a:gd name="T11" fmla="*/ 70 h 70"/>
                <a:gd name="T12" fmla="*/ 61 w 77"/>
                <a:gd name="T13" fmla="*/ 59 h 70"/>
                <a:gd name="T14" fmla="*/ 77 w 77"/>
                <a:gd name="T15" fmla="*/ 33 h 70"/>
                <a:gd name="T16" fmla="*/ 26 w 77"/>
                <a:gd name="T17" fmla="*/ 27 h 70"/>
                <a:gd name="T18" fmla="*/ 21 w 77"/>
                <a:gd name="T19" fmla="*/ 23 h 70"/>
                <a:gd name="T20" fmla="*/ 26 w 77"/>
                <a:gd name="T21" fmla="*/ 18 h 70"/>
                <a:gd name="T22" fmla="*/ 32 w 77"/>
                <a:gd name="T23" fmla="*/ 23 h 70"/>
                <a:gd name="T24" fmla="*/ 26 w 77"/>
                <a:gd name="T25" fmla="*/ 27 h 70"/>
                <a:gd name="T26" fmla="*/ 51 w 77"/>
                <a:gd name="T27" fmla="*/ 27 h 70"/>
                <a:gd name="T28" fmla="*/ 46 w 77"/>
                <a:gd name="T29" fmla="*/ 23 h 70"/>
                <a:gd name="T30" fmla="*/ 51 w 77"/>
                <a:gd name="T31" fmla="*/ 18 h 70"/>
                <a:gd name="T32" fmla="*/ 56 w 77"/>
                <a:gd name="T33" fmla="*/ 23 h 70"/>
                <a:gd name="T34" fmla="*/ 51 w 77"/>
                <a:gd name="T35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70">
                  <a:moveTo>
                    <a:pt x="77" y="33"/>
                  </a:moveTo>
                  <a:cubicBezTo>
                    <a:pt x="77" y="15"/>
                    <a:pt x="59" y="0"/>
                    <a:pt x="38" y="0"/>
                  </a:cubicBezTo>
                  <a:cubicBezTo>
                    <a:pt x="17" y="0"/>
                    <a:pt x="0" y="15"/>
                    <a:pt x="0" y="33"/>
                  </a:cubicBezTo>
                  <a:cubicBezTo>
                    <a:pt x="0" y="51"/>
                    <a:pt x="17" y="66"/>
                    <a:pt x="38" y="66"/>
                  </a:cubicBezTo>
                  <a:cubicBezTo>
                    <a:pt x="43" y="66"/>
                    <a:pt x="47" y="65"/>
                    <a:pt x="52" y="63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70" y="52"/>
                    <a:pt x="77" y="43"/>
                    <a:pt x="77" y="33"/>
                  </a:cubicBezTo>
                  <a:close/>
                  <a:moveTo>
                    <a:pt x="26" y="27"/>
                  </a:moveTo>
                  <a:cubicBezTo>
                    <a:pt x="24" y="27"/>
                    <a:pt x="21" y="25"/>
                    <a:pt x="21" y="23"/>
                  </a:cubicBezTo>
                  <a:cubicBezTo>
                    <a:pt x="21" y="21"/>
                    <a:pt x="24" y="18"/>
                    <a:pt x="26" y="18"/>
                  </a:cubicBezTo>
                  <a:cubicBezTo>
                    <a:pt x="29" y="18"/>
                    <a:pt x="32" y="21"/>
                    <a:pt x="32" y="23"/>
                  </a:cubicBezTo>
                  <a:cubicBezTo>
                    <a:pt x="32" y="25"/>
                    <a:pt x="29" y="27"/>
                    <a:pt x="26" y="27"/>
                  </a:cubicBezTo>
                  <a:close/>
                  <a:moveTo>
                    <a:pt x="51" y="27"/>
                  </a:moveTo>
                  <a:cubicBezTo>
                    <a:pt x="49" y="27"/>
                    <a:pt x="46" y="25"/>
                    <a:pt x="46" y="23"/>
                  </a:cubicBezTo>
                  <a:cubicBezTo>
                    <a:pt x="46" y="21"/>
                    <a:pt x="49" y="18"/>
                    <a:pt x="51" y="18"/>
                  </a:cubicBezTo>
                  <a:cubicBezTo>
                    <a:pt x="54" y="18"/>
                    <a:pt x="56" y="21"/>
                    <a:pt x="56" y="23"/>
                  </a:cubicBezTo>
                  <a:cubicBezTo>
                    <a:pt x="56" y="25"/>
                    <a:pt x="54" y="27"/>
                    <a:pt x="5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</p:grpSp>
      <p:grpSp>
        <p:nvGrpSpPr>
          <p:cNvPr id="56" name="淘宝网Chenying0907出品 40"/>
          <p:cNvGrpSpPr/>
          <p:nvPr/>
        </p:nvGrpSpPr>
        <p:grpSpPr>
          <a:xfrm>
            <a:off x="1876516" y="3917737"/>
            <a:ext cx="762389" cy="580283"/>
            <a:chOff x="2624138" y="539750"/>
            <a:chExt cx="996950" cy="768350"/>
          </a:xfrm>
          <a:solidFill>
            <a:schemeClr val="accent3"/>
          </a:solidFill>
        </p:grpSpPr>
        <p:sp>
          <p:nvSpPr>
            <p:cNvPr id="57" name="淘宝网Chenying0907出品 23"/>
            <p:cNvSpPr>
              <a:spLocks noEditPoints="1"/>
            </p:cNvSpPr>
            <p:nvPr/>
          </p:nvSpPr>
          <p:spPr bwMode="auto">
            <a:xfrm>
              <a:off x="2624138" y="625475"/>
              <a:ext cx="860425" cy="682625"/>
            </a:xfrm>
            <a:custGeom>
              <a:avLst/>
              <a:gdLst>
                <a:gd name="T0" fmla="*/ 99 w 120"/>
                <a:gd name="T1" fmla="*/ 40 h 95"/>
                <a:gd name="T2" fmla="*/ 96 w 120"/>
                <a:gd name="T3" fmla="*/ 36 h 95"/>
                <a:gd name="T4" fmla="*/ 95 w 120"/>
                <a:gd name="T5" fmla="*/ 22 h 95"/>
                <a:gd name="T6" fmla="*/ 70 w 120"/>
                <a:gd name="T7" fmla="*/ 23 h 95"/>
                <a:gd name="T8" fmla="*/ 66 w 120"/>
                <a:gd name="T9" fmla="*/ 16 h 95"/>
                <a:gd name="T10" fmla="*/ 45 w 120"/>
                <a:gd name="T11" fmla="*/ 6 h 95"/>
                <a:gd name="T12" fmla="*/ 11 w 120"/>
                <a:gd name="T13" fmla="*/ 34 h 95"/>
                <a:gd name="T14" fmla="*/ 2 w 120"/>
                <a:gd name="T15" fmla="*/ 60 h 95"/>
                <a:gd name="T16" fmla="*/ 51 w 120"/>
                <a:gd name="T17" fmla="*/ 93 h 95"/>
                <a:gd name="T18" fmla="*/ 111 w 120"/>
                <a:gd name="T19" fmla="*/ 67 h 95"/>
                <a:gd name="T20" fmla="*/ 99 w 120"/>
                <a:gd name="T21" fmla="*/ 40 h 95"/>
                <a:gd name="T22" fmla="*/ 53 w 120"/>
                <a:gd name="T23" fmla="*/ 86 h 95"/>
                <a:gd name="T24" fmla="*/ 14 w 120"/>
                <a:gd name="T25" fmla="*/ 62 h 95"/>
                <a:gd name="T26" fmla="*/ 53 w 120"/>
                <a:gd name="T27" fmla="*/ 35 h 95"/>
                <a:gd name="T28" fmla="*/ 92 w 120"/>
                <a:gd name="T29" fmla="*/ 57 h 95"/>
                <a:gd name="T30" fmla="*/ 53 w 120"/>
                <a:gd name="T31" fmla="*/ 8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95">
                  <a:moveTo>
                    <a:pt x="99" y="40"/>
                  </a:moveTo>
                  <a:cubicBezTo>
                    <a:pt x="94" y="39"/>
                    <a:pt x="96" y="36"/>
                    <a:pt x="96" y="36"/>
                  </a:cubicBezTo>
                  <a:cubicBezTo>
                    <a:pt x="96" y="36"/>
                    <a:pt x="101" y="28"/>
                    <a:pt x="95" y="22"/>
                  </a:cubicBezTo>
                  <a:cubicBezTo>
                    <a:pt x="88" y="14"/>
                    <a:pt x="70" y="23"/>
                    <a:pt x="70" y="23"/>
                  </a:cubicBezTo>
                  <a:cubicBezTo>
                    <a:pt x="63" y="25"/>
                    <a:pt x="65" y="22"/>
                    <a:pt x="66" y="16"/>
                  </a:cubicBezTo>
                  <a:cubicBezTo>
                    <a:pt x="66" y="10"/>
                    <a:pt x="64" y="0"/>
                    <a:pt x="45" y="6"/>
                  </a:cubicBezTo>
                  <a:cubicBezTo>
                    <a:pt x="27" y="12"/>
                    <a:pt x="11" y="34"/>
                    <a:pt x="11" y="34"/>
                  </a:cubicBezTo>
                  <a:cubicBezTo>
                    <a:pt x="0" y="49"/>
                    <a:pt x="2" y="60"/>
                    <a:pt x="2" y="60"/>
                  </a:cubicBezTo>
                  <a:cubicBezTo>
                    <a:pt x="5" y="85"/>
                    <a:pt x="31" y="91"/>
                    <a:pt x="51" y="93"/>
                  </a:cubicBezTo>
                  <a:cubicBezTo>
                    <a:pt x="73" y="95"/>
                    <a:pt x="102" y="86"/>
                    <a:pt x="111" y="67"/>
                  </a:cubicBezTo>
                  <a:cubicBezTo>
                    <a:pt x="120" y="48"/>
                    <a:pt x="104" y="41"/>
                    <a:pt x="99" y="40"/>
                  </a:cubicBezTo>
                  <a:close/>
                  <a:moveTo>
                    <a:pt x="53" y="86"/>
                  </a:moveTo>
                  <a:cubicBezTo>
                    <a:pt x="32" y="87"/>
                    <a:pt x="14" y="76"/>
                    <a:pt x="14" y="62"/>
                  </a:cubicBezTo>
                  <a:cubicBezTo>
                    <a:pt x="14" y="48"/>
                    <a:pt x="32" y="36"/>
                    <a:pt x="53" y="35"/>
                  </a:cubicBezTo>
                  <a:cubicBezTo>
                    <a:pt x="74" y="34"/>
                    <a:pt x="92" y="43"/>
                    <a:pt x="92" y="57"/>
                  </a:cubicBezTo>
                  <a:cubicBezTo>
                    <a:pt x="92" y="72"/>
                    <a:pt x="74" y="85"/>
                    <a:pt x="5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58" name="淘宝网Chenying0907出品 24"/>
            <p:cNvSpPr>
              <a:spLocks noEditPoints="1"/>
            </p:cNvSpPr>
            <p:nvPr/>
          </p:nvSpPr>
          <p:spPr bwMode="auto">
            <a:xfrm>
              <a:off x="2817813" y="927100"/>
              <a:ext cx="336550" cy="301625"/>
            </a:xfrm>
            <a:custGeom>
              <a:avLst/>
              <a:gdLst>
                <a:gd name="T0" fmla="*/ 22 w 47"/>
                <a:gd name="T1" fmla="*/ 3 h 42"/>
                <a:gd name="T2" fmla="*/ 3 w 47"/>
                <a:gd name="T3" fmla="*/ 25 h 42"/>
                <a:gd name="T4" fmla="*/ 9 w 47"/>
                <a:gd name="T5" fmla="*/ 35 h 42"/>
                <a:gd name="T6" fmla="*/ 41 w 47"/>
                <a:gd name="T7" fmla="*/ 29 h 42"/>
                <a:gd name="T8" fmla="*/ 22 w 47"/>
                <a:gd name="T9" fmla="*/ 3 h 42"/>
                <a:gd name="T10" fmla="*/ 16 w 47"/>
                <a:gd name="T11" fmla="*/ 31 h 42"/>
                <a:gd name="T12" fmla="*/ 9 w 47"/>
                <a:gd name="T13" fmla="*/ 26 h 42"/>
                <a:gd name="T14" fmla="*/ 16 w 47"/>
                <a:gd name="T15" fmla="*/ 19 h 42"/>
                <a:gd name="T16" fmla="*/ 24 w 47"/>
                <a:gd name="T17" fmla="*/ 24 h 42"/>
                <a:gd name="T18" fmla="*/ 16 w 47"/>
                <a:gd name="T19" fmla="*/ 31 h 42"/>
                <a:gd name="T20" fmla="*/ 29 w 47"/>
                <a:gd name="T21" fmla="*/ 20 h 42"/>
                <a:gd name="T22" fmla="*/ 25 w 47"/>
                <a:gd name="T23" fmla="*/ 20 h 42"/>
                <a:gd name="T24" fmla="*/ 26 w 47"/>
                <a:gd name="T25" fmla="*/ 16 h 42"/>
                <a:gd name="T26" fmla="*/ 30 w 47"/>
                <a:gd name="T27" fmla="*/ 16 h 42"/>
                <a:gd name="T28" fmla="*/ 29 w 47"/>
                <a:gd name="T29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42">
                  <a:moveTo>
                    <a:pt x="22" y="3"/>
                  </a:moveTo>
                  <a:cubicBezTo>
                    <a:pt x="0" y="5"/>
                    <a:pt x="3" y="25"/>
                    <a:pt x="3" y="25"/>
                  </a:cubicBezTo>
                  <a:cubicBezTo>
                    <a:pt x="3" y="25"/>
                    <a:pt x="3" y="32"/>
                    <a:pt x="9" y="35"/>
                  </a:cubicBezTo>
                  <a:cubicBezTo>
                    <a:pt x="21" y="42"/>
                    <a:pt x="34" y="38"/>
                    <a:pt x="41" y="29"/>
                  </a:cubicBezTo>
                  <a:cubicBezTo>
                    <a:pt x="47" y="21"/>
                    <a:pt x="43" y="0"/>
                    <a:pt x="22" y="3"/>
                  </a:cubicBezTo>
                  <a:close/>
                  <a:moveTo>
                    <a:pt x="16" y="31"/>
                  </a:moveTo>
                  <a:cubicBezTo>
                    <a:pt x="12" y="31"/>
                    <a:pt x="9" y="29"/>
                    <a:pt x="9" y="26"/>
                  </a:cubicBezTo>
                  <a:cubicBezTo>
                    <a:pt x="9" y="22"/>
                    <a:pt x="12" y="19"/>
                    <a:pt x="16" y="19"/>
                  </a:cubicBezTo>
                  <a:cubicBezTo>
                    <a:pt x="21" y="18"/>
                    <a:pt x="24" y="21"/>
                    <a:pt x="24" y="24"/>
                  </a:cubicBezTo>
                  <a:cubicBezTo>
                    <a:pt x="24" y="27"/>
                    <a:pt x="20" y="31"/>
                    <a:pt x="16" y="31"/>
                  </a:cubicBezTo>
                  <a:close/>
                  <a:moveTo>
                    <a:pt x="29" y="20"/>
                  </a:moveTo>
                  <a:cubicBezTo>
                    <a:pt x="28" y="21"/>
                    <a:pt x="26" y="21"/>
                    <a:pt x="25" y="20"/>
                  </a:cubicBezTo>
                  <a:cubicBezTo>
                    <a:pt x="25" y="19"/>
                    <a:pt x="25" y="17"/>
                    <a:pt x="26" y="16"/>
                  </a:cubicBezTo>
                  <a:cubicBezTo>
                    <a:pt x="28" y="15"/>
                    <a:pt x="29" y="15"/>
                    <a:pt x="30" y="16"/>
                  </a:cubicBezTo>
                  <a:cubicBezTo>
                    <a:pt x="31" y="17"/>
                    <a:pt x="30" y="19"/>
                    <a:pt x="2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59" name="淘宝网Chenying0907出品 25"/>
            <p:cNvSpPr/>
            <p:nvPr/>
          </p:nvSpPr>
          <p:spPr bwMode="auto">
            <a:xfrm>
              <a:off x="3268663" y="654050"/>
              <a:ext cx="179387" cy="193675"/>
            </a:xfrm>
            <a:custGeom>
              <a:avLst/>
              <a:gdLst>
                <a:gd name="T0" fmla="*/ 19 w 25"/>
                <a:gd name="T1" fmla="*/ 27 h 27"/>
                <a:gd name="T2" fmla="*/ 23 w 25"/>
                <a:gd name="T3" fmla="*/ 24 h 27"/>
                <a:gd name="T4" fmla="*/ 23 w 25"/>
                <a:gd name="T5" fmla="*/ 24 h 27"/>
                <a:gd name="T6" fmla="*/ 3 w 25"/>
                <a:gd name="T7" fmla="*/ 4 h 27"/>
                <a:gd name="T8" fmla="*/ 0 w 25"/>
                <a:gd name="T9" fmla="*/ 8 h 27"/>
                <a:gd name="T10" fmla="*/ 3 w 25"/>
                <a:gd name="T11" fmla="*/ 11 h 27"/>
                <a:gd name="T12" fmla="*/ 16 w 25"/>
                <a:gd name="T13" fmla="*/ 23 h 27"/>
                <a:gd name="T14" fmla="*/ 19 w 25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7">
                  <a:moveTo>
                    <a:pt x="19" y="27"/>
                  </a:moveTo>
                  <a:cubicBezTo>
                    <a:pt x="21" y="27"/>
                    <a:pt x="22" y="26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5" y="0"/>
                    <a:pt x="3" y="4"/>
                    <a:pt x="3" y="4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19" y="8"/>
                    <a:pt x="16" y="23"/>
                    <a:pt x="16" y="23"/>
                  </a:cubicBezTo>
                  <a:cubicBezTo>
                    <a:pt x="16" y="25"/>
                    <a:pt x="17" y="27"/>
                    <a:pt x="1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60" name="淘宝网Chenying0907出品 26"/>
            <p:cNvSpPr/>
            <p:nvPr/>
          </p:nvSpPr>
          <p:spPr bwMode="auto">
            <a:xfrm>
              <a:off x="3233738" y="539750"/>
              <a:ext cx="387350" cy="358775"/>
            </a:xfrm>
            <a:custGeom>
              <a:avLst/>
              <a:gdLst>
                <a:gd name="T0" fmla="*/ 22 w 54"/>
                <a:gd name="T1" fmla="*/ 2 h 50"/>
                <a:gd name="T2" fmla="*/ 4 w 54"/>
                <a:gd name="T3" fmla="*/ 2 h 50"/>
                <a:gd name="T4" fmla="*/ 3 w 54"/>
                <a:gd name="T5" fmla="*/ 2 h 50"/>
                <a:gd name="T6" fmla="*/ 3 w 54"/>
                <a:gd name="T7" fmla="*/ 2 h 50"/>
                <a:gd name="T8" fmla="*/ 0 w 54"/>
                <a:gd name="T9" fmla="*/ 7 h 50"/>
                <a:gd name="T10" fmla="*/ 5 w 54"/>
                <a:gd name="T11" fmla="*/ 12 h 50"/>
                <a:gd name="T12" fmla="*/ 9 w 54"/>
                <a:gd name="T13" fmla="*/ 11 h 50"/>
                <a:gd name="T14" fmla="*/ 35 w 54"/>
                <a:gd name="T15" fmla="*/ 24 h 50"/>
                <a:gd name="T16" fmla="*/ 36 w 54"/>
                <a:gd name="T17" fmla="*/ 41 h 50"/>
                <a:gd name="T18" fmla="*/ 35 w 54"/>
                <a:gd name="T19" fmla="*/ 46 h 50"/>
                <a:gd name="T20" fmla="*/ 40 w 54"/>
                <a:gd name="T21" fmla="*/ 50 h 50"/>
                <a:gd name="T22" fmla="*/ 45 w 54"/>
                <a:gd name="T23" fmla="*/ 46 h 50"/>
                <a:gd name="T24" fmla="*/ 45 w 54"/>
                <a:gd name="T25" fmla="*/ 46 h 50"/>
                <a:gd name="T26" fmla="*/ 22 w 54"/>
                <a:gd name="T27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0">
                  <a:moveTo>
                    <a:pt x="22" y="2"/>
                  </a:moveTo>
                  <a:cubicBezTo>
                    <a:pt x="14" y="0"/>
                    <a:pt x="6" y="1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3"/>
                    <a:pt x="0" y="5"/>
                    <a:pt x="0" y="7"/>
                  </a:cubicBezTo>
                  <a:cubicBezTo>
                    <a:pt x="0" y="10"/>
                    <a:pt x="2" y="12"/>
                    <a:pt x="5" y="12"/>
                  </a:cubicBezTo>
                  <a:cubicBezTo>
                    <a:pt x="5" y="12"/>
                    <a:pt x="7" y="12"/>
                    <a:pt x="9" y="11"/>
                  </a:cubicBezTo>
                  <a:cubicBezTo>
                    <a:pt x="11" y="10"/>
                    <a:pt x="27" y="11"/>
                    <a:pt x="35" y="24"/>
                  </a:cubicBezTo>
                  <a:cubicBezTo>
                    <a:pt x="39" y="33"/>
                    <a:pt x="37" y="40"/>
                    <a:pt x="36" y="41"/>
                  </a:cubicBezTo>
                  <a:cubicBezTo>
                    <a:pt x="36" y="41"/>
                    <a:pt x="35" y="43"/>
                    <a:pt x="35" y="46"/>
                  </a:cubicBezTo>
                  <a:cubicBezTo>
                    <a:pt x="35" y="49"/>
                    <a:pt x="38" y="50"/>
                    <a:pt x="40" y="50"/>
                  </a:cubicBezTo>
                  <a:cubicBezTo>
                    <a:pt x="43" y="50"/>
                    <a:pt x="45" y="50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54" y="18"/>
                    <a:pt x="35" y="5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sz="2255"/>
            </a:p>
          </p:txBody>
        </p:sp>
      </p:grpSp>
      <p:sp>
        <p:nvSpPr>
          <p:cNvPr id="61" name="淘宝网Chenying0907出品 47"/>
          <p:cNvSpPr>
            <a:spLocks noEditPoints="1"/>
          </p:cNvSpPr>
          <p:nvPr/>
        </p:nvSpPr>
        <p:spPr bwMode="auto">
          <a:xfrm>
            <a:off x="9594851" y="3849711"/>
            <a:ext cx="701676" cy="780764"/>
          </a:xfrm>
          <a:custGeom>
            <a:avLst/>
            <a:gdLst>
              <a:gd name="T0" fmla="*/ 107399 w 98"/>
              <a:gd name="T1" fmla="*/ 395288 h 110"/>
              <a:gd name="T2" fmla="*/ 178999 w 98"/>
              <a:gd name="T3" fmla="*/ 258734 h 110"/>
              <a:gd name="T4" fmla="*/ 78759 w 98"/>
              <a:gd name="T5" fmla="*/ 172489 h 110"/>
              <a:gd name="T6" fmla="*/ 7160 w 98"/>
              <a:gd name="T7" fmla="*/ 273108 h 110"/>
              <a:gd name="T8" fmla="*/ 107399 w 98"/>
              <a:gd name="T9" fmla="*/ 395288 h 110"/>
              <a:gd name="T10" fmla="*/ 193319 w 98"/>
              <a:gd name="T11" fmla="*/ 567777 h 110"/>
              <a:gd name="T12" fmla="*/ 193319 w 98"/>
              <a:gd name="T13" fmla="*/ 603712 h 110"/>
              <a:gd name="T14" fmla="*/ 229118 w 98"/>
              <a:gd name="T15" fmla="*/ 639647 h 110"/>
              <a:gd name="T16" fmla="*/ 272078 w 98"/>
              <a:gd name="T17" fmla="*/ 639647 h 110"/>
              <a:gd name="T18" fmla="*/ 272078 w 98"/>
              <a:gd name="T19" fmla="*/ 539028 h 110"/>
              <a:gd name="T20" fmla="*/ 229118 w 98"/>
              <a:gd name="T21" fmla="*/ 539028 h 110"/>
              <a:gd name="T22" fmla="*/ 193319 w 98"/>
              <a:gd name="T23" fmla="*/ 567777 h 110"/>
              <a:gd name="T24" fmla="*/ 257758 w 98"/>
              <a:gd name="T25" fmla="*/ 237173 h 110"/>
              <a:gd name="T26" fmla="*/ 343678 w 98"/>
              <a:gd name="T27" fmla="*/ 114993 h 110"/>
              <a:gd name="T28" fmla="*/ 257758 w 98"/>
              <a:gd name="T29" fmla="*/ 0 h 110"/>
              <a:gd name="T30" fmla="*/ 178999 w 98"/>
              <a:gd name="T31" fmla="*/ 114993 h 110"/>
              <a:gd name="T32" fmla="*/ 257758 w 98"/>
              <a:gd name="T33" fmla="*/ 237173 h 110"/>
              <a:gd name="T34" fmla="*/ 451077 w 98"/>
              <a:gd name="T35" fmla="*/ 244360 h 110"/>
              <a:gd name="T36" fmla="*/ 558476 w 98"/>
              <a:gd name="T37" fmla="*/ 136554 h 110"/>
              <a:gd name="T38" fmla="*/ 486877 w 98"/>
              <a:gd name="T39" fmla="*/ 21561 h 110"/>
              <a:gd name="T40" fmla="*/ 386637 w 98"/>
              <a:gd name="T41" fmla="*/ 122180 h 110"/>
              <a:gd name="T42" fmla="*/ 451077 w 98"/>
              <a:gd name="T43" fmla="*/ 244360 h 110"/>
              <a:gd name="T44" fmla="*/ 601436 w 98"/>
              <a:gd name="T45" fmla="*/ 524654 h 110"/>
              <a:gd name="T46" fmla="*/ 451077 w 98"/>
              <a:gd name="T47" fmla="*/ 373726 h 110"/>
              <a:gd name="T48" fmla="*/ 243438 w 98"/>
              <a:gd name="T49" fmla="*/ 366539 h 110"/>
              <a:gd name="T50" fmla="*/ 143199 w 98"/>
              <a:gd name="T51" fmla="*/ 474345 h 110"/>
              <a:gd name="T52" fmla="*/ 57280 w 98"/>
              <a:gd name="T53" fmla="*/ 639647 h 110"/>
              <a:gd name="T54" fmla="*/ 157519 w 98"/>
              <a:gd name="T55" fmla="*/ 740266 h 110"/>
              <a:gd name="T56" fmla="*/ 286398 w 98"/>
              <a:gd name="T57" fmla="*/ 733079 h 110"/>
              <a:gd name="T58" fmla="*/ 415277 w 98"/>
              <a:gd name="T59" fmla="*/ 733079 h 110"/>
              <a:gd name="T60" fmla="*/ 622916 w 98"/>
              <a:gd name="T61" fmla="*/ 682769 h 110"/>
              <a:gd name="T62" fmla="*/ 601436 w 98"/>
              <a:gd name="T63" fmla="*/ 524654 h 110"/>
              <a:gd name="T64" fmla="*/ 322198 w 98"/>
              <a:gd name="T65" fmla="*/ 682769 h 110"/>
              <a:gd name="T66" fmla="*/ 214798 w 98"/>
              <a:gd name="T67" fmla="*/ 682769 h 110"/>
              <a:gd name="T68" fmla="*/ 150359 w 98"/>
              <a:gd name="T69" fmla="*/ 639647 h 110"/>
              <a:gd name="T70" fmla="*/ 143199 w 98"/>
              <a:gd name="T71" fmla="*/ 560590 h 110"/>
              <a:gd name="T72" fmla="*/ 214798 w 98"/>
              <a:gd name="T73" fmla="*/ 495906 h 110"/>
              <a:gd name="T74" fmla="*/ 272078 w 98"/>
              <a:gd name="T75" fmla="*/ 495906 h 110"/>
              <a:gd name="T76" fmla="*/ 272078 w 98"/>
              <a:gd name="T77" fmla="*/ 424036 h 110"/>
              <a:gd name="T78" fmla="*/ 322198 w 98"/>
              <a:gd name="T79" fmla="*/ 424036 h 110"/>
              <a:gd name="T80" fmla="*/ 322198 w 98"/>
              <a:gd name="T81" fmla="*/ 682769 h 110"/>
              <a:gd name="T82" fmla="*/ 515516 w 98"/>
              <a:gd name="T83" fmla="*/ 682769 h 110"/>
              <a:gd name="T84" fmla="*/ 393797 w 98"/>
              <a:gd name="T85" fmla="*/ 682769 h 110"/>
              <a:gd name="T86" fmla="*/ 343678 w 98"/>
              <a:gd name="T87" fmla="*/ 639647 h 110"/>
              <a:gd name="T88" fmla="*/ 343678 w 98"/>
              <a:gd name="T89" fmla="*/ 503093 h 110"/>
              <a:gd name="T90" fmla="*/ 393797 w 98"/>
              <a:gd name="T91" fmla="*/ 503093 h 110"/>
              <a:gd name="T92" fmla="*/ 393797 w 98"/>
              <a:gd name="T93" fmla="*/ 618086 h 110"/>
              <a:gd name="T94" fmla="*/ 415277 w 98"/>
              <a:gd name="T95" fmla="*/ 639647 h 110"/>
              <a:gd name="T96" fmla="*/ 465397 w 98"/>
              <a:gd name="T97" fmla="*/ 639647 h 110"/>
              <a:gd name="T98" fmla="*/ 465397 w 98"/>
              <a:gd name="T99" fmla="*/ 503093 h 110"/>
              <a:gd name="T100" fmla="*/ 515516 w 98"/>
              <a:gd name="T101" fmla="*/ 503093 h 110"/>
              <a:gd name="T102" fmla="*/ 515516 w 98"/>
              <a:gd name="T103" fmla="*/ 682769 h 110"/>
              <a:gd name="T104" fmla="*/ 687355 w 98"/>
              <a:gd name="T105" fmla="*/ 323417 h 110"/>
              <a:gd name="T106" fmla="*/ 601436 w 98"/>
              <a:gd name="T107" fmla="*/ 229985 h 110"/>
              <a:gd name="T108" fmla="*/ 515516 w 98"/>
              <a:gd name="T109" fmla="*/ 344978 h 110"/>
              <a:gd name="T110" fmla="*/ 608596 w 98"/>
              <a:gd name="T111" fmla="*/ 445597 h 110"/>
              <a:gd name="T112" fmla="*/ 687355 w 98"/>
              <a:gd name="T113" fmla="*/ 323417 h 11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8" h="110">
                <a:moveTo>
                  <a:pt x="15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4" y="32"/>
                  <a:pt x="19" y="24"/>
                  <a:pt x="11" y="24"/>
                </a:cubicBezTo>
                <a:cubicBezTo>
                  <a:pt x="2" y="25"/>
                  <a:pt x="1" y="38"/>
                  <a:pt x="1" y="38"/>
                </a:cubicBezTo>
                <a:cubicBezTo>
                  <a:pt x="0" y="45"/>
                  <a:pt x="4" y="58"/>
                  <a:pt x="15" y="55"/>
                </a:cubicBezTo>
                <a:close/>
                <a:moveTo>
                  <a:pt x="27" y="79"/>
                </a:moveTo>
                <a:cubicBezTo>
                  <a:pt x="27" y="80"/>
                  <a:pt x="26" y="82"/>
                  <a:pt x="27" y="84"/>
                </a:cubicBezTo>
                <a:cubicBezTo>
                  <a:pt x="28" y="89"/>
                  <a:pt x="32" y="89"/>
                  <a:pt x="32" y="89"/>
                </a:cubicBezTo>
                <a:cubicBezTo>
                  <a:pt x="38" y="89"/>
                  <a:pt x="38" y="89"/>
                  <a:pt x="38" y="89"/>
                </a:cubicBezTo>
                <a:cubicBezTo>
                  <a:pt x="38" y="75"/>
                  <a:pt x="38" y="75"/>
                  <a:pt x="38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7" y="79"/>
                </a:cubicBezTo>
                <a:close/>
                <a:moveTo>
                  <a:pt x="36" y="33"/>
                </a:moveTo>
                <a:cubicBezTo>
                  <a:pt x="42" y="33"/>
                  <a:pt x="48" y="25"/>
                  <a:pt x="48" y="16"/>
                </a:cubicBezTo>
                <a:cubicBezTo>
                  <a:pt x="48" y="8"/>
                  <a:pt x="42" y="0"/>
                  <a:pt x="36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6" y="33"/>
                </a:cubicBezTo>
                <a:close/>
                <a:moveTo>
                  <a:pt x="63" y="34"/>
                </a:moveTo>
                <a:cubicBezTo>
                  <a:pt x="71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4" y="11"/>
                  <a:pt x="54" y="17"/>
                </a:cubicBezTo>
                <a:cubicBezTo>
                  <a:pt x="53" y="25"/>
                  <a:pt x="55" y="32"/>
                  <a:pt x="63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3" y="52"/>
                </a:cubicBezTo>
                <a:cubicBezTo>
                  <a:pt x="53" y="37"/>
                  <a:pt x="38" y="43"/>
                  <a:pt x="34" y="51"/>
                </a:cubicBezTo>
                <a:cubicBezTo>
                  <a:pt x="29" y="59"/>
                  <a:pt x="21" y="64"/>
                  <a:pt x="20" y="66"/>
                </a:cubicBezTo>
                <a:cubicBezTo>
                  <a:pt x="19" y="67"/>
                  <a:pt x="4" y="75"/>
                  <a:pt x="8" y="89"/>
                </a:cubicBezTo>
                <a:cubicBezTo>
                  <a:pt x="11" y="103"/>
                  <a:pt x="22" y="103"/>
                  <a:pt x="22" y="103"/>
                </a:cubicBezTo>
                <a:cubicBezTo>
                  <a:pt x="22" y="103"/>
                  <a:pt x="31" y="104"/>
                  <a:pt x="40" y="102"/>
                </a:cubicBezTo>
                <a:cubicBezTo>
                  <a:pt x="50" y="100"/>
                  <a:pt x="58" y="102"/>
                  <a:pt x="58" y="102"/>
                </a:cubicBezTo>
                <a:cubicBezTo>
                  <a:pt x="58" y="102"/>
                  <a:pt x="81" y="110"/>
                  <a:pt x="87" y="95"/>
                </a:cubicBezTo>
                <a:cubicBezTo>
                  <a:pt x="93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0" y="95"/>
                  <a:pt x="30" y="95"/>
                  <a:pt x="30" y="95"/>
                </a:cubicBezTo>
                <a:cubicBezTo>
                  <a:pt x="24" y="94"/>
                  <a:pt x="21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0" y="69"/>
                  <a:pt x="30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38" y="59"/>
                  <a:pt x="38" y="59"/>
                  <a:pt x="38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2" y="95"/>
                </a:moveTo>
                <a:cubicBezTo>
                  <a:pt x="55" y="95"/>
                  <a:pt x="55" y="95"/>
                  <a:pt x="55" y="95"/>
                </a:cubicBezTo>
                <a:cubicBezTo>
                  <a:pt x="49" y="93"/>
                  <a:pt x="48" y="89"/>
                  <a:pt x="48" y="89"/>
                </a:cubicBezTo>
                <a:cubicBezTo>
                  <a:pt x="48" y="70"/>
                  <a:pt x="48" y="70"/>
                  <a:pt x="48" y="70"/>
                </a:cubicBezTo>
                <a:cubicBezTo>
                  <a:pt x="55" y="70"/>
                  <a:pt x="55" y="70"/>
                  <a:pt x="55" y="70"/>
                </a:cubicBezTo>
                <a:cubicBezTo>
                  <a:pt x="55" y="86"/>
                  <a:pt x="55" y="86"/>
                  <a:pt x="55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2" y="70"/>
                  <a:pt x="72" y="70"/>
                  <a:pt x="72" y="70"/>
                </a:cubicBezTo>
                <a:lnTo>
                  <a:pt x="72" y="95"/>
                </a:lnTo>
                <a:close/>
                <a:moveTo>
                  <a:pt x="96" y="45"/>
                </a:moveTo>
                <a:cubicBezTo>
                  <a:pt x="96" y="42"/>
                  <a:pt x="94" y="32"/>
                  <a:pt x="84" y="32"/>
                </a:cubicBezTo>
                <a:cubicBezTo>
                  <a:pt x="74" y="32"/>
                  <a:pt x="72" y="41"/>
                  <a:pt x="72" y="48"/>
                </a:cubicBezTo>
                <a:cubicBezTo>
                  <a:pt x="72" y="54"/>
                  <a:pt x="73" y="62"/>
                  <a:pt x="85" y="62"/>
                </a:cubicBezTo>
                <a:cubicBezTo>
                  <a:pt x="98" y="62"/>
                  <a:pt x="96" y="48"/>
                  <a:pt x="96" y="4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91028" tIns="45515" rIns="91028" bIns="45515"/>
          <a:lstStyle/>
          <a:p>
            <a:endParaRPr lang="zh-CN" altLang="en-US" sz="2255"/>
          </a:p>
        </p:txBody>
      </p:sp>
      <p:sp>
        <p:nvSpPr>
          <p:cNvPr id="62" name="淘宝网Chenying0907出品 20"/>
          <p:cNvSpPr txBox="1"/>
          <p:nvPr/>
        </p:nvSpPr>
        <p:spPr>
          <a:xfrm>
            <a:off x="1443072" y="4841142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63" name="淘宝网Chenying0907出品 47"/>
          <p:cNvSpPr>
            <a:spLocks noChangeArrowheads="1"/>
          </p:cNvSpPr>
          <p:nvPr/>
        </p:nvSpPr>
        <p:spPr bwMode="auto">
          <a:xfrm>
            <a:off x="1127289" y="5286410"/>
            <a:ext cx="2284743" cy="9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  <a:p>
            <a:pPr algn="just"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详细内容</a:t>
            </a:r>
            <a:r>
              <a:rPr lang="en-US" altLang="zh-CN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……</a:t>
            </a: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点击输入本栏的具体文字，简明扼要的说明分项内容，此为概念图解。</a:t>
            </a:r>
            <a:endParaRPr lang="en-US" altLang="zh-CN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</p:txBody>
      </p:sp>
      <p:sp>
        <p:nvSpPr>
          <p:cNvPr id="64" name="淘宝网Chenying0907出品 20"/>
          <p:cNvSpPr txBox="1"/>
          <p:nvPr/>
        </p:nvSpPr>
        <p:spPr>
          <a:xfrm>
            <a:off x="3973578" y="4841142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65" name="淘宝网Chenying0907出品 47"/>
          <p:cNvSpPr>
            <a:spLocks noChangeArrowheads="1"/>
          </p:cNvSpPr>
          <p:nvPr/>
        </p:nvSpPr>
        <p:spPr bwMode="auto">
          <a:xfrm>
            <a:off x="3657794" y="5286410"/>
            <a:ext cx="2284743" cy="9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  <a:p>
            <a:pPr algn="just"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详细内容</a:t>
            </a:r>
            <a:r>
              <a:rPr lang="en-US" altLang="zh-CN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……</a:t>
            </a: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点击输入本栏的具体文字，简明扼要的说明分项内容，此为概念图解。</a:t>
            </a:r>
            <a:endParaRPr lang="en-US" altLang="zh-CN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</p:txBody>
      </p:sp>
      <p:sp>
        <p:nvSpPr>
          <p:cNvPr id="66" name="淘宝网Chenying0907出品 20"/>
          <p:cNvSpPr txBox="1"/>
          <p:nvPr/>
        </p:nvSpPr>
        <p:spPr>
          <a:xfrm>
            <a:off x="6569654" y="4841142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67" name="淘宝网Chenying0907出品 47"/>
          <p:cNvSpPr>
            <a:spLocks noChangeArrowheads="1"/>
          </p:cNvSpPr>
          <p:nvPr/>
        </p:nvSpPr>
        <p:spPr bwMode="auto">
          <a:xfrm>
            <a:off x="6253870" y="5286410"/>
            <a:ext cx="2284743" cy="9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  <a:p>
            <a:pPr algn="just"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详细内容</a:t>
            </a:r>
            <a:r>
              <a:rPr lang="en-US" altLang="zh-CN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……</a:t>
            </a: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点击输入本栏的具体文字，简明扼要的说明分项内容，此为概念图解。</a:t>
            </a:r>
            <a:endParaRPr lang="en-US" altLang="zh-CN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</p:txBody>
      </p:sp>
      <p:sp>
        <p:nvSpPr>
          <p:cNvPr id="68" name="淘宝网Chenying0907出品 20"/>
          <p:cNvSpPr txBox="1"/>
          <p:nvPr/>
        </p:nvSpPr>
        <p:spPr>
          <a:xfrm>
            <a:off x="9117948" y="4841142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69" name="淘宝网Chenying0907出品 47"/>
          <p:cNvSpPr>
            <a:spLocks noChangeArrowheads="1"/>
          </p:cNvSpPr>
          <p:nvPr/>
        </p:nvSpPr>
        <p:spPr bwMode="auto">
          <a:xfrm>
            <a:off x="8802165" y="5286410"/>
            <a:ext cx="2284743" cy="91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endParaRPr lang="zh-CN" altLang="en-US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  <a:p>
            <a:pPr algn="just">
              <a:defRPr/>
            </a:pP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详细内容</a:t>
            </a:r>
            <a:r>
              <a:rPr lang="en-US" altLang="zh-CN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……</a:t>
            </a:r>
            <a:r>
              <a:rPr lang="zh-CN" altLang="en-US" sz="1065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  <a:sym typeface="Calibri" panose="020F0502020204030204" charset="0"/>
              </a:rPr>
              <a:t>点击输入本栏的具体文字，简明扼要的说明分项内容，此为概念图解。</a:t>
            </a:r>
            <a:endParaRPr lang="en-US" altLang="zh-CN" sz="1065" spc="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charset="-122"/>
              <a:ea typeface="Arial Unicode MS" panose="020B0604020202020204" charset="-122"/>
              <a:cs typeface="Arial Unicode MS" panose="020B0604020202020204" charset="-122"/>
              <a:sym typeface="Calibri" panose="020F050202020403020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676558" y="2605327"/>
            <a:ext cx="4851628" cy="1223784"/>
            <a:chOff x="4156886" y="1326138"/>
            <a:chExt cx="6468838" cy="1631710"/>
          </a:xfrm>
        </p:grpSpPr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156886" y="1326138"/>
              <a:ext cx="5101746" cy="1149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zh-CN" altLang="en-US" sz="5000" spc="600" dirty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教</a:t>
              </a:r>
              <a:r>
                <a:rPr lang="zh-CN" altLang="en-US" sz="5000" spc="6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学</a:t>
              </a:r>
              <a:r>
                <a:rPr lang="zh-CN" altLang="en-US" sz="5000" spc="600" dirty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准备</a:t>
              </a:r>
              <a:endParaRPr lang="zh-CN" altLang="en-US" sz="5000" spc="6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  <p:sp>
          <p:nvSpPr>
            <p:cNvPr id="14" name="TextBox 111"/>
            <p:cNvSpPr txBox="1"/>
            <p:nvPr/>
          </p:nvSpPr>
          <p:spPr>
            <a:xfrm>
              <a:off x="4156886" y="2424369"/>
              <a:ext cx="6468838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TEACHING PREPARATION</a:t>
              </a:r>
              <a:endParaRPr lang="zh-CN" altLang="en-US" sz="2000" spc="3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30" y="350054"/>
            <a:ext cx="4999163" cy="630942"/>
            <a:chOff x="1211908" y="354469"/>
            <a:chExt cx="4999157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398439" y="696190"/>
              <a:ext cx="281262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sp>
        <p:nvSpPr>
          <p:cNvPr id="6" name="弧形 5"/>
          <p:cNvSpPr/>
          <p:nvPr/>
        </p:nvSpPr>
        <p:spPr>
          <a:xfrm>
            <a:off x="5241169" y="1930883"/>
            <a:ext cx="1354528" cy="1473124"/>
          </a:xfrm>
          <a:prstGeom prst="arc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55">
              <a:solidFill>
                <a:schemeClr val="bg1"/>
              </a:solidFill>
            </a:endParaRPr>
          </a:p>
        </p:txBody>
      </p:sp>
      <p:sp>
        <p:nvSpPr>
          <p:cNvPr id="7" name="弧形 6"/>
          <p:cNvSpPr/>
          <p:nvPr/>
        </p:nvSpPr>
        <p:spPr>
          <a:xfrm rot="16706338">
            <a:off x="5359172" y="2814394"/>
            <a:ext cx="1354528" cy="1473124"/>
          </a:xfrm>
          <a:prstGeom prst="arc">
            <a:avLst>
              <a:gd name="adj1" fmla="val 16200000"/>
              <a:gd name="adj2" fmla="val 1498936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55">
              <a:solidFill>
                <a:schemeClr val="bg1"/>
              </a:solidFill>
            </a:endParaRPr>
          </a:p>
        </p:txBody>
      </p:sp>
      <p:sp>
        <p:nvSpPr>
          <p:cNvPr id="8" name="弧形 7"/>
          <p:cNvSpPr/>
          <p:nvPr/>
        </p:nvSpPr>
        <p:spPr>
          <a:xfrm rot="307813">
            <a:off x="4543989" y="4467289"/>
            <a:ext cx="1354528" cy="1473124"/>
          </a:xfrm>
          <a:prstGeom prst="arc">
            <a:avLst>
              <a:gd name="adj1" fmla="val 16200000"/>
              <a:gd name="adj2" fmla="val 1498936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55">
              <a:solidFill>
                <a:schemeClr val="bg1"/>
              </a:solidFill>
            </a:endParaRPr>
          </a:p>
        </p:txBody>
      </p:sp>
      <p:sp>
        <p:nvSpPr>
          <p:cNvPr id="9" name="弧形 8"/>
          <p:cNvSpPr/>
          <p:nvPr/>
        </p:nvSpPr>
        <p:spPr>
          <a:xfrm rot="2127787">
            <a:off x="4524439" y="3515518"/>
            <a:ext cx="927311" cy="1008500"/>
          </a:xfrm>
          <a:prstGeom prst="arc">
            <a:avLst>
              <a:gd name="adj1" fmla="val 16200000"/>
              <a:gd name="adj2" fmla="val 1498936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55">
              <a:solidFill>
                <a:schemeClr val="bg1"/>
              </a:solidFill>
            </a:endParaRPr>
          </a:p>
        </p:txBody>
      </p:sp>
      <p:sp>
        <p:nvSpPr>
          <p:cNvPr id="10" name="弧形 9"/>
          <p:cNvSpPr/>
          <p:nvPr/>
        </p:nvSpPr>
        <p:spPr>
          <a:xfrm rot="12057717">
            <a:off x="6342119" y="2968025"/>
            <a:ext cx="927311" cy="1008500"/>
          </a:xfrm>
          <a:prstGeom prst="arc">
            <a:avLst>
              <a:gd name="adj1" fmla="val 16200000"/>
              <a:gd name="adj2" fmla="val 1498936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55">
              <a:solidFill>
                <a:schemeClr val="bg1"/>
              </a:solidFill>
            </a:endParaRPr>
          </a:p>
        </p:txBody>
      </p:sp>
      <p:grpSp>
        <p:nvGrpSpPr>
          <p:cNvPr id="11" name="淘宝网Chenying0907出品 53"/>
          <p:cNvGrpSpPr/>
          <p:nvPr/>
        </p:nvGrpSpPr>
        <p:grpSpPr>
          <a:xfrm>
            <a:off x="5346122" y="5203850"/>
            <a:ext cx="959113" cy="959113"/>
            <a:chOff x="3832873" y="2297208"/>
            <a:chExt cx="1516550" cy="1516550"/>
          </a:xfrm>
        </p:grpSpPr>
        <p:grpSp>
          <p:nvGrpSpPr>
            <p:cNvPr id="12" name="淘宝网Chenying0907出品 54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淘宝网Chenying0907出品 5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3" name="淘宝网Chenying0907出品 55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淘宝网Chenying0907出品 58"/>
          <p:cNvGrpSpPr/>
          <p:nvPr/>
        </p:nvGrpSpPr>
        <p:grpSpPr>
          <a:xfrm>
            <a:off x="4396226" y="4180725"/>
            <a:ext cx="959113" cy="959113"/>
            <a:chOff x="3832873" y="2297208"/>
            <a:chExt cx="1516550" cy="1516550"/>
          </a:xfrm>
        </p:grpSpPr>
        <p:grpSp>
          <p:nvGrpSpPr>
            <p:cNvPr id="17" name="淘宝网Chenying0907出品 59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淘宝网Chenying0907出品 6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淘宝网Chenying0907出品 60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淘宝网Chenying0907出品 63"/>
          <p:cNvGrpSpPr/>
          <p:nvPr/>
        </p:nvGrpSpPr>
        <p:grpSpPr>
          <a:xfrm>
            <a:off x="6310950" y="3555422"/>
            <a:ext cx="959113" cy="959113"/>
            <a:chOff x="3832873" y="2297208"/>
            <a:chExt cx="1516550" cy="1516550"/>
          </a:xfrm>
        </p:grpSpPr>
        <p:grpSp>
          <p:nvGrpSpPr>
            <p:cNvPr id="26" name="淘宝网Chenying0907出品 64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淘宝网Chenying0907出品 6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7" name="淘宝网Chenying0907出品 65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淘宝网Chenying0907出品 68"/>
          <p:cNvGrpSpPr/>
          <p:nvPr/>
        </p:nvGrpSpPr>
        <p:grpSpPr>
          <a:xfrm>
            <a:off x="4396226" y="2962321"/>
            <a:ext cx="959113" cy="959113"/>
            <a:chOff x="3832873" y="2297208"/>
            <a:chExt cx="1516550" cy="1516550"/>
          </a:xfrm>
        </p:grpSpPr>
        <p:grpSp>
          <p:nvGrpSpPr>
            <p:cNvPr id="31" name="淘宝网Chenying0907出品 69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淘宝网Chenying0907出品 7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2" name="淘宝网Chenying0907出品 70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淘宝网Chenying0907出品 73"/>
          <p:cNvGrpSpPr/>
          <p:nvPr/>
        </p:nvGrpSpPr>
        <p:grpSpPr>
          <a:xfrm>
            <a:off x="6310950" y="2322684"/>
            <a:ext cx="959113" cy="959113"/>
            <a:chOff x="3832873" y="2297208"/>
            <a:chExt cx="1516550" cy="1516550"/>
          </a:xfrm>
        </p:grpSpPr>
        <p:grpSp>
          <p:nvGrpSpPr>
            <p:cNvPr id="36" name="淘宝网Chenying0907出品 74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淘宝网Chenying0907出品 7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" name="淘宝网Chenying0907出品 75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淘宝网Chenying0907出品 78"/>
          <p:cNvGrpSpPr/>
          <p:nvPr/>
        </p:nvGrpSpPr>
        <p:grpSpPr>
          <a:xfrm>
            <a:off x="5346122" y="1261956"/>
            <a:ext cx="959113" cy="959113"/>
            <a:chOff x="3832873" y="2297208"/>
            <a:chExt cx="1516550" cy="1516550"/>
          </a:xfrm>
        </p:grpSpPr>
        <p:grpSp>
          <p:nvGrpSpPr>
            <p:cNvPr id="41" name="淘宝网Chenying0907出品 79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淘宝网Chenying0907出品 8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146175">
                  <a:defRPr/>
                </a:pPr>
                <a:endParaRPr lang="zh-CN" altLang="en-US" sz="2255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2" name="淘宝网Chenying0907出品 80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34"/>
          <p:cNvGrpSpPr/>
          <p:nvPr/>
        </p:nvGrpSpPr>
        <p:grpSpPr>
          <a:xfrm>
            <a:off x="5648675" y="1528762"/>
            <a:ext cx="375591" cy="305628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46" name="淘宝网Chenying0907出品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47" name="淘宝网Chenying0907出品 6"/>
            <p:cNvSpPr/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48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</p:grpSp>
      <p:sp>
        <p:nvSpPr>
          <p:cNvPr id="49" name="淘宝网Chenying0907出品 3"/>
          <p:cNvSpPr>
            <a:spLocks noChangeArrowheads="1"/>
          </p:cNvSpPr>
          <p:nvPr/>
        </p:nvSpPr>
        <p:spPr bwMode="auto">
          <a:xfrm>
            <a:off x="6282447" y="1554550"/>
            <a:ext cx="1101834" cy="39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86008" tIns="43005" rIns="86008" bIns="43005">
            <a:spAutoFit/>
          </a:bodyPr>
          <a:lstStyle/>
          <a:p>
            <a:pPr algn="r">
              <a:defRPr/>
            </a:pPr>
            <a:r>
              <a:rPr lang="zh-CN" altLang="en-US" sz="2005" b="1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阶段一</a:t>
            </a:r>
            <a:endParaRPr lang="zh-CN" altLang="en-US" sz="2005" b="1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淘宝网Chenying0907出品 13"/>
          <p:cNvSpPr txBox="1"/>
          <p:nvPr/>
        </p:nvSpPr>
        <p:spPr>
          <a:xfrm>
            <a:off x="7553244" y="1369282"/>
            <a:ext cx="3057955" cy="674476"/>
          </a:xfrm>
          <a:prstGeom prst="rect">
            <a:avLst/>
          </a:prstGeom>
          <a:noFill/>
        </p:spPr>
        <p:txBody>
          <a:bodyPr wrap="square" lIns="82549" tIns="41273" rIns="82549" bIns="41273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" name="淘宝网Chenying0907出品 3"/>
          <p:cNvSpPr>
            <a:spLocks noChangeArrowheads="1"/>
          </p:cNvSpPr>
          <p:nvPr/>
        </p:nvSpPr>
        <p:spPr bwMode="auto">
          <a:xfrm>
            <a:off x="7357758" y="2313128"/>
            <a:ext cx="1101834" cy="39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86008" tIns="43005" rIns="86008" bIns="43005">
            <a:spAutoFit/>
          </a:bodyPr>
          <a:lstStyle/>
          <a:p>
            <a:pPr algn="r">
              <a:defRPr/>
            </a:pPr>
            <a:r>
              <a:rPr lang="zh-CN" altLang="en-US" sz="2005" b="1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阶段二</a:t>
            </a:r>
            <a:endParaRPr lang="zh-CN" altLang="en-US" sz="2005" b="1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淘宝网Chenying0907出品 13"/>
          <p:cNvSpPr txBox="1"/>
          <p:nvPr/>
        </p:nvSpPr>
        <p:spPr>
          <a:xfrm>
            <a:off x="7553244" y="2695372"/>
            <a:ext cx="3057955" cy="871517"/>
          </a:xfrm>
          <a:prstGeom prst="rect">
            <a:avLst/>
          </a:prstGeom>
          <a:noFill/>
        </p:spPr>
        <p:txBody>
          <a:bodyPr wrap="square" lIns="82549" tIns="41273" rIns="82549" bIns="41273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3" name="淘宝网Chenying0907出品 20"/>
          <p:cNvSpPr>
            <a:spLocks noEditPoints="1"/>
          </p:cNvSpPr>
          <p:nvPr/>
        </p:nvSpPr>
        <p:spPr bwMode="auto">
          <a:xfrm>
            <a:off x="6593839" y="2663787"/>
            <a:ext cx="374211" cy="254291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14673" tIns="57336" rIns="114673" bIns="57336" numCol="1" anchor="t" anchorCtr="0" compatLnSpc="1"/>
          <a:lstStyle/>
          <a:p>
            <a:endParaRPr lang="en-US" sz="2255">
              <a:solidFill>
                <a:schemeClr val="bg1"/>
              </a:solidFill>
            </a:endParaRPr>
          </a:p>
        </p:txBody>
      </p:sp>
      <p:sp>
        <p:nvSpPr>
          <p:cNvPr id="54" name="淘宝网Chenying0907出品 3"/>
          <p:cNvSpPr>
            <a:spLocks noChangeArrowheads="1"/>
          </p:cNvSpPr>
          <p:nvPr/>
        </p:nvSpPr>
        <p:spPr bwMode="auto">
          <a:xfrm>
            <a:off x="2940858" y="2790933"/>
            <a:ext cx="1101834" cy="39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86008" tIns="43005" rIns="86008" bIns="43005">
            <a:spAutoFit/>
          </a:bodyPr>
          <a:lstStyle/>
          <a:p>
            <a:pPr algn="r">
              <a:defRPr/>
            </a:pPr>
            <a:r>
              <a:rPr lang="zh-CN" altLang="en-US" sz="2005" b="1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阶段三</a:t>
            </a:r>
            <a:endParaRPr lang="zh-CN" altLang="en-US" sz="2005" b="1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淘宝网Chenying0907出品 13"/>
          <p:cNvSpPr txBox="1"/>
          <p:nvPr/>
        </p:nvSpPr>
        <p:spPr>
          <a:xfrm>
            <a:off x="1246211" y="3159553"/>
            <a:ext cx="2926599" cy="871517"/>
          </a:xfrm>
          <a:prstGeom prst="rect">
            <a:avLst/>
          </a:prstGeom>
          <a:noFill/>
        </p:spPr>
        <p:txBody>
          <a:bodyPr wrap="square" lIns="82549" tIns="41273" rIns="82549" bIns="41273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6" name="Group 20"/>
          <p:cNvGrpSpPr/>
          <p:nvPr/>
        </p:nvGrpSpPr>
        <p:grpSpPr>
          <a:xfrm>
            <a:off x="4672206" y="3287231"/>
            <a:ext cx="388029" cy="268765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57" name="淘宝网Chenying0907出品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58" name="淘宝网Chenying0907出品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</p:grpSp>
      <p:sp>
        <p:nvSpPr>
          <p:cNvPr id="59" name="淘宝网Chenying0907出品 3"/>
          <p:cNvSpPr>
            <a:spLocks noChangeArrowheads="1"/>
          </p:cNvSpPr>
          <p:nvPr/>
        </p:nvSpPr>
        <p:spPr bwMode="auto">
          <a:xfrm>
            <a:off x="7349663" y="3555421"/>
            <a:ext cx="1101834" cy="39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86008" tIns="43005" rIns="86008" bIns="43005">
            <a:spAutoFit/>
          </a:bodyPr>
          <a:lstStyle/>
          <a:p>
            <a:pPr algn="r">
              <a:defRPr/>
            </a:pPr>
            <a:r>
              <a:rPr lang="zh-CN" altLang="en-US" sz="2005" b="1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阶段四</a:t>
            </a:r>
            <a:endParaRPr lang="zh-CN" altLang="en-US" sz="2005" b="1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淘宝网Chenying0907出品 13"/>
          <p:cNvSpPr txBox="1"/>
          <p:nvPr/>
        </p:nvSpPr>
        <p:spPr>
          <a:xfrm>
            <a:off x="7553244" y="3921738"/>
            <a:ext cx="3057955" cy="871517"/>
          </a:xfrm>
          <a:prstGeom prst="rect">
            <a:avLst/>
          </a:prstGeom>
          <a:noFill/>
        </p:spPr>
        <p:txBody>
          <a:bodyPr wrap="square" lIns="82549" tIns="41273" rIns="82549" bIns="41273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1" name="淘宝网Chenying0907出品 99"/>
          <p:cNvGrpSpPr/>
          <p:nvPr/>
        </p:nvGrpSpPr>
        <p:grpSpPr>
          <a:xfrm>
            <a:off x="6595697" y="3804507"/>
            <a:ext cx="397191" cy="379679"/>
            <a:chOff x="3294063" y="754063"/>
            <a:chExt cx="5600701" cy="5353051"/>
          </a:xfrm>
          <a:solidFill>
            <a:schemeClr val="bg1"/>
          </a:solidFill>
        </p:grpSpPr>
        <p:sp>
          <p:nvSpPr>
            <p:cNvPr id="62" name="淘宝网Chenying0907出品 458"/>
            <p:cNvSpPr/>
            <p:nvPr/>
          </p:nvSpPr>
          <p:spPr bwMode="auto">
            <a:xfrm>
              <a:off x="8235951" y="3122613"/>
              <a:ext cx="658813" cy="307975"/>
            </a:xfrm>
            <a:custGeom>
              <a:avLst/>
              <a:gdLst>
                <a:gd name="T0" fmla="*/ 135 w 175"/>
                <a:gd name="T1" fmla="*/ 0 h 82"/>
                <a:gd name="T2" fmla="*/ 175 w 175"/>
                <a:gd name="T3" fmla="*/ 41 h 82"/>
                <a:gd name="T4" fmla="*/ 135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5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5" y="0"/>
                  </a:moveTo>
                  <a:cubicBezTo>
                    <a:pt x="157" y="0"/>
                    <a:pt x="175" y="19"/>
                    <a:pt x="175" y="41"/>
                  </a:cubicBezTo>
                  <a:cubicBezTo>
                    <a:pt x="175" y="64"/>
                    <a:pt x="157" y="82"/>
                    <a:pt x="135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30"/>
                    <a:pt x="5" y="20"/>
                    <a:pt x="12" y="12"/>
                  </a:cubicBezTo>
                  <a:cubicBezTo>
                    <a:pt x="20" y="5"/>
                    <a:pt x="30" y="0"/>
                    <a:pt x="41" y="0"/>
                  </a:cubicBez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3" name="淘宝网Chenying0907出品 459"/>
            <p:cNvSpPr/>
            <p:nvPr/>
          </p:nvSpPr>
          <p:spPr bwMode="auto">
            <a:xfrm>
              <a:off x="7646988" y="1539876"/>
              <a:ext cx="571500" cy="587375"/>
            </a:xfrm>
            <a:custGeom>
              <a:avLst/>
              <a:gdLst>
                <a:gd name="T0" fmla="*/ 136 w 152"/>
                <a:gd name="T1" fmla="*/ 16 h 156"/>
                <a:gd name="T2" fmla="*/ 136 w 152"/>
                <a:gd name="T3" fmla="*/ 74 h 156"/>
                <a:gd name="T4" fmla="*/ 70 w 152"/>
                <a:gd name="T5" fmla="*/ 140 h 156"/>
                <a:gd name="T6" fmla="*/ 12 w 152"/>
                <a:gd name="T7" fmla="*/ 140 h 156"/>
                <a:gd name="T8" fmla="*/ 0 w 152"/>
                <a:gd name="T9" fmla="*/ 111 h 156"/>
                <a:gd name="T10" fmla="*/ 12 w 152"/>
                <a:gd name="T11" fmla="*/ 82 h 156"/>
                <a:gd name="T12" fmla="*/ 78 w 152"/>
                <a:gd name="T13" fmla="*/ 16 h 156"/>
                <a:gd name="T14" fmla="*/ 136 w 152"/>
                <a:gd name="T15" fmla="*/ 1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36" y="16"/>
                  </a:moveTo>
                  <a:cubicBezTo>
                    <a:pt x="152" y="32"/>
                    <a:pt x="152" y="58"/>
                    <a:pt x="136" y="74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54" y="156"/>
                    <a:pt x="28" y="156"/>
                    <a:pt x="12" y="140"/>
                  </a:cubicBezTo>
                  <a:cubicBezTo>
                    <a:pt x="4" y="132"/>
                    <a:pt x="0" y="121"/>
                    <a:pt x="0" y="111"/>
                  </a:cubicBezTo>
                  <a:cubicBezTo>
                    <a:pt x="0" y="100"/>
                    <a:pt x="4" y="90"/>
                    <a:pt x="12" y="8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94" y="0"/>
                    <a:pt x="120" y="0"/>
                    <a:pt x="1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4" name="淘宝网Chenying0907出品 460"/>
            <p:cNvSpPr>
              <a:spLocks noEditPoints="1"/>
            </p:cNvSpPr>
            <p:nvPr/>
          </p:nvSpPr>
          <p:spPr bwMode="auto">
            <a:xfrm>
              <a:off x="4170363" y="1525588"/>
              <a:ext cx="3863975" cy="3567113"/>
            </a:xfrm>
            <a:custGeom>
              <a:avLst/>
              <a:gdLst>
                <a:gd name="T0" fmla="*/ 1028 w 1028"/>
                <a:gd name="T1" fmla="*/ 514 h 949"/>
                <a:gd name="T2" fmla="*/ 787 w 1028"/>
                <a:gd name="T3" fmla="*/ 949 h 949"/>
                <a:gd name="T4" fmla="*/ 241 w 1028"/>
                <a:gd name="T5" fmla="*/ 949 h 949"/>
                <a:gd name="T6" fmla="*/ 0 w 1028"/>
                <a:gd name="T7" fmla="*/ 514 h 949"/>
                <a:gd name="T8" fmla="*/ 514 w 1028"/>
                <a:gd name="T9" fmla="*/ 0 h 949"/>
                <a:gd name="T10" fmla="*/ 1028 w 1028"/>
                <a:gd name="T11" fmla="*/ 514 h 949"/>
                <a:gd name="T12" fmla="*/ 714 w 1028"/>
                <a:gd name="T13" fmla="*/ 345 h 949"/>
                <a:gd name="T14" fmla="*/ 714 w 1028"/>
                <a:gd name="T15" fmla="*/ 251 h 949"/>
                <a:gd name="T16" fmla="*/ 632 w 1028"/>
                <a:gd name="T17" fmla="*/ 187 h 949"/>
                <a:gd name="T18" fmla="*/ 563 w 1028"/>
                <a:gd name="T19" fmla="*/ 187 h 949"/>
                <a:gd name="T20" fmla="*/ 563 w 1028"/>
                <a:gd name="T21" fmla="*/ 153 h 949"/>
                <a:gd name="T22" fmla="*/ 466 w 1028"/>
                <a:gd name="T23" fmla="*/ 153 h 949"/>
                <a:gd name="T24" fmla="*/ 466 w 1028"/>
                <a:gd name="T25" fmla="*/ 187 h 949"/>
                <a:gd name="T26" fmla="*/ 397 w 1028"/>
                <a:gd name="T27" fmla="*/ 187 h 949"/>
                <a:gd name="T28" fmla="*/ 316 w 1028"/>
                <a:gd name="T29" fmla="*/ 251 h 949"/>
                <a:gd name="T30" fmla="*/ 316 w 1028"/>
                <a:gd name="T31" fmla="*/ 438 h 949"/>
                <a:gd name="T32" fmla="*/ 397 w 1028"/>
                <a:gd name="T33" fmla="*/ 503 h 949"/>
                <a:gd name="T34" fmla="*/ 466 w 1028"/>
                <a:gd name="T35" fmla="*/ 503 h 949"/>
                <a:gd name="T36" fmla="*/ 466 w 1028"/>
                <a:gd name="T37" fmla="*/ 701 h 949"/>
                <a:gd name="T38" fmla="*/ 440 w 1028"/>
                <a:gd name="T39" fmla="*/ 701 h 949"/>
                <a:gd name="T40" fmla="*/ 389 w 1028"/>
                <a:gd name="T41" fmla="*/ 661 h 949"/>
                <a:gd name="T42" fmla="*/ 389 w 1028"/>
                <a:gd name="T43" fmla="*/ 602 h 949"/>
                <a:gd name="T44" fmla="*/ 315 w 1028"/>
                <a:gd name="T45" fmla="*/ 602 h 949"/>
                <a:gd name="T46" fmla="*/ 315 w 1028"/>
                <a:gd name="T47" fmla="*/ 696 h 949"/>
                <a:gd name="T48" fmla="*/ 396 w 1028"/>
                <a:gd name="T49" fmla="*/ 760 h 949"/>
                <a:gd name="T50" fmla="*/ 466 w 1028"/>
                <a:gd name="T51" fmla="*/ 760 h 949"/>
                <a:gd name="T52" fmla="*/ 466 w 1028"/>
                <a:gd name="T53" fmla="*/ 796 h 949"/>
                <a:gd name="T54" fmla="*/ 563 w 1028"/>
                <a:gd name="T55" fmla="*/ 796 h 949"/>
                <a:gd name="T56" fmla="*/ 563 w 1028"/>
                <a:gd name="T57" fmla="*/ 760 h 949"/>
                <a:gd name="T58" fmla="*/ 632 w 1028"/>
                <a:gd name="T59" fmla="*/ 760 h 949"/>
                <a:gd name="T60" fmla="*/ 713 w 1028"/>
                <a:gd name="T61" fmla="*/ 696 h 949"/>
                <a:gd name="T62" fmla="*/ 713 w 1028"/>
                <a:gd name="T63" fmla="*/ 509 h 949"/>
                <a:gd name="T64" fmla="*/ 632 w 1028"/>
                <a:gd name="T65" fmla="*/ 444 h 949"/>
                <a:gd name="T66" fmla="*/ 563 w 1028"/>
                <a:gd name="T67" fmla="*/ 444 h 949"/>
                <a:gd name="T68" fmla="*/ 563 w 1028"/>
                <a:gd name="T69" fmla="*/ 246 h 949"/>
                <a:gd name="T70" fmla="*/ 588 w 1028"/>
                <a:gd name="T71" fmla="*/ 246 h 949"/>
                <a:gd name="T72" fmla="*/ 639 w 1028"/>
                <a:gd name="T73" fmla="*/ 286 h 949"/>
                <a:gd name="T74" fmla="*/ 639 w 1028"/>
                <a:gd name="T75" fmla="*/ 345 h 949"/>
                <a:gd name="T76" fmla="*/ 714 w 1028"/>
                <a:gd name="T77" fmla="*/ 34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8" h="949">
                  <a:moveTo>
                    <a:pt x="1028" y="514"/>
                  </a:moveTo>
                  <a:cubicBezTo>
                    <a:pt x="1028" y="697"/>
                    <a:pt x="932" y="858"/>
                    <a:pt x="787" y="949"/>
                  </a:cubicBezTo>
                  <a:cubicBezTo>
                    <a:pt x="241" y="949"/>
                    <a:pt x="241" y="949"/>
                    <a:pt x="241" y="949"/>
                  </a:cubicBezTo>
                  <a:cubicBezTo>
                    <a:pt x="97" y="858"/>
                    <a:pt x="0" y="697"/>
                    <a:pt x="0" y="514"/>
                  </a:cubicBezTo>
                  <a:cubicBezTo>
                    <a:pt x="0" y="230"/>
                    <a:pt x="231" y="0"/>
                    <a:pt x="514" y="0"/>
                  </a:cubicBezTo>
                  <a:cubicBezTo>
                    <a:pt x="798" y="0"/>
                    <a:pt x="1028" y="230"/>
                    <a:pt x="1028" y="514"/>
                  </a:cubicBezTo>
                  <a:close/>
                  <a:moveTo>
                    <a:pt x="714" y="345"/>
                  </a:moveTo>
                  <a:cubicBezTo>
                    <a:pt x="714" y="251"/>
                    <a:pt x="714" y="251"/>
                    <a:pt x="714" y="251"/>
                  </a:cubicBezTo>
                  <a:cubicBezTo>
                    <a:pt x="714" y="216"/>
                    <a:pt x="677" y="187"/>
                    <a:pt x="632" y="187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3" y="153"/>
                    <a:pt x="563" y="153"/>
                    <a:pt x="563" y="153"/>
                  </a:cubicBezTo>
                  <a:cubicBezTo>
                    <a:pt x="466" y="153"/>
                    <a:pt x="466" y="153"/>
                    <a:pt x="466" y="153"/>
                  </a:cubicBezTo>
                  <a:cubicBezTo>
                    <a:pt x="466" y="187"/>
                    <a:pt x="466" y="187"/>
                    <a:pt x="466" y="187"/>
                  </a:cubicBezTo>
                  <a:cubicBezTo>
                    <a:pt x="397" y="187"/>
                    <a:pt x="397" y="187"/>
                    <a:pt x="397" y="187"/>
                  </a:cubicBezTo>
                  <a:cubicBezTo>
                    <a:pt x="352" y="187"/>
                    <a:pt x="316" y="216"/>
                    <a:pt x="316" y="251"/>
                  </a:cubicBezTo>
                  <a:cubicBezTo>
                    <a:pt x="316" y="438"/>
                    <a:pt x="316" y="438"/>
                    <a:pt x="316" y="438"/>
                  </a:cubicBezTo>
                  <a:cubicBezTo>
                    <a:pt x="316" y="474"/>
                    <a:pt x="352" y="503"/>
                    <a:pt x="397" y="503"/>
                  </a:cubicBezTo>
                  <a:cubicBezTo>
                    <a:pt x="466" y="503"/>
                    <a:pt x="466" y="503"/>
                    <a:pt x="466" y="503"/>
                  </a:cubicBezTo>
                  <a:cubicBezTo>
                    <a:pt x="466" y="701"/>
                    <a:pt x="466" y="701"/>
                    <a:pt x="466" y="701"/>
                  </a:cubicBezTo>
                  <a:cubicBezTo>
                    <a:pt x="440" y="701"/>
                    <a:pt x="440" y="701"/>
                    <a:pt x="440" y="701"/>
                  </a:cubicBezTo>
                  <a:cubicBezTo>
                    <a:pt x="412" y="701"/>
                    <a:pt x="389" y="683"/>
                    <a:pt x="389" y="661"/>
                  </a:cubicBezTo>
                  <a:cubicBezTo>
                    <a:pt x="389" y="602"/>
                    <a:pt x="389" y="602"/>
                    <a:pt x="389" y="602"/>
                  </a:cubicBezTo>
                  <a:cubicBezTo>
                    <a:pt x="315" y="602"/>
                    <a:pt x="315" y="602"/>
                    <a:pt x="315" y="602"/>
                  </a:cubicBezTo>
                  <a:cubicBezTo>
                    <a:pt x="315" y="696"/>
                    <a:pt x="315" y="696"/>
                    <a:pt x="315" y="696"/>
                  </a:cubicBezTo>
                  <a:cubicBezTo>
                    <a:pt x="315" y="731"/>
                    <a:pt x="351" y="760"/>
                    <a:pt x="396" y="760"/>
                  </a:cubicBezTo>
                  <a:cubicBezTo>
                    <a:pt x="466" y="760"/>
                    <a:pt x="466" y="760"/>
                    <a:pt x="466" y="760"/>
                  </a:cubicBezTo>
                  <a:cubicBezTo>
                    <a:pt x="466" y="796"/>
                    <a:pt x="466" y="796"/>
                    <a:pt x="466" y="796"/>
                  </a:cubicBezTo>
                  <a:cubicBezTo>
                    <a:pt x="563" y="796"/>
                    <a:pt x="563" y="796"/>
                    <a:pt x="563" y="796"/>
                  </a:cubicBezTo>
                  <a:cubicBezTo>
                    <a:pt x="563" y="760"/>
                    <a:pt x="563" y="760"/>
                    <a:pt x="563" y="760"/>
                  </a:cubicBezTo>
                  <a:cubicBezTo>
                    <a:pt x="632" y="760"/>
                    <a:pt x="632" y="760"/>
                    <a:pt x="632" y="760"/>
                  </a:cubicBezTo>
                  <a:cubicBezTo>
                    <a:pt x="677" y="760"/>
                    <a:pt x="713" y="731"/>
                    <a:pt x="713" y="696"/>
                  </a:cubicBezTo>
                  <a:cubicBezTo>
                    <a:pt x="713" y="509"/>
                    <a:pt x="713" y="509"/>
                    <a:pt x="713" y="509"/>
                  </a:cubicBezTo>
                  <a:cubicBezTo>
                    <a:pt x="713" y="473"/>
                    <a:pt x="677" y="444"/>
                    <a:pt x="632" y="444"/>
                  </a:cubicBezTo>
                  <a:cubicBezTo>
                    <a:pt x="563" y="444"/>
                    <a:pt x="563" y="444"/>
                    <a:pt x="563" y="444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88" y="246"/>
                    <a:pt x="588" y="246"/>
                    <a:pt x="588" y="246"/>
                  </a:cubicBezTo>
                  <a:cubicBezTo>
                    <a:pt x="617" y="246"/>
                    <a:pt x="639" y="264"/>
                    <a:pt x="639" y="286"/>
                  </a:cubicBezTo>
                  <a:cubicBezTo>
                    <a:pt x="639" y="345"/>
                    <a:pt x="639" y="345"/>
                    <a:pt x="639" y="345"/>
                  </a:cubicBezTo>
                  <a:lnTo>
                    <a:pt x="714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淘宝网Chenying0907出品 461"/>
            <p:cNvSpPr/>
            <p:nvPr/>
          </p:nvSpPr>
          <p:spPr bwMode="auto">
            <a:xfrm>
              <a:off x="5187951" y="5254626"/>
              <a:ext cx="1827213" cy="209550"/>
            </a:xfrm>
            <a:custGeom>
              <a:avLst/>
              <a:gdLst>
                <a:gd name="T0" fmla="*/ 436 w 486"/>
                <a:gd name="T1" fmla="*/ 0 h 56"/>
                <a:gd name="T2" fmla="*/ 486 w 486"/>
                <a:gd name="T3" fmla="*/ 28 h 56"/>
                <a:gd name="T4" fmla="*/ 436 w 486"/>
                <a:gd name="T5" fmla="*/ 56 h 56"/>
                <a:gd name="T6" fmla="*/ 51 w 486"/>
                <a:gd name="T7" fmla="*/ 56 h 56"/>
                <a:gd name="T8" fmla="*/ 0 w 486"/>
                <a:gd name="T9" fmla="*/ 28 h 56"/>
                <a:gd name="T10" fmla="*/ 15 w 486"/>
                <a:gd name="T11" fmla="*/ 8 h 56"/>
                <a:gd name="T12" fmla="*/ 51 w 486"/>
                <a:gd name="T13" fmla="*/ 0 h 56"/>
                <a:gd name="T14" fmla="*/ 436 w 48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6" h="56">
                  <a:moveTo>
                    <a:pt x="436" y="0"/>
                  </a:moveTo>
                  <a:cubicBezTo>
                    <a:pt x="464" y="0"/>
                    <a:pt x="486" y="13"/>
                    <a:pt x="486" y="28"/>
                  </a:cubicBezTo>
                  <a:cubicBezTo>
                    <a:pt x="486" y="44"/>
                    <a:pt x="464" y="56"/>
                    <a:pt x="43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23" y="56"/>
                    <a:pt x="0" y="44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1" y="0"/>
                  </a:cubicBez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淘宝网Chenying0907出品 462"/>
            <p:cNvSpPr/>
            <p:nvPr/>
          </p:nvSpPr>
          <p:spPr bwMode="auto">
            <a:xfrm>
              <a:off x="5368926" y="5576888"/>
              <a:ext cx="1470025" cy="211138"/>
            </a:xfrm>
            <a:custGeom>
              <a:avLst/>
              <a:gdLst>
                <a:gd name="T0" fmla="*/ 341 w 391"/>
                <a:gd name="T1" fmla="*/ 0 h 56"/>
                <a:gd name="T2" fmla="*/ 391 w 391"/>
                <a:gd name="T3" fmla="*/ 28 h 56"/>
                <a:gd name="T4" fmla="*/ 341 w 391"/>
                <a:gd name="T5" fmla="*/ 56 h 56"/>
                <a:gd name="T6" fmla="*/ 50 w 391"/>
                <a:gd name="T7" fmla="*/ 56 h 56"/>
                <a:gd name="T8" fmla="*/ 0 w 391"/>
                <a:gd name="T9" fmla="*/ 28 h 56"/>
                <a:gd name="T10" fmla="*/ 14 w 391"/>
                <a:gd name="T11" fmla="*/ 8 h 56"/>
                <a:gd name="T12" fmla="*/ 50 w 391"/>
                <a:gd name="T13" fmla="*/ 0 h 56"/>
                <a:gd name="T14" fmla="*/ 341 w 391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56">
                  <a:moveTo>
                    <a:pt x="341" y="0"/>
                  </a:moveTo>
                  <a:cubicBezTo>
                    <a:pt x="369" y="0"/>
                    <a:pt x="391" y="12"/>
                    <a:pt x="391" y="28"/>
                  </a:cubicBezTo>
                  <a:cubicBezTo>
                    <a:pt x="391" y="43"/>
                    <a:pt x="369" y="56"/>
                    <a:pt x="34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2" y="56"/>
                    <a:pt x="0" y="43"/>
                    <a:pt x="0" y="28"/>
                  </a:cubicBezTo>
                  <a:cubicBezTo>
                    <a:pt x="0" y="20"/>
                    <a:pt x="5" y="13"/>
                    <a:pt x="14" y="8"/>
                  </a:cubicBezTo>
                  <a:cubicBezTo>
                    <a:pt x="24" y="3"/>
                    <a:pt x="36" y="0"/>
                    <a:pt x="50" y="0"/>
                  </a:cubicBez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7" name="淘宝网Chenying0907出品 463"/>
            <p:cNvSpPr/>
            <p:nvPr/>
          </p:nvSpPr>
          <p:spPr bwMode="auto">
            <a:xfrm>
              <a:off x="5556251" y="5895976"/>
              <a:ext cx="1090613" cy="211138"/>
            </a:xfrm>
            <a:custGeom>
              <a:avLst/>
              <a:gdLst>
                <a:gd name="T0" fmla="*/ 240 w 290"/>
                <a:gd name="T1" fmla="*/ 0 h 56"/>
                <a:gd name="T2" fmla="*/ 290 w 290"/>
                <a:gd name="T3" fmla="*/ 28 h 56"/>
                <a:gd name="T4" fmla="*/ 240 w 290"/>
                <a:gd name="T5" fmla="*/ 56 h 56"/>
                <a:gd name="T6" fmla="*/ 50 w 290"/>
                <a:gd name="T7" fmla="*/ 56 h 56"/>
                <a:gd name="T8" fmla="*/ 0 w 290"/>
                <a:gd name="T9" fmla="*/ 28 h 56"/>
                <a:gd name="T10" fmla="*/ 15 w 290"/>
                <a:gd name="T11" fmla="*/ 8 h 56"/>
                <a:gd name="T12" fmla="*/ 50 w 290"/>
                <a:gd name="T13" fmla="*/ 0 h 56"/>
                <a:gd name="T14" fmla="*/ 240 w 290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6">
                  <a:moveTo>
                    <a:pt x="240" y="0"/>
                  </a:moveTo>
                  <a:cubicBezTo>
                    <a:pt x="268" y="0"/>
                    <a:pt x="290" y="12"/>
                    <a:pt x="290" y="28"/>
                  </a:cubicBezTo>
                  <a:cubicBezTo>
                    <a:pt x="290" y="43"/>
                    <a:pt x="268" y="56"/>
                    <a:pt x="24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3" y="56"/>
                    <a:pt x="0" y="43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0" y="0"/>
                  </a:cubicBezTo>
                  <a:lnTo>
                    <a:pt x="2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淘宝网Chenying0907出品 464"/>
            <p:cNvSpPr/>
            <p:nvPr/>
          </p:nvSpPr>
          <p:spPr bwMode="auto">
            <a:xfrm>
              <a:off x="6286501" y="3416301"/>
              <a:ext cx="285750" cy="744538"/>
            </a:xfrm>
            <a:custGeom>
              <a:avLst/>
              <a:gdLst>
                <a:gd name="T0" fmla="*/ 76 w 76"/>
                <a:gd name="T1" fmla="*/ 41 h 198"/>
                <a:gd name="T2" fmla="*/ 76 w 76"/>
                <a:gd name="T3" fmla="*/ 158 h 198"/>
                <a:gd name="T4" fmla="*/ 25 w 76"/>
                <a:gd name="T5" fmla="*/ 198 h 198"/>
                <a:gd name="T6" fmla="*/ 0 w 76"/>
                <a:gd name="T7" fmla="*/ 198 h 198"/>
                <a:gd name="T8" fmla="*/ 0 w 76"/>
                <a:gd name="T9" fmla="*/ 0 h 198"/>
                <a:gd name="T10" fmla="*/ 25 w 76"/>
                <a:gd name="T11" fmla="*/ 0 h 198"/>
                <a:gd name="T12" fmla="*/ 76 w 76"/>
                <a:gd name="T13" fmla="*/ 4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41"/>
                  </a:moveTo>
                  <a:cubicBezTo>
                    <a:pt x="76" y="158"/>
                    <a:pt x="76" y="158"/>
                    <a:pt x="76" y="158"/>
                  </a:cubicBezTo>
                  <a:cubicBezTo>
                    <a:pt x="76" y="180"/>
                    <a:pt x="53" y="198"/>
                    <a:pt x="25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3" y="0"/>
                    <a:pt x="76" y="18"/>
                    <a:pt x="7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9" name="淘宝网Chenying0907出品 465"/>
            <p:cNvSpPr/>
            <p:nvPr/>
          </p:nvSpPr>
          <p:spPr bwMode="auto">
            <a:xfrm>
              <a:off x="5948363" y="754063"/>
              <a:ext cx="307975" cy="658813"/>
            </a:xfrm>
            <a:custGeom>
              <a:avLst/>
              <a:gdLst>
                <a:gd name="T0" fmla="*/ 82 w 82"/>
                <a:gd name="T1" fmla="*/ 41 h 175"/>
                <a:gd name="T2" fmla="*/ 82 w 82"/>
                <a:gd name="T3" fmla="*/ 134 h 175"/>
                <a:gd name="T4" fmla="*/ 41 w 82"/>
                <a:gd name="T5" fmla="*/ 175 h 175"/>
                <a:gd name="T6" fmla="*/ 12 w 82"/>
                <a:gd name="T7" fmla="*/ 163 h 175"/>
                <a:gd name="T8" fmla="*/ 0 w 82"/>
                <a:gd name="T9" fmla="*/ 134 h 175"/>
                <a:gd name="T10" fmla="*/ 0 w 82"/>
                <a:gd name="T11" fmla="*/ 41 h 175"/>
                <a:gd name="T12" fmla="*/ 41 w 82"/>
                <a:gd name="T13" fmla="*/ 0 h 175"/>
                <a:gd name="T14" fmla="*/ 82 w 82"/>
                <a:gd name="T15" fmla="*/ 4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75">
                  <a:moveTo>
                    <a:pt x="82" y="41"/>
                  </a:moveTo>
                  <a:cubicBezTo>
                    <a:pt x="82" y="134"/>
                    <a:pt x="82" y="134"/>
                    <a:pt x="82" y="134"/>
                  </a:cubicBezTo>
                  <a:cubicBezTo>
                    <a:pt x="82" y="157"/>
                    <a:pt x="64" y="175"/>
                    <a:pt x="41" y="175"/>
                  </a:cubicBezTo>
                  <a:cubicBezTo>
                    <a:pt x="30" y="175"/>
                    <a:pt x="20" y="171"/>
                    <a:pt x="12" y="163"/>
                  </a:cubicBezTo>
                  <a:cubicBezTo>
                    <a:pt x="5" y="156"/>
                    <a:pt x="0" y="146"/>
                    <a:pt x="0" y="1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0" name="淘宝网Chenying0907出品 466"/>
            <p:cNvSpPr/>
            <p:nvPr/>
          </p:nvSpPr>
          <p:spPr bwMode="auto">
            <a:xfrm>
              <a:off x="5635626" y="2449513"/>
              <a:ext cx="285750" cy="744538"/>
            </a:xfrm>
            <a:custGeom>
              <a:avLst/>
              <a:gdLst>
                <a:gd name="T0" fmla="*/ 76 w 76"/>
                <a:gd name="T1" fmla="*/ 0 h 198"/>
                <a:gd name="T2" fmla="*/ 76 w 76"/>
                <a:gd name="T3" fmla="*/ 198 h 198"/>
                <a:gd name="T4" fmla="*/ 51 w 76"/>
                <a:gd name="T5" fmla="*/ 198 h 198"/>
                <a:gd name="T6" fmla="*/ 0 w 76"/>
                <a:gd name="T7" fmla="*/ 157 h 198"/>
                <a:gd name="T8" fmla="*/ 0 w 76"/>
                <a:gd name="T9" fmla="*/ 40 h 198"/>
                <a:gd name="T10" fmla="*/ 51 w 76"/>
                <a:gd name="T11" fmla="*/ 0 h 198"/>
                <a:gd name="T12" fmla="*/ 76 w 76"/>
                <a:gd name="T1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0"/>
                  </a:moveTo>
                  <a:cubicBezTo>
                    <a:pt x="76" y="198"/>
                    <a:pt x="76" y="198"/>
                    <a:pt x="76" y="19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23" y="198"/>
                    <a:pt x="0" y="180"/>
                    <a:pt x="0" y="15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23" y="0"/>
                    <a:pt x="51" y="0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淘宝网Chenying0907出品 467"/>
            <p:cNvSpPr/>
            <p:nvPr/>
          </p:nvSpPr>
          <p:spPr bwMode="auto">
            <a:xfrm>
              <a:off x="3951288" y="1539876"/>
              <a:ext cx="571500" cy="587375"/>
            </a:xfrm>
            <a:custGeom>
              <a:avLst/>
              <a:gdLst>
                <a:gd name="T0" fmla="*/ 140 w 152"/>
                <a:gd name="T1" fmla="*/ 82 h 156"/>
                <a:gd name="T2" fmla="*/ 152 w 152"/>
                <a:gd name="T3" fmla="*/ 111 h 156"/>
                <a:gd name="T4" fmla="*/ 140 w 152"/>
                <a:gd name="T5" fmla="*/ 140 h 156"/>
                <a:gd name="T6" fmla="*/ 82 w 152"/>
                <a:gd name="T7" fmla="*/ 140 h 156"/>
                <a:gd name="T8" fmla="*/ 16 w 152"/>
                <a:gd name="T9" fmla="*/ 74 h 156"/>
                <a:gd name="T10" fmla="*/ 16 w 152"/>
                <a:gd name="T11" fmla="*/ 16 h 156"/>
                <a:gd name="T12" fmla="*/ 74 w 152"/>
                <a:gd name="T13" fmla="*/ 16 h 156"/>
                <a:gd name="T14" fmla="*/ 140 w 152"/>
                <a:gd name="T15" fmla="*/ 8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40" y="82"/>
                  </a:moveTo>
                  <a:cubicBezTo>
                    <a:pt x="148" y="90"/>
                    <a:pt x="152" y="100"/>
                    <a:pt x="152" y="111"/>
                  </a:cubicBezTo>
                  <a:cubicBezTo>
                    <a:pt x="152" y="121"/>
                    <a:pt x="148" y="132"/>
                    <a:pt x="140" y="140"/>
                  </a:cubicBezTo>
                  <a:cubicBezTo>
                    <a:pt x="124" y="156"/>
                    <a:pt x="98" y="156"/>
                    <a:pt x="82" y="140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0" y="58"/>
                    <a:pt x="0" y="32"/>
                    <a:pt x="16" y="16"/>
                  </a:cubicBezTo>
                  <a:cubicBezTo>
                    <a:pt x="32" y="0"/>
                    <a:pt x="58" y="0"/>
                    <a:pt x="74" y="16"/>
                  </a:cubicBezTo>
                  <a:lnTo>
                    <a:pt x="14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2" name="淘宝网Chenying0907出品 468"/>
            <p:cNvSpPr/>
            <p:nvPr/>
          </p:nvSpPr>
          <p:spPr bwMode="auto">
            <a:xfrm>
              <a:off x="3294063" y="3122613"/>
              <a:ext cx="657225" cy="307975"/>
            </a:xfrm>
            <a:custGeom>
              <a:avLst/>
              <a:gdLst>
                <a:gd name="T0" fmla="*/ 134 w 175"/>
                <a:gd name="T1" fmla="*/ 0 h 82"/>
                <a:gd name="T2" fmla="*/ 175 w 175"/>
                <a:gd name="T3" fmla="*/ 41 h 82"/>
                <a:gd name="T4" fmla="*/ 134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4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4" y="0"/>
                  </a:moveTo>
                  <a:cubicBezTo>
                    <a:pt x="156" y="0"/>
                    <a:pt x="175" y="19"/>
                    <a:pt x="175" y="41"/>
                  </a:cubicBezTo>
                  <a:cubicBezTo>
                    <a:pt x="175" y="64"/>
                    <a:pt x="156" y="82"/>
                    <a:pt x="134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8" y="82"/>
                    <a:pt x="0" y="64"/>
                    <a:pt x="0" y="41"/>
                  </a:cubicBezTo>
                  <a:cubicBezTo>
                    <a:pt x="0" y="30"/>
                    <a:pt x="4" y="20"/>
                    <a:pt x="12" y="12"/>
                  </a:cubicBezTo>
                  <a:cubicBezTo>
                    <a:pt x="19" y="5"/>
                    <a:pt x="29" y="0"/>
                    <a:pt x="41" y="0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pPr defTabSz="858520"/>
              <a:endParaRPr lang="zh-CN" altLang="en-US" sz="1755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3" name="淘宝网Chenying0907出品 3"/>
          <p:cNvSpPr>
            <a:spLocks noChangeArrowheads="1"/>
          </p:cNvSpPr>
          <p:nvPr/>
        </p:nvSpPr>
        <p:spPr bwMode="auto">
          <a:xfrm>
            <a:off x="2940858" y="4248240"/>
            <a:ext cx="1101834" cy="39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86008" tIns="43005" rIns="86008" bIns="43005">
            <a:spAutoFit/>
          </a:bodyPr>
          <a:lstStyle/>
          <a:p>
            <a:pPr algn="r">
              <a:defRPr/>
            </a:pPr>
            <a:r>
              <a:rPr lang="zh-CN" altLang="en-US" sz="2005" b="1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阶段五</a:t>
            </a:r>
            <a:endParaRPr lang="zh-CN" altLang="en-US" sz="2005" b="1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淘宝网Chenying0907出品 13"/>
          <p:cNvSpPr txBox="1"/>
          <p:nvPr/>
        </p:nvSpPr>
        <p:spPr>
          <a:xfrm>
            <a:off x="1246211" y="4581025"/>
            <a:ext cx="2926599" cy="871517"/>
          </a:xfrm>
          <a:prstGeom prst="rect">
            <a:avLst/>
          </a:prstGeom>
          <a:noFill/>
        </p:spPr>
        <p:txBody>
          <a:bodyPr wrap="square" lIns="82549" tIns="41273" rIns="82549" bIns="41273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5" name="Group 23"/>
          <p:cNvGrpSpPr/>
          <p:nvPr/>
        </p:nvGrpSpPr>
        <p:grpSpPr>
          <a:xfrm>
            <a:off x="4746426" y="4511033"/>
            <a:ext cx="322231" cy="280919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76" name="淘宝网Chenying0907出品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77" name="淘宝网Chenying0907出品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78" name="淘宝网Chenying0907出品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79" name="淘宝网Chenying0907出品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0" name="淘宝网Chenying0907出品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1" name="淘宝网Chenying0907出品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2" name="淘宝网Chenying0907出品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3" name="淘宝网Chenying0907出品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4" name="淘宝网Chenying0907出品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5" name="淘宝网Chenying0907出品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86" name="淘宝网Chenying0907出品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</p:grpSp>
      <p:sp>
        <p:nvSpPr>
          <p:cNvPr id="87" name="淘宝网Chenying0907出品 3"/>
          <p:cNvSpPr>
            <a:spLocks noChangeArrowheads="1"/>
          </p:cNvSpPr>
          <p:nvPr/>
        </p:nvSpPr>
        <p:spPr bwMode="auto">
          <a:xfrm>
            <a:off x="6282447" y="5463133"/>
            <a:ext cx="1101834" cy="39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86008" tIns="43005" rIns="86008" bIns="43005">
            <a:spAutoFit/>
          </a:bodyPr>
          <a:lstStyle/>
          <a:p>
            <a:pPr algn="r">
              <a:defRPr/>
            </a:pPr>
            <a:r>
              <a:rPr lang="zh-CN" altLang="en-US" sz="2005" b="1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阶段六</a:t>
            </a:r>
            <a:endParaRPr lang="zh-CN" altLang="en-US" sz="2005" b="1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" name="淘宝网Chenying0907出品 13"/>
          <p:cNvSpPr txBox="1"/>
          <p:nvPr/>
        </p:nvSpPr>
        <p:spPr>
          <a:xfrm>
            <a:off x="7553244" y="5277864"/>
            <a:ext cx="3057955" cy="871517"/>
          </a:xfrm>
          <a:prstGeom prst="rect">
            <a:avLst/>
          </a:prstGeom>
          <a:noFill/>
        </p:spPr>
        <p:txBody>
          <a:bodyPr wrap="square" lIns="82549" tIns="41273" rIns="82549" bIns="41273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9" name="Group 9"/>
          <p:cNvGrpSpPr/>
          <p:nvPr/>
        </p:nvGrpSpPr>
        <p:grpSpPr>
          <a:xfrm>
            <a:off x="5644708" y="5571077"/>
            <a:ext cx="361939" cy="268387"/>
            <a:chOff x="4572000" y="3414713"/>
            <a:chExt cx="374651" cy="277813"/>
          </a:xfrm>
          <a:solidFill>
            <a:schemeClr val="bg1"/>
          </a:solidFill>
        </p:grpSpPr>
        <p:sp>
          <p:nvSpPr>
            <p:cNvPr id="90" name="淘宝网Chenying0907出品 17"/>
            <p:cNvSpPr/>
            <p:nvPr/>
          </p:nvSpPr>
          <p:spPr bwMode="auto">
            <a:xfrm>
              <a:off x="4713288" y="3481388"/>
              <a:ext cx="233363" cy="211138"/>
            </a:xfrm>
            <a:custGeom>
              <a:avLst/>
              <a:gdLst>
                <a:gd name="T0" fmla="*/ 89 w 89"/>
                <a:gd name="T1" fmla="*/ 33 h 81"/>
                <a:gd name="T2" fmla="*/ 43 w 89"/>
                <a:gd name="T3" fmla="*/ 0 h 81"/>
                <a:gd name="T4" fmla="*/ 40 w 89"/>
                <a:gd name="T5" fmla="*/ 1 h 81"/>
                <a:gd name="T6" fmla="*/ 43 w 89"/>
                <a:gd name="T7" fmla="*/ 11 h 81"/>
                <a:gd name="T8" fmla="*/ 0 w 89"/>
                <a:gd name="T9" fmla="*/ 44 h 81"/>
                <a:gd name="T10" fmla="*/ 0 w 89"/>
                <a:gd name="T11" fmla="*/ 44 h 81"/>
                <a:gd name="T12" fmla="*/ 40 w 89"/>
                <a:gd name="T13" fmla="*/ 65 h 81"/>
                <a:gd name="T14" fmla="*/ 74 w 89"/>
                <a:gd name="T15" fmla="*/ 81 h 81"/>
                <a:gd name="T16" fmla="*/ 64 w 89"/>
                <a:gd name="T17" fmla="*/ 62 h 81"/>
                <a:gd name="T18" fmla="*/ 89 w 89"/>
                <a:gd name="T19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1">
                  <a:moveTo>
                    <a:pt x="89" y="33"/>
                  </a:moveTo>
                  <a:cubicBezTo>
                    <a:pt x="89" y="15"/>
                    <a:pt x="68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2" y="4"/>
                    <a:pt x="43" y="8"/>
                    <a:pt x="43" y="11"/>
                  </a:cubicBezTo>
                  <a:cubicBezTo>
                    <a:pt x="43" y="29"/>
                    <a:pt x="24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" y="56"/>
                    <a:pt x="21" y="64"/>
                    <a:pt x="40" y="65"/>
                  </a:cubicBezTo>
                  <a:cubicBezTo>
                    <a:pt x="53" y="75"/>
                    <a:pt x="74" y="81"/>
                    <a:pt x="74" y="81"/>
                  </a:cubicBezTo>
                  <a:cubicBezTo>
                    <a:pt x="64" y="72"/>
                    <a:pt x="63" y="65"/>
                    <a:pt x="64" y="62"/>
                  </a:cubicBezTo>
                  <a:cubicBezTo>
                    <a:pt x="79" y="56"/>
                    <a:pt x="89" y="46"/>
                    <a:pt x="8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  <p:sp>
          <p:nvSpPr>
            <p:cNvPr id="91" name="淘宝网Chenying0907出品 18"/>
            <p:cNvSpPr/>
            <p:nvPr/>
          </p:nvSpPr>
          <p:spPr bwMode="auto">
            <a:xfrm>
              <a:off x="4572000" y="3414713"/>
              <a:ext cx="241300" cy="209550"/>
            </a:xfrm>
            <a:custGeom>
              <a:avLst/>
              <a:gdLst>
                <a:gd name="T0" fmla="*/ 89 w 92"/>
                <a:gd name="T1" fmla="*/ 21 h 80"/>
                <a:gd name="T2" fmla="*/ 46 w 92"/>
                <a:gd name="T3" fmla="*/ 0 h 80"/>
                <a:gd name="T4" fmla="*/ 0 w 92"/>
                <a:gd name="T5" fmla="*/ 32 h 80"/>
                <a:gd name="T6" fmla="*/ 25 w 92"/>
                <a:gd name="T7" fmla="*/ 61 h 80"/>
                <a:gd name="T8" fmla="*/ 14 w 92"/>
                <a:gd name="T9" fmla="*/ 80 h 80"/>
                <a:gd name="T10" fmla="*/ 48 w 92"/>
                <a:gd name="T11" fmla="*/ 65 h 80"/>
                <a:gd name="T12" fmla="*/ 49 w 92"/>
                <a:gd name="T13" fmla="*/ 64 h 80"/>
                <a:gd name="T14" fmla="*/ 92 w 92"/>
                <a:gd name="T15" fmla="*/ 32 h 80"/>
                <a:gd name="T16" fmla="*/ 89 w 92"/>
                <a:gd name="T17" fmla="*/ 2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9" y="21"/>
                  </a:moveTo>
                  <a:cubicBezTo>
                    <a:pt x="83" y="9"/>
                    <a:pt x="66" y="0"/>
                    <a:pt x="46" y="0"/>
                  </a:cubicBezTo>
                  <a:cubicBezTo>
                    <a:pt x="20" y="0"/>
                    <a:pt x="0" y="14"/>
                    <a:pt x="0" y="32"/>
                  </a:cubicBezTo>
                  <a:cubicBezTo>
                    <a:pt x="0" y="45"/>
                    <a:pt x="10" y="56"/>
                    <a:pt x="25" y="61"/>
                  </a:cubicBezTo>
                  <a:cubicBezTo>
                    <a:pt x="26" y="65"/>
                    <a:pt x="25" y="71"/>
                    <a:pt x="14" y="80"/>
                  </a:cubicBezTo>
                  <a:cubicBezTo>
                    <a:pt x="14" y="80"/>
                    <a:pt x="36" y="75"/>
                    <a:pt x="48" y="65"/>
                  </a:cubicBezTo>
                  <a:cubicBezTo>
                    <a:pt x="49" y="64"/>
                    <a:pt x="49" y="64"/>
                    <a:pt x="49" y="64"/>
                  </a:cubicBezTo>
                  <a:cubicBezTo>
                    <a:pt x="73" y="63"/>
                    <a:pt x="92" y="49"/>
                    <a:pt x="92" y="32"/>
                  </a:cubicBezTo>
                  <a:cubicBezTo>
                    <a:pt x="92" y="28"/>
                    <a:pt x="91" y="25"/>
                    <a:pt x="8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14673" tIns="57336" rIns="114673" bIns="57336" numCol="1" anchor="t" anchorCtr="0" compatLnSpc="1"/>
            <a:lstStyle/>
            <a:p>
              <a:endParaRPr lang="en-US" sz="2255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2" accel="61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61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61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accel="61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3" accel="61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accel="61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2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6" dur="7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0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49" grpId="0"/>
          <p:bldP spid="50" grpId="0"/>
          <p:bldP spid="51" grpId="0"/>
          <p:bldP spid="52" grpId="0"/>
          <p:bldP spid="53" grpId="0" animBg="1"/>
          <p:bldP spid="54" grpId="0"/>
          <p:bldP spid="55" grpId="0"/>
          <p:bldP spid="59" grpId="0"/>
          <p:bldP spid="60" grpId="0"/>
          <p:bldP spid="73" grpId="0"/>
          <p:bldP spid="74" grpId="0"/>
          <p:bldP spid="87" grpId="0"/>
          <p:bldP spid="8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2" accel="6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4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4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4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3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7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2" dur="7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9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6" dur="7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0" dur="75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49" grpId="0"/>
          <p:bldP spid="50" grpId="0"/>
          <p:bldP spid="51" grpId="0"/>
          <p:bldP spid="52" grpId="0"/>
          <p:bldP spid="53" grpId="0" animBg="1"/>
          <p:bldP spid="54" grpId="0"/>
          <p:bldP spid="55" grpId="0"/>
          <p:bldP spid="59" grpId="0"/>
          <p:bldP spid="60" grpId="0"/>
          <p:bldP spid="73" grpId="0"/>
          <p:bldP spid="74" grpId="0"/>
          <p:bldP spid="87" grpId="0"/>
          <p:bldP spid="8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30" y="350054"/>
            <a:ext cx="4999163" cy="630942"/>
            <a:chOff x="1211908" y="354469"/>
            <a:chExt cx="4999157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398439" y="696190"/>
              <a:ext cx="281262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sp>
        <p:nvSpPr>
          <p:cNvPr id="28" name="淘宝网Chenying0907出品 54"/>
          <p:cNvSpPr/>
          <p:nvPr/>
        </p:nvSpPr>
        <p:spPr>
          <a:xfrm>
            <a:off x="4009276" y="2543558"/>
            <a:ext cx="4361261" cy="2260073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-1" fmla="*/ 0 w 3487467"/>
              <a:gd name="connsiteY0-2" fmla="*/ 0 h 1719830"/>
              <a:gd name="connsiteX1-3" fmla="*/ 3439660 w 3487467"/>
              <a:gd name="connsiteY1-4" fmla="*/ 0 h 1719830"/>
              <a:gd name="connsiteX2-5" fmla="*/ 1719830 w 3487467"/>
              <a:gd name="connsiteY2-6" fmla="*/ 1719830 h 1719830"/>
              <a:gd name="connsiteX3-7" fmla="*/ 0 w 3487467"/>
              <a:gd name="connsiteY3-8" fmla="*/ 0 h 1719830"/>
              <a:gd name="connsiteX0-9" fmla="*/ 6132 w 3493599"/>
              <a:gd name="connsiteY0-10" fmla="*/ 130018 h 1849848"/>
              <a:gd name="connsiteX1-11" fmla="*/ 3445792 w 3493599"/>
              <a:gd name="connsiteY1-12" fmla="*/ 130018 h 1849848"/>
              <a:gd name="connsiteX2-13" fmla="*/ 1725962 w 3493599"/>
              <a:gd name="connsiteY2-14" fmla="*/ 1849848 h 1849848"/>
              <a:gd name="connsiteX3-15" fmla="*/ 6132 w 3493599"/>
              <a:gd name="connsiteY3-16" fmla="*/ 130018 h 1849848"/>
              <a:gd name="connsiteX0-17" fmla="*/ 6132 w 3493599"/>
              <a:gd name="connsiteY0-18" fmla="*/ 35412 h 1755242"/>
              <a:gd name="connsiteX1-19" fmla="*/ 3445792 w 3493599"/>
              <a:gd name="connsiteY1-20" fmla="*/ 35412 h 1755242"/>
              <a:gd name="connsiteX2-21" fmla="*/ 1725962 w 3493599"/>
              <a:gd name="connsiteY2-22" fmla="*/ 1755242 h 1755242"/>
              <a:gd name="connsiteX3-23" fmla="*/ 6132 w 3493599"/>
              <a:gd name="connsiteY3-24" fmla="*/ 35412 h 1755242"/>
              <a:gd name="connsiteX0-25" fmla="*/ 4377 w 3488420"/>
              <a:gd name="connsiteY0-26" fmla="*/ 11795 h 1772900"/>
              <a:gd name="connsiteX1-27" fmla="*/ 3450912 w 3488420"/>
              <a:gd name="connsiteY1-28" fmla="*/ 53046 h 1772900"/>
              <a:gd name="connsiteX2-29" fmla="*/ 1731082 w 3488420"/>
              <a:gd name="connsiteY2-30" fmla="*/ 1772876 h 1772900"/>
              <a:gd name="connsiteX3-31" fmla="*/ 4377 w 3488420"/>
              <a:gd name="connsiteY3-32" fmla="*/ 11795 h 1772900"/>
              <a:gd name="connsiteX0-33" fmla="*/ 39013 w 3522446"/>
              <a:gd name="connsiteY0-34" fmla="*/ 134148 h 1909003"/>
              <a:gd name="connsiteX1-35" fmla="*/ 3485548 w 3522446"/>
              <a:gd name="connsiteY1-36" fmla="*/ 175399 h 1909003"/>
              <a:gd name="connsiteX2-37" fmla="*/ 1738217 w 3522446"/>
              <a:gd name="connsiteY2-38" fmla="*/ 1908979 h 1909003"/>
              <a:gd name="connsiteX3-39" fmla="*/ 39013 w 3522446"/>
              <a:gd name="connsiteY3-40" fmla="*/ 134148 h 1909003"/>
              <a:gd name="connsiteX0-41" fmla="*/ 55067 w 3553265"/>
              <a:gd name="connsiteY0-42" fmla="*/ 134148 h 1909002"/>
              <a:gd name="connsiteX1-43" fmla="*/ 3501602 w 3553265"/>
              <a:gd name="connsiteY1-44" fmla="*/ 175399 h 1909002"/>
              <a:gd name="connsiteX2-45" fmla="*/ 1754271 w 3553265"/>
              <a:gd name="connsiteY2-46" fmla="*/ 1908979 h 1909002"/>
              <a:gd name="connsiteX3-47" fmla="*/ 55067 w 3553265"/>
              <a:gd name="connsiteY3-48" fmla="*/ 134148 h 1909002"/>
              <a:gd name="connsiteX0-49" fmla="*/ 39426 w 3502160"/>
              <a:gd name="connsiteY0-50" fmla="*/ 134148 h 1909003"/>
              <a:gd name="connsiteX1-51" fmla="*/ 3465335 w 3502160"/>
              <a:gd name="connsiteY1-52" fmla="*/ 175399 h 1909003"/>
              <a:gd name="connsiteX2-53" fmla="*/ 1718004 w 3502160"/>
              <a:gd name="connsiteY2-54" fmla="*/ 1908979 h 1909003"/>
              <a:gd name="connsiteX3-55" fmla="*/ 39426 w 3502160"/>
              <a:gd name="connsiteY3-56" fmla="*/ 134148 h 1909003"/>
              <a:gd name="connsiteX0-57" fmla="*/ 8999 w 3471733"/>
              <a:gd name="connsiteY0-58" fmla="*/ 21578 h 1796433"/>
              <a:gd name="connsiteX1-59" fmla="*/ 3434908 w 3471733"/>
              <a:gd name="connsiteY1-60" fmla="*/ 62829 h 1796433"/>
              <a:gd name="connsiteX2-61" fmla="*/ 1687577 w 3471733"/>
              <a:gd name="connsiteY2-62" fmla="*/ 1796409 h 1796433"/>
              <a:gd name="connsiteX3-63" fmla="*/ 8999 w 3471733"/>
              <a:gd name="connsiteY3-64" fmla="*/ 21578 h 1796433"/>
              <a:gd name="connsiteX0-65" fmla="*/ 39425 w 3502159"/>
              <a:gd name="connsiteY0-66" fmla="*/ 135675 h 1931154"/>
              <a:gd name="connsiteX1-67" fmla="*/ 3465334 w 3502159"/>
              <a:gd name="connsiteY1-68" fmla="*/ 176926 h 1931154"/>
              <a:gd name="connsiteX2-69" fmla="*/ 1718003 w 3502159"/>
              <a:gd name="connsiteY2-70" fmla="*/ 1931131 h 1931154"/>
              <a:gd name="connsiteX3-71" fmla="*/ 39425 w 3502159"/>
              <a:gd name="connsiteY3-72" fmla="*/ 135675 h 1931154"/>
              <a:gd name="connsiteX0-73" fmla="*/ 7276 w 3470010"/>
              <a:gd name="connsiteY0-74" fmla="*/ 26065 h 1821544"/>
              <a:gd name="connsiteX1-75" fmla="*/ 3433185 w 3470010"/>
              <a:gd name="connsiteY1-76" fmla="*/ 67316 h 1821544"/>
              <a:gd name="connsiteX2-77" fmla="*/ 1685854 w 3470010"/>
              <a:gd name="connsiteY2-78" fmla="*/ 1821521 h 1821544"/>
              <a:gd name="connsiteX3-79" fmla="*/ 7276 w 3470010"/>
              <a:gd name="connsiteY3-80" fmla="*/ 26065 h 1821544"/>
              <a:gd name="connsiteX0-81" fmla="*/ 12669 w 3492943"/>
              <a:gd name="connsiteY0-82" fmla="*/ 26065 h 1822469"/>
              <a:gd name="connsiteX1-83" fmla="*/ 3438578 w 3492943"/>
              <a:gd name="connsiteY1-84" fmla="*/ 67316 h 1822469"/>
              <a:gd name="connsiteX2-85" fmla="*/ 1691247 w 3492943"/>
              <a:gd name="connsiteY2-86" fmla="*/ 1821521 h 1822469"/>
              <a:gd name="connsiteX3-87" fmla="*/ 12669 w 3492943"/>
              <a:gd name="connsiteY3-88" fmla="*/ 26065 h 1822469"/>
              <a:gd name="connsiteX0-89" fmla="*/ 48756 w 3529030"/>
              <a:gd name="connsiteY0-90" fmla="*/ 3139 h 1799516"/>
              <a:gd name="connsiteX1-91" fmla="*/ 3474665 w 3529030"/>
              <a:gd name="connsiteY1-92" fmla="*/ 44390 h 1799516"/>
              <a:gd name="connsiteX2-93" fmla="*/ 1727334 w 3529030"/>
              <a:gd name="connsiteY2-94" fmla="*/ 1798595 h 1799516"/>
              <a:gd name="connsiteX3-95" fmla="*/ 48756 w 3529030"/>
              <a:gd name="connsiteY3-96" fmla="*/ 3139 h 1799516"/>
              <a:gd name="connsiteX0-97" fmla="*/ 48756 w 3529030"/>
              <a:gd name="connsiteY0-98" fmla="*/ 5796 h 1802173"/>
              <a:gd name="connsiteX1-99" fmla="*/ 3474665 w 3529030"/>
              <a:gd name="connsiteY1-100" fmla="*/ 47047 h 1802173"/>
              <a:gd name="connsiteX2-101" fmla="*/ 1727334 w 3529030"/>
              <a:gd name="connsiteY2-102" fmla="*/ 1801252 h 1802173"/>
              <a:gd name="connsiteX3-103" fmla="*/ 48756 w 3529030"/>
              <a:gd name="connsiteY3-104" fmla="*/ 5796 h 1802173"/>
              <a:gd name="connsiteX0-105" fmla="*/ 48756 w 3477652"/>
              <a:gd name="connsiteY0-106" fmla="*/ 5796 h 1802173"/>
              <a:gd name="connsiteX1-107" fmla="*/ 3474665 w 3477652"/>
              <a:gd name="connsiteY1-108" fmla="*/ 47047 h 1802173"/>
              <a:gd name="connsiteX2-109" fmla="*/ 1727334 w 3477652"/>
              <a:gd name="connsiteY2-110" fmla="*/ 1801252 h 1802173"/>
              <a:gd name="connsiteX3-111" fmla="*/ 48756 w 3477652"/>
              <a:gd name="connsiteY3-112" fmla="*/ 5796 h 18021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55">
              <a:solidFill>
                <a:schemeClr val="bg1"/>
              </a:solidFill>
            </a:endParaRPr>
          </a:p>
        </p:txBody>
      </p:sp>
      <p:sp>
        <p:nvSpPr>
          <p:cNvPr id="29" name="TextBox 53"/>
          <p:cNvSpPr txBox="1"/>
          <p:nvPr/>
        </p:nvSpPr>
        <p:spPr>
          <a:xfrm>
            <a:off x="2472537" y="2317487"/>
            <a:ext cx="857927" cy="36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7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方向一</a:t>
            </a:r>
            <a:endParaRPr lang="zh-CN" altLang="en-US" sz="17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淘宝网Chenying0907出品 54"/>
          <p:cNvCxnSpPr/>
          <p:nvPr/>
        </p:nvCxnSpPr>
        <p:spPr>
          <a:xfrm flipV="1">
            <a:off x="3762192" y="2538564"/>
            <a:ext cx="2400221" cy="2662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淘宝网Chenying0907出品 55"/>
          <p:cNvCxnSpPr/>
          <p:nvPr/>
        </p:nvCxnSpPr>
        <p:spPr>
          <a:xfrm flipV="1">
            <a:off x="4282359" y="2538564"/>
            <a:ext cx="1880055" cy="132223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淘宝网Chenying0907出品 56"/>
          <p:cNvCxnSpPr/>
          <p:nvPr/>
        </p:nvCxnSpPr>
        <p:spPr>
          <a:xfrm flipV="1">
            <a:off x="5376967" y="2538565"/>
            <a:ext cx="785447" cy="223159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淘宝网Chenying0907出品 57"/>
          <p:cNvCxnSpPr/>
          <p:nvPr/>
        </p:nvCxnSpPr>
        <p:spPr>
          <a:xfrm flipH="1" flipV="1">
            <a:off x="6162417" y="2538567"/>
            <a:ext cx="840951" cy="215344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淘宝网Chenying0907出品 58"/>
          <p:cNvCxnSpPr/>
          <p:nvPr/>
        </p:nvCxnSpPr>
        <p:spPr>
          <a:xfrm flipH="1" flipV="1">
            <a:off x="6162414" y="2538564"/>
            <a:ext cx="1837532" cy="132223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淘宝网Chenying0907出品 59"/>
          <p:cNvCxnSpPr/>
          <p:nvPr/>
        </p:nvCxnSpPr>
        <p:spPr>
          <a:xfrm>
            <a:off x="6162415" y="2538565"/>
            <a:ext cx="2334203" cy="1731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66"/>
          <p:cNvSpPr txBox="1"/>
          <p:nvPr/>
        </p:nvSpPr>
        <p:spPr>
          <a:xfrm>
            <a:off x="497155" y="2667739"/>
            <a:ext cx="3205791" cy="51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67"/>
          <p:cNvSpPr txBox="1"/>
          <p:nvPr/>
        </p:nvSpPr>
        <p:spPr>
          <a:xfrm>
            <a:off x="3104663" y="3762350"/>
            <a:ext cx="857927" cy="36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7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方向二</a:t>
            </a:r>
            <a:endParaRPr lang="zh-CN" altLang="en-US" sz="17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68"/>
          <p:cNvSpPr txBox="1"/>
          <p:nvPr/>
        </p:nvSpPr>
        <p:spPr>
          <a:xfrm>
            <a:off x="1129283" y="4112602"/>
            <a:ext cx="3205791" cy="51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69"/>
          <p:cNvSpPr txBox="1"/>
          <p:nvPr/>
        </p:nvSpPr>
        <p:spPr>
          <a:xfrm>
            <a:off x="4249335" y="4936302"/>
            <a:ext cx="857927" cy="36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7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方向三</a:t>
            </a:r>
            <a:endParaRPr lang="zh-CN" altLang="en-US" sz="17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70"/>
          <p:cNvSpPr txBox="1"/>
          <p:nvPr/>
        </p:nvSpPr>
        <p:spPr>
          <a:xfrm>
            <a:off x="2273954" y="5286554"/>
            <a:ext cx="3205791" cy="51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71"/>
          <p:cNvSpPr txBox="1"/>
          <p:nvPr/>
        </p:nvSpPr>
        <p:spPr>
          <a:xfrm>
            <a:off x="7269951" y="4960950"/>
            <a:ext cx="857927" cy="36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方向四</a:t>
            </a:r>
            <a:endParaRPr lang="zh-CN" altLang="en-US" sz="17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72"/>
          <p:cNvSpPr txBox="1"/>
          <p:nvPr/>
        </p:nvSpPr>
        <p:spPr>
          <a:xfrm>
            <a:off x="6953889" y="5311984"/>
            <a:ext cx="3205791" cy="51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73"/>
          <p:cNvSpPr txBox="1"/>
          <p:nvPr/>
        </p:nvSpPr>
        <p:spPr>
          <a:xfrm>
            <a:off x="8308447" y="3788424"/>
            <a:ext cx="857927" cy="36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方向五</a:t>
            </a:r>
            <a:endParaRPr lang="zh-CN" altLang="en-US" sz="17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74"/>
          <p:cNvSpPr txBox="1"/>
          <p:nvPr/>
        </p:nvSpPr>
        <p:spPr>
          <a:xfrm>
            <a:off x="7992383" y="4139459"/>
            <a:ext cx="3205791" cy="51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5"/>
          <p:cNvSpPr txBox="1"/>
          <p:nvPr/>
        </p:nvSpPr>
        <p:spPr>
          <a:xfrm>
            <a:off x="8895423" y="2505184"/>
            <a:ext cx="857927" cy="36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方向六</a:t>
            </a:r>
            <a:endParaRPr lang="zh-CN" altLang="en-US" sz="17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76"/>
          <p:cNvSpPr txBox="1"/>
          <p:nvPr/>
        </p:nvSpPr>
        <p:spPr>
          <a:xfrm>
            <a:off x="8579359" y="2856219"/>
            <a:ext cx="3205791" cy="519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淘宝网Chenying0907出品 77"/>
          <p:cNvGrpSpPr/>
          <p:nvPr/>
        </p:nvGrpSpPr>
        <p:grpSpPr>
          <a:xfrm>
            <a:off x="5283077" y="1659226"/>
            <a:ext cx="1758672" cy="1758672"/>
            <a:chOff x="3851771" y="1163107"/>
            <a:chExt cx="1402358" cy="1402358"/>
          </a:xfrm>
        </p:grpSpPr>
        <p:grpSp>
          <p:nvGrpSpPr>
            <p:cNvPr id="48" name="淘宝网Chenying0907出品 78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淘宝网Chenying0907出品 8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Box 79"/>
            <p:cNvSpPr txBox="1"/>
            <p:nvPr/>
          </p:nvSpPr>
          <p:spPr>
            <a:xfrm>
              <a:off x="4195563" y="1556990"/>
              <a:ext cx="719899" cy="687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25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努力</a:t>
              </a:r>
              <a:endParaRPr lang="en-US" altLang="zh-CN" sz="2500" b="1" spc="3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500" b="1" spc="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方向</a:t>
              </a:r>
              <a:endParaRPr lang="zh-CN" altLang="en-US" sz="2500" b="1" spc="3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淘宝网Chenying0907出品 35"/>
          <p:cNvGrpSpPr/>
          <p:nvPr/>
        </p:nvGrpSpPr>
        <p:grpSpPr>
          <a:xfrm>
            <a:off x="3489878" y="2087830"/>
            <a:ext cx="845196" cy="834707"/>
            <a:chOff x="400095" y="1976616"/>
            <a:chExt cx="673956" cy="665592"/>
          </a:xfrm>
        </p:grpSpPr>
        <p:sp>
          <p:nvSpPr>
            <p:cNvPr id="53" name="淘宝网Chenying0907出品 36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54" name="淘宝网Chenying0907出品 37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淘宝网Chenying0907出品 42"/>
          <p:cNvGrpSpPr/>
          <p:nvPr/>
        </p:nvGrpSpPr>
        <p:grpSpPr>
          <a:xfrm>
            <a:off x="4029310" y="3313620"/>
            <a:ext cx="845196" cy="834707"/>
            <a:chOff x="400095" y="1976616"/>
            <a:chExt cx="673956" cy="665592"/>
          </a:xfrm>
        </p:grpSpPr>
        <p:sp>
          <p:nvSpPr>
            <p:cNvPr id="56" name="淘宝网Chenying0907出品 43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57" name="淘宝网Chenying0907出品 44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淘宝网Chenying0907出品 45"/>
          <p:cNvGrpSpPr/>
          <p:nvPr/>
        </p:nvGrpSpPr>
        <p:grpSpPr>
          <a:xfrm>
            <a:off x="5025631" y="4157818"/>
            <a:ext cx="845196" cy="834707"/>
            <a:chOff x="400095" y="1976616"/>
            <a:chExt cx="673956" cy="665592"/>
          </a:xfrm>
        </p:grpSpPr>
        <p:sp>
          <p:nvSpPr>
            <p:cNvPr id="59" name="淘宝网Chenying0907出品 46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60" name="淘宝网Chenying0907出品 47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淘宝网Chenying0907出品 48"/>
          <p:cNvGrpSpPr/>
          <p:nvPr/>
        </p:nvGrpSpPr>
        <p:grpSpPr>
          <a:xfrm>
            <a:off x="6500002" y="4157818"/>
            <a:ext cx="845196" cy="834707"/>
            <a:chOff x="400095" y="1976616"/>
            <a:chExt cx="673956" cy="665592"/>
          </a:xfrm>
        </p:grpSpPr>
        <p:sp>
          <p:nvSpPr>
            <p:cNvPr id="62" name="淘宝网Chenying0907出品 49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63" name="淘宝网Chenying0907出品 50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淘宝网Chenying0907出品 51"/>
          <p:cNvGrpSpPr/>
          <p:nvPr/>
        </p:nvGrpSpPr>
        <p:grpSpPr>
          <a:xfrm>
            <a:off x="7578721" y="3313620"/>
            <a:ext cx="845196" cy="834707"/>
            <a:chOff x="400095" y="1976616"/>
            <a:chExt cx="673956" cy="665592"/>
          </a:xfrm>
        </p:grpSpPr>
        <p:sp>
          <p:nvSpPr>
            <p:cNvPr id="65" name="淘宝网Chenying0907出品 86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66" name="淘宝网Chenying0907出品 87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淘宝网Chenying0907出品 88"/>
          <p:cNvGrpSpPr/>
          <p:nvPr/>
        </p:nvGrpSpPr>
        <p:grpSpPr>
          <a:xfrm>
            <a:off x="7981247" y="2087830"/>
            <a:ext cx="845196" cy="834707"/>
            <a:chOff x="400095" y="1976616"/>
            <a:chExt cx="673956" cy="665592"/>
          </a:xfrm>
        </p:grpSpPr>
        <p:sp>
          <p:nvSpPr>
            <p:cNvPr id="68" name="淘宝网Chenying0907出品 89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69" name="淘宝网Chenying0907出品 90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0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1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1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9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0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1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1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29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  <p:bldP spid="4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30" y="350054"/>
            <a:ext cx="4999163" cy="630942"/>
            <a:chOff x="1211908" y="354469"/>
            <a:chExt cx="4999157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398439" y="696190"/>
              <a:ext cx="281262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6" name="淘宝网Chenying0907出品 2"/>
          <p:cNvGrpSpPr/>
          <p:nvPr/>
        </p:nvGrpSpPr>
        <p:grpSpPr>
          <a:xfrm>
            <a:off x="3578000" y="1881244"/>
            <a:ext cx="2382836" cy="2353267"/>
            <a:chOff x="2864655" y="1790224"/>
            <a:chExt cx="1900064" cy="1876485"/>
          </a:xfrm>
        </p:grpSpPr>
        <p:grpSp>
          <p:nvGrpSpPr>
            <p:cNvPr id="7" name="淘宝网Chenying0907出品 104"/>
            <p:cNvGrpSpPr/>
            <p:nvPr/>
          </p:nvGrpSpPr>
          <p:grpSpPr bwMode="auto">
            <a:xfrm>
              <a:off x="2864655" y="1790224"/>
              <a:ext cx="1900064" cy="1876485"/>
              <a:chOff x="1182577" y="2036924"/>
              <a:chExt cx="3338534" cy="3338534"/>
            </a:xfrm>
          </p:grpSpPr>
          <p:sp>
            <p:nvSpPr>
              <p:cNvPr id="13" name="圆角淘宝网Chenying0907出品 105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淘宝网Chenying0907出品 106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圆角淘宝网Chenying0907出品 107"/>
              <p:cNvSpPr/>
              <p:nvPr/>
            </p:nvSpPr>
            <p:spPr>
              <a:xfrm>
                <a:off x="1696368" y="2550716"/>
                <a:ext cx="2310952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淘宝网Chenying0907出品 108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淘宝网Chenying0907出品 119"/>
            <p:cNvGrpSpPr/>
            <p:nvPr/>
          </p:nvGrpSpPr>
          <p:grpSpPr>
            <a:xfrm>
              <a:off x="3493313" y="2443824"/>
              <a:ext cx="640528" cy="598825"/>
              <a:chOff x="4787900" y="539750"/>
              <a:chExt cx="803275" cy="760413"/>
            </a:xfrm>
            <a:solidFill>
              <a:schemeClr val="bg1"/>
            </a:solidFill>
          </p:grpSpPr>
          <p:sp>
            <p:nvSpPr>
              <p:cNvPr id="9" name="淘宝网Chenying0907出品 17"/>
              <p:cNvSpPr/>
              <p:nvPr/>
            </p:nvSpPr>
            <p:spPr bwMode="auto">
              <a:xfrm>
                <a:off x="4787900" y="619125"/>
                <a:ext cx="430212" cy="438150"/>
              </a:xfrm>
              <a:custGeom>
                <a:avLst/>
                <a:gdLst>
                  <a:gd name="T0" fmla="*/ 30 w 60"/>
                  <a:gd name="T1" fmla="*/ 0 h 61"/>
                  <a:gd name="T2" fmla="*/ 0 w 60"/>
                  <a:gd name="T3" fmla="*/ 31 h 61"/>
                  <a:gd name="T4" fmla="*/ 3 w 60"/>
                  <a:gd name="T5" fmla="*/ 44 h 61"/>
                  <a:gd name="T6" fmla="*/ 7 w 60"/>
                  <a:gd name="T7" fmla="*/ 46 h 61"/>
                  <a:gd name="T8" fmla="*/ 8 w 60"/>
                  <a:gd name="T9" fmla="*/ 42 h 61"/>
                  <a:gd name="T10" fmla="*/ 5 w 60"/>
                  <a:gd name="T11" fmla="*/ 31 h 61"/>
                  <a:gd name="T12" fmla="*/ 30 w 60"/>
                  <a:gd name="T13" fmla="*/ 6 h 61"/>
                  <a:gd name="T14" fmla="*/ 55 w 60"/>
                  <a:gd name="T15" fmla="*/ 31 h 61"/>
                  <a:gd name="T16" fmla="*/ 30 w 60"/>
                  <a:gd name="T17" fmla="*/ 55 h 61"/>
                  <a:gd name="T18" fmla="*/ 24 w 60"/>
                  <a:gd name="T19" fmla="*/ 55 h 61"/>
                  <a:gd name="T20" fmla="*/ 21 w 60"/>
                  <a:gd name="T21" fmla="*/ 57 h 61"/>
                  <a:gd name="T22" fmla="*/ 23 w 60"/>
                  <a:gd name="T23" fmla="*/ 60 h 61"/>
                  <a:gd name="T24" fmla="*/ 30 w 60"/>
                  <a:gd name="T25" fmla="*/ 61 h 61"/>
                  <a:gd name="T26" fmla="*/ 60 w 60"/>
                  <a:gd name="T27" fmla="*/ 31 h 61"/>
                  <a:gd name="T28" fmla="*/ 30 w 60"/>
                  <a:gd name="T2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61">
                    <a:moveTo>
                      <a:pt x="30" y="0"/>
                    </a:moveTo>
                    <a:cubicBezTo>
                      <a:pt x="13" y="0"/>
                      <a:pt x="0" y="14"/>
                      <a:pt x="0" y="31"/>
                    </a:cubicBezTo>
                    <a:cubicBezTo>
                      <a:pt x="0" y="35"/>
                      <a:pt x="1" y="40"/>
                      <a:pt x="3" y="44"/>
                    </a:cubicBezTo>
                    <a:cubicBezTo>
                      <a:pt x="4" y="46"/>
                      <a:pt x="5" y="46"/>
                      <a:pt x="7" y="46"/>
                    </a:cubicBezTo>
                    <a:cubicBezTo>
                      <a:pt x="8" y="45"/>
                      <a:pt x="9" y="43"/>
                      <a:pt x="8" y="42"/>
                    </a:cubicBezTo>
                    <a:cubicBezTo>
                      <a:pt x="6" y="38"/>
                      <a:pt x="5" y="35"/>
                      <a:pt x="5" y="31"/>
                    </a:cubicBezTo>
                    <a:cubicBezTo>
                      <a:pt x="5" y="17"/>
                      <a:pt x="16" y="6"/>
                      <a:pt x="30" y="6"/>
                    </a:cubicBezTo>
                    <a:cubicBezTo>
                      <a:pt x="44" y="6"/>
                      <a:pt x="55" y="17"/>
                      <a:pt x="55" y="31"/>
                    </a:cubicBezTo>
                    <a:cubicBezTo>
                      <a:pt x="55" y="44"/>
                      <a:pt x="44" y="55"/>
                      <a:pt x="30" y="55"/>
                    </a:cubicBezTo>
                    <a:cubicBezTo>
                      <a:pt x="28" y="55"/>
                      <a:pt x="26" y="55"/>
                      <a:pt x="24" y="55"/>
                    </a:cubicBezTo>
                    <a:cubicBezTo>
                      <a:pt x="23" y="54"/>
                      <a:pt x="22" y="55"/>
                      <a:pt x="21" y="57"/>
                    </a:cubicBezTo>
                    <a:cubicBezTo>
                      <a:pt x="21" y="58"/>
                      <a:pt x="22" y="60"/>
                      <a:pt x="23" y="60"/>
                    </a:cubicBezTo>
                    <a:cubicBezTo>
                      <a:pt x="25" y="61"/>
                      <a:pt x="28" y="61"/>
                      <a:pt x="30" y="61"/>
                    </a:cubicBezTo>
                    <a:cubicBezTo>
                      <a:pt x="47" y="61"/>
                      <a:pt x="60" y="47"/>
                      <a:pt x="60" y="31"/>
                    </a:cubicBezTo>
                    <a:cubicBezTo>
                      <a:pt x="60" y="14"/>
                      <a:pt x="47" y="0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淘宝网Chenying0907出品 18"/>
              <p:cNvSpPr/>
              <p:nvPr/>
            </p:nvSpPr>
            <p:spPr bwMode="auto">
              <a:xfrm>
                <a:off x="4795838" y="762000"/>
                <a:ext cx="279400" cy="538163"/>
              </a:xfrm>
              <a:custGeom>
                <a:avLst/>
                <a:gdLst>
                  <a:gd name="T0" fmla="*/ 24 w 39"/>
                  <a:gd name="T1" fmla="*/ 18 h 75"/>
                  <a:gd name="T2" fmla="*/ 29 w 39"/>
                  <a:gd name="T3" fmla="*/ 20 h 75"/>
                  <a:gd name="T4" fmla="*/ 39 w 39"/>
                  <a:gd name="T5" fmla="*/ 10 h 75"/>
                  <a:gd name="T6" fmla="*/ 29 w 39"/>
                  <a:gd name="T7" fmla="*/ 0 h 75"/>
                  <a:gd name="T8" fmla="*/ 19 w 39"/>
                  <a:gd name="T9" fmla="*/ 10 h 75"/>
                  <a:gd name="T10" fmla="*/ 20 w 39"/>
                  <a:gd name="T11" fmla="*/ 14 h 75"/>
                  <a:gd name="T12" fmla="*/ 13 w 39"/>
                  <a:gd name="T13" fmla="*/ 23 h 75"/>
                  <a:gd name="T14" fmla="*/ 2 w 39"/>
                  <a:gd name="T15" fmla="*/ 72 h 75"/>
                  <a:gd name="T16" fmla="*/ 4 w 39"/>
                  <a:gd name="T17" fmla="*/ 75 h 75"/>
                  <a:gd name="T18" fmla="*/ 5 w 39"/>
                  <a:gd name="T19" fmla="*/ 75 h 75"/>
                  <a:gd name="T20" fmla="*/ 7 w 39"/>
                  <a:gd name="T21" fmla="*/ 71 h 75"/>
                  <a:gd name="T22" fmla="*/ 18 w 39"/>
                  <a:gd name="T23" fmla="*/ 26 h 75"/>
                  <a:gd name="T24" fmla="*/ 24 w 39"/>
                  <a:gd name="T25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75">
                    <a:moveTo>
                      <a:pt x="24" y="18"/>
                    </a:moveTo>
                    <a:cubicBezTo>
                      <a:pt x="25" y="19"/>
                      <a:pt x="27" y="20"/>
                      <a:pt x="29" y="20"/>
                    </a:cubicBezTo>
                    <a:cubicBezTo>
                      <a:pt x="35" y="20"/>
                      <a:pt x="39" y="16"/>
                      <a:pt x="39" y="10"/>
                    </a:cubicBezTo>
                    <a:cubicBezTo>
                      <a:pt x="39" y="4"/>
                      <a:pt x="35" y="0"/>
                      <a:pt x="29" y="0"/>
                    </a:cubicBezTo>
                    <a:cubicBezTo>
                      <a:pt x="24" y="0"/>
                      <a:pt x="19" y="4"/>
                      <a:pt x="19" y="10"/>
                    </a:cubicBezTo>
                    <a:cubicBezTo>
                      <a:pt x="19" y="11"/>
                      <a:pt x="20" y="13"/>
                      <a:pt x="20" y="14"/>
                    </a:cubicBezTo>
                    <a:cubicBezTo>
                      <a:pt x="18" y="16"/>
                      <a:pt x="16" y="19"/>
                      <a:pt x="13" y="23"/>
                    </a:cubicBezTo>
                    <a:cubicBezTo>
                      <a:pt x="7" y="32"/>
                      <a:pt x="0" y="49"/>
                      <a:pt x="2" y="72"/>
                    </a:cubicBezTo>
                    <a:cubicBezTo>
                      <a:pt x="2" y="73"/>
                      <a:pt x="3" y="75"/>
                      <a:pt x="4" y="75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75"/>
                      <a:pt x="7" y="73"/>
                      <a:pt x="7" y="71"/>
                    </a:cubicBezTo>
                    <a:cubicBezTo>
                      <a:pt x="6" y="54"/>
                      <a:pt x="9" y="39"/>
                      <a:pt x="18" y="26"/>
                    </a:cubicBezTo>
                    <a:cubicBezTo>
                      <a:pt x="20" y="23"/>
                      <a:pt x="22" y="20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淘宝网Chenying0907出品 19"/>
              <p:cNvSpPr/>
              <p:nvPr/>
            </p:nvSpPr>
            <p:spPr bwMode="auto">
              <a:xfrm>
                <a:off x="5260975" y="539750"/>
                <a:ext cx="279400" cy="265113"/>
              </a:xfrm>
              <a:custGeom>
                <a:avLst/>
                <a:gdLst>
                  <a:gd name="T0" fmla="*/ 20 w 39"/>
                  <a:gd name="T1" fmla="*/ 34 h 37"/>
                  <a:gd name="T2" fmla="*/ 14 w 39"/>
                  <a:gd name="T3" fmla="*/ 32 h 37"/>
                  <a:gd name="T4" fmla="*/ 7 w 39"/>
                  <a:gd name="T5" fmla="*/ 13 h 37"/>
                  <a:gd name="T6" fmla="*/ 26 w 39"/>
                  <a:gd name="T7" fmla="*/ 7 h 37"/>
                  <a:gd name="T8" fmla="*/ 33 w 39"/>
                  <a:gd name="T9" fmla="*/ 25 h 37"/>
                  <a:gd name="T10" fmla="*/ 31 w 39"/>
                  <a:gd name="T11" fmla="*/ 28 h 37"/>
                  <a:gd name="T12" fmla="*/ 31 w 39"/>
                  <a:gd name="T13" fmla="*/ 30 h 37"/>
                  <a:gd name="T14" fmla="*/ 33 w 39"/>
                  <a:gd name="T15" fmla="*/ 30 h 37"/>
                  <a:gd name="T16" fmla="*/ 35 w 39"/>
                  <a:gd name="T17" fmla="*/ 27 h 37"/>
                  <a:gd name="T18" fmla="*/ 27 w 39"/>
                  <a:gd name="T19" fmla="*/ 4 h 37"/>
                  <a:gd name="T20" fmla="*/ 4 w 39"/>
                  <a:gd name="T21" fmla="*/ 12 h 37"/>
                  <a:gd name="T22" fmla="*/ 12 w 39"/>
                  <a:gd name="T23" fmla="*/ 35 h 37"/>
                  <a:gd name="T24" fmla="*/ 20 w 39"/>
                  <a:gd name="T25" fmla="*/ 37 h 37"/>
                  <a:gd name="T26" fmla="*/ 22 w 39"/>
                  <a:gd name="T27" fmla="*/ 35 h 37"/>
                  <a:gd name="T28" fmla="*/ 20 w 39"/>
                  <a:gd name="T29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37">
                    <a:moveTo>
                      <a:pt x="20" y="34"/>
                    </a:moveTo>
                    <a:cubicBezTo>
                      <a:pt x="18" y="34"/>
                      <a:pt x="16" y="33"/>
                      <a:pt x="14" y="32"/>
                    </a:cubicBezTo>
                    <a:cubicBezTo>
                      <a:pt x="7" y="29"/>
                      <a:pt x="4" y="20"/>
                      <a:pt x="7" y="13"/>
                    </a:cubicBezTo>
                    <a:cubicBezTo>
                      <a:pt x="10" y="6"/>
                      <a:pt x="19" y="3"/>
                      <a:pt x="26" y="7"/>
                    </a:cubicBezTo>
                    <a:cubicBezTo>
                      <a:pt x="33" y="10"/>
                      <a:pt x="36" y="18"/>
                      <a:pt x="33" y="25"/>
                    </a:cubicBezTo>
                    <a:cubicBezTo>
                      <a:pt x="32" y="26"/>
                      <a:pt x="32" y="27"/>
                      <a:pt x="31" y="28"/>
                    </a:cubicBezTo>
                    <a:cubicBezTo>
                      <a:pt x="30" y="29"/>
                      <a:pt x="30" y="30"/>
                      <a:pt x="31" y="30"/>
                    </a:cubicBezTo>
                    <a:cubicBezTo>
                      <a:pt x="32" y="31"/>
                      <a:pt x="33" y="31"/>
                      <a:pt x="33" y="30"/>
                    </a:cubicBezTo>
                    <a:cubicBezTo>
                      <a:pt x="34" y="29"/>
                      <a:pt x="35" y="28"/>
                      <a:pt x="35" y="27"/>
                    </a:cubicBezTo>
                    <a:cubicBezTo>
                      <a:pt x="39" y="18"/>
                      <a:pt x="36" y="8"/>
                      <a:pt x="27" y="4"/>
                    </a:cubicBezTo>
                    <a:cubicBezTo>
                      <a:pt x="19" y="0"/>
                      <a:pt x="8" y="3"/>
                      <a:pt x="4" y="12"/>
                    </a:cubicBezTo>
                    <a:cubicBezTo>
                      <a:pt x="0" y="21"/>
                      <a:pt x="4" y="31"/>
                      <a:pt x="12" y="35"/>
                    </a:cubicBezTo>
                    <a:cubicBezTo>
                      <a:pt x="15" y="36"/>
                      <a:pt x="18" y="37"/>
                      <a:pt x="20" y="37"/>
                    </a:cubicBezTo>
                    <a:cubicBezTo>
                      <a:pt x="21" y="37"/>
                      <a:pt x="22" y="36"/>
                      <a:pt x="22" y="35"/>
                    </a:cubicBezTo>
                    <a:cubicBezTo>
                      <a:pt x="22" y="34"/>
                      <a:pt x="21" y="33"/>
                      <a:pt x="2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淘宝网Chenying0907出品 20"/>
              <p:cNvSpPr/>
              <p:nvPr/>
            </p:nvSpPr>
            <p:spPr bwMode="auto">
              <a:xfrm>
                <a:off x="5354638" y="633413"/>
                <a:ext cx="236537" cy="250825"/>
              </a:xfrm>
              <a:custGeom>
                <a:avLst/>
                <a:gdLst>
                  <a:gd name="T0" fmla="*/ 32 w 33"/>
                  <a:gd name="T1" fmla="*/ 32 h 35"/>
                  <a:gd name="T2" fmla="*/ 12 w 33"/>
                  <a:gd name="T3" fmla="*/ 16 h 35"/>
                  <a:gd name="T4" fmla="*/ 9 w 33"/>
                  <a:gd name="T5" fmla="*/ 11 h 35"/>
                  <a:gd name="T6" fmla="*/ 12 w 33"/>
                  <a:gd name="T7" fmla="*/ 8 h 35"/>
                  <a:gd name="T8" fmla="*/ 9 w 33"/>
                  <a:gd name="T9" fmla="*/ 1 h 35"/>
                  <a:gd name="T10" fmla="*/ 1 w 33"/>
                  <a:gd name="T11" fmla="*/ 4 h 35"/>
                  <a:gd name="T12" fmla="*/ 4 w 33"/>
                  <a:gd name="T13" fmla="*/ 11 h 35"/>
                  <a:gd name="T14" fmla="*/ 6 w 33"/>
                  <a:gd name="T15" fmla="*/ 12 h 35"/>
                  <a:gd name="T16" fmla="*/ 9 w 33"/>
                  <a:gd name="T17" fmla="*/ 17 h 35"/>
                  <a:gd name="T18" fmla="*/ 31 w 33"/>
                  <a:gd name="T19" fmla="*/ 35 h 35"/>
                  <a:gd name="T20" fmla="*/ 33 w 33"/>
                  <a:gd name="T21" fmla="*/ 34 h 35"/>
                  <a:gd name="T22" fmla="*/ 33 w 33"/>
                  <a:gd name="T23" fmla="*/ 34 h 35"/>
                  <a:gd name="T24" fmla="*/ 32 w 33"/>
                  <a:gd name="T25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5">
                    <a:moveTo>
                      <a:pt x="32" y="32"/>
                    </a:moveTo>
                    <a:cubicBezTo>
                      <a:pt x="23" y="29"/>
                      <a:pt x="16" y="23"/>
                      <a:pt x="12" y="16"/>
                    </a:cubicBezTo>
                    <a:cubicBezTo>
                      <a:pt x="11" y="14"/>
                      <a:pt x="10" y="12"/>
                      <a:pt x="9" y="11"/>
                    </a:cubicBezTo>
                    <a:cubicBezTo>
                      <a:pt x="10" y="10"/>
                      <a:pt x="11" y="10"/>
                      <a:pt x="12" y="8"/>
                    </a:cubicBezTo>
                    <a:cubicBezTo>
                      <a:pt x="13" y="6"/>
                      <a:pt x="12" y="2"/>
                      <a:pt x="9" y="1"/>
                    </a:cubicBezTo>
                    <a:cubicBezTo>
                      <a:pt x="6" y="0"/>
                      <a:pt x="3" y="1"/>
                      <a:pt x="1" y="4"/>
                    </a:cubicBezTo>
                    <a:cubicBezTo>
                      <a:pt x="0" y="6"/>
                      <a:pt x="1" y="10"/>
                      <a:pt x="4" y="11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2" y="23"/>
                      <a:pt x="19" y="31"/>
                      <a:pt x="31" y="35"/>
                    </a:cubicBezTo>
                    <a:cubicBezTo>
                      <a:pt x="32" y="35"/>
                      <a:pt x="33" y="35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3"/>
                      <a:pt x="33" y="32"/>
                      <a:pt x="32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淘宝网Chenying0907出品 3"/>
          <p:cNvGrpSpPr/>
          <p:nvPr/>
        </p:nvGrpSpPr>
        <p:grpSpPr>
          <a:xfrm>
            <a:off x="6278337" y="1881244"/>
            <a:ext cx="2382837" cy="2353267"/>
            <a:chOff x="5017892" y="1790224"/>
            <a:chExt cx="1900065" cy="1876485"/>
          </a:xfrm>
        </p:grpSpPr>
        <p:grpSp>
          <p:nvGrpSpPr>
            <p:cNvPr id="18" name="淘宝网Chenying0907出品 109"/>
            <p:cNvGrpSpPr/>
            <p:nvPr/>
          </p:nvGrpSpPr>
          <p:grpSpPr bwMode="auto">
            <a:xfrm>
              <a:off x="5017892" y="1790224"/>
              <a:ext cx="1900065" cy="1876485"/>
              <a:chOff x="1182577" y="2036924"/>
              <a:chExt cx="3338534" cy="3338534"/>
            </a:xfrm>
          </p:grpSpPr>
          <p:sp>
            <p:nvSpPr>
              <p:cNvPr id="26" name="圆角淘宝网Chenying0907出品 110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淘宝网Chenying0907出品 111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圆角淘宝网Chenying0907出品 112"/>
              <p:cNvSpPr/>
              <p:nvPr/>
            </p:nvSpPr>
            <p:spPr>
              <a:xfrm>
                <a:off x="1696369" y="2550716"/>
                <a:ext cx="2310949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淘宝网Chenying0907出品 113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淘宝网Chenying0907出品 124"/>
            <p:cNvGrpSpPr/>
            <p:nvPr/>
          </p:nvGrpSpPr>
          <p:grpSpPr>
            <a:xfrm>
              <a:off x="5653013" y="2496797"/>
              <a:ext cx="611413" cy="492045"/>
              <a:chOff x="7342981" y="642937"/>
              <a:chExt cx="917575" cy="747713"/>
            </a:xfrm>
            <a:solidFill>
              <a:schemeClr val="bg1"/>
            </a:solidFill>
          </p:grpSpPr>
          <p:sp>
            <p:nvSpPr>
              <p:cNvPr id="20" name="淘宝网Chenying0907出品 21"/>
              <p:cNvSpPr>
                <a:spLocks noEditPoints="1"/>
              </p:cNvSpPr>
              <p:nvPr/>
            </p:nvSpPr>
            <p:spPr bwMode="auto">
              <a:xfrm>
                <a:off x="7342981" y="642937"/>
                <a:ext cx="652462" cy="596900"/>
              </a:xfrm>
              <a:custGeom>
                <a:avLst/>
                <a:gdLst>
                  <a:gd name="T0" fmla="*/ 87 w 91"/>
                  <a:gd name="T1" fmla="*/ 32 h 83"/>
                  <a:gd name="T2" fmla="*/ 91 w 91"/>
                  <a:gd name="T3" fmla="*/ 32 h 83"/>
                  <a:gd name="T4" fmla="*/ 45 w 91"/>
                  <a:gd name="T5" fmla="*/ 0 h 83"/>
                  <a:gd name="T6" fmla="*/ 0 w 91"/>
                  <a:gd name="T7" fmla="*/ 39 h 83"/>
                  <a:gd name="T8" fmla="*/ 18 w 91"/>
                  <a:gd name="T9" fmla="*/ 69 h 83"/>
                  <a:gd name="T10" fmla="*/ 14 w 91"/>
                  <a:gd name="T11" fmla="*/ 83 h 83"/>
                  <a:gd name="T12" fmla="*/ 30 w 91"/>
                  <a:gd name="T13" fmla="*/ 75 h 83"/>
                  <a:gd name="T14" fmla="*/ 45 w 91"/>
                  <a:gd name="T15" fmla="*/ 77 h 83"/>
                  <a:gd name="T16" fmla="*/ 50 w 91"/>
                  <a:gd name="T17" fmla="*/ 77 h 83"/>
                  <a:gd name="T18" fmla="*/ 48 w 91"/>
                  <a:gd name="T19" fmla="*/ 67 h 83"/>
                  <a:gd name="T20" fmla="*/ 87 w 91"/>
                  <a:gd name="T21" fmla="*/ 32 h 83"/>
                  <a:gd name="T22" fmla="*/ 62 w 91"/>
                  <a:gd name="T23" fmla="*/ 19 h 83"/>
                  <a:gd name="T24" fmla="*/ 68 w 91"/>
                  <a:gd name="T25" fmla="*/ 25 h 83"/>
                  <a:gd name="T26" fmla="*/ 62 w 91"/>
                  <a:gd name="T27" fmla="*/ 31 h 83"/>
                  <a:gd name="T28" fmla="*/ 56 w 91"/>
                  <a:gd name="T29" fmla="*/ 25 h 83"/>
                  <a:gd name="T30" fmla="*/ 62 w 91"/>
                  <a:gd name="T31" fmla="*/ 19 h 83"/>
                  <a:gd name="T32" fmla="*/ 31 w 91"/>
                  <a:gd name="T33" fmla="*/ 31 h 83"/>
                  <a:gd name="T34" fmla="*/ 24 w 91"/>
                  <a:gd name="T35" fmla="*/ 25 h 83"/>
                  <a:gd name="T36" fmla="*/ 31 w 91"/>
                  <a:gd name="T37" fmla="*/ 19 h 83"/>
                  <a:gd name="T38" fmla="*/ 36 w 91"/>
                  <a:gd name="T39" fmla="*/ 25 h 83"/>
                  <a:gd name="T40" fmla="*/ 31 w 91"/>
                  <a:gd name="T41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83">
                    <a:moveTo>
                      <a:pt x="87" y="32"/>
                    </a:moveTo>
                    <a:cubicBezTo>
                      <a:pt x="88" y="32"/>
                      <a:pt x="89" y="32"/>
                      <a:pt x="91" y="32"/>
                    </a:cubicBezTo>
                    <a:cubicBezTo>
                      <a:pt x="87" y="14"/>
                      <a:pt x="68" y="0"/>
                      <a:pt x="45" y="0"/>
                    </a:cubicBezTo>
                    <a:cubicBezTo>
                      <a:pt x="21" y="0"/>
                      <a:pt x="0" y="17"/>
                      <a:pt x="0" y="39"/>
                    </a:cubicBezTo>
                    <a:cubicBezTo>
                      <a:pt x="0" y="51"/>
                      <a:pt x="7" y="61"/>
                      <a:pt x="18" y="69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5" y="76"/>
                      <a:pt x="40" y="77"/>
                      <a:pt x="45" y="77"/>
                    </a:cubicBezTo>
                    <a:cubicBezTo>
                      <a:pt x="47" y="77"/>
                      <a:pt x="48" y="77"/>
                      <a:pt x="50" y="77"/>
                    </a:cubicBezTo>
                    <a:cubicBezTo>
                      <a:pt x="49" y="74"/>
                      <a:pt x="48" y="71"/>
                      <a:pt x="48" y="67"/>
                    </a:cubicBezTo>
                    <a:cubicBezTo>
                      <a:pt x="48" y="48"/>
                      <a:pt x="65" y="32"/>
                      <a:pt x="87" y="32"/>
                    </a:cubicBezTo>
                    <a:close/>
                    <a:moveTo>
                      <a:pt x="62" y="19"/>
                    </a:moveTo>
                    <a:cubicBezTo>
                      <a:pt x="66" y="19"/>
                      <a:pt x="68" y="22"/>
                      <a:pt x="68" y="25"/>
                    </a:cubicBezTo>
                    <a:cubicBezTo>
                      <a:pt x="68" y="29"/>
                      <a:pt x="66" y="31"/>
                      <a:pt x="62" y="31"/>
                    </a:cubicBezTo>
                    <a:cubicBezTo>
                      <a:pt x="59" y="31"/>
                      <a:pt x="56" y="29"/>
                      <a:pt x="56" y="25"/>
                    </a:cubicBezTo>
                    <a:cubicBezTo>
                      <a:pt x="56" y="22"/>
                      <a:pt x="59" y="19"/>
                      <a:pt x="62" y="19"/>
                    </a:cubicBezTo>
                    <a:close/>
                    <a:moveTo>
                      <a:pt x="31" y="31"/>
                    </a:moveTo>
                    <a:cubicBezTo>
                      <a:pt x="27" y="31"/>
                      <a:pt x="24" y="29"/>
                      <a:pt x="24" y="25"/>
                    </a:cubicBezTo>
                    <a:cubicBezTo>
                      <a:pt x="24" y="22"/>
                      <a:pt x="27" y="19"/>
                      <a:pt x="31" y="19"/>
                    </a:cubicBezTo>
                    <a:cubicBezTo>
                      <a:pt x="34" y="19"/>
                      <a:pt x="36" y="22"/>
                      <a:pt x="36" y="25"/>
                    </a:cubicBezTo>
                    <a:cubicBezTo>
                      <a:pt x="36" y="29"/>
                      <a:pt x="34" y="31"/>
                      <a:pt x="3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淘宝网Chenying0907出品 22"/>
              <p:cNvSpPr>
                <a:spLocks noEditPoints="1"/>
              </p:cNvSpPr>
              <p:nvPr/>
            </p:nvSpPr>
            <p:spPr bwMode="auto">
              <a:xfrm>
                <a:off x="7708106" y="887412"/>
                <a:ext cx="552450" cy="503238"/>
              </a:xfrm>
              <a:custGeom>
                <a:avLst/>
                <a:gdLst>
                  <a:gd name="T0" fmla="*/ 77 w 77"/>
                  <a:gd name="T1" fmla="*/ 33 h 70"/>
                  <a:gd name="T2" fmla="*/ 38 w 77"/>
                  <a:gd name="T3" fmla="*/ 0 h 70"/>
                  <a:gd name="T4" fmla="*/ 0 w 77"/>
                  <a:gd name="T5" fmla="*/ 33 h 70"/>
                  <a:gd name="T6" fmla="*/ 38 w 77"/>
                  <a:gd name="T7" fmla="*/ 66 h 70"/>
                  <a:gd name="T8" fmla="*/ 52 w 77"/>
                  <a:gd name="T9" fmla="*/ 63 h 70"/>
                  <a:gd name="T10" fmla="*/ 64 w 77"/>
                  <a:gd name="T11" fmla="*/ 70 h 70"/>
                  <a:gd name="T12" fmla="*/ 61 w 77"/>
                  <a:gd name="T13" fmla="*/ 59 h 70"/>
                  <a:gd name="T14" fmla="*/ 77 w 77"/>
                  <a:gd name="T15" fmla="*/ 33 h 70"/>
                  <a:gd name="T16" fmla="*/ 26 w 77"/>
                  <a:gd name="T17" fmla="*/ 27 h 70"/>
                  <a:gd name="T18" fmla="*/ 21 w 77"/>
                  <a:gd name="T19" fmla="*/ 23 h 70"/>
                  <a:gd name="T20" fmla="*/ 26 w 77"/>
                  <a:gd name="T21" fmla="*/ 18 h 70"/>
                  <a:gd name="T22" fmla="*/ 32 w 77"/>
                  <a:gd name="T23" fmla="*/ 23 h 70"/>
                  <a:gd name="T24" fmla="*/ 26 w 77"/>
                  <a:gd name="T25" fmla="*/ 27 h 70"/>
                  <a:gd name="T26" fmla="*/ 51 w 77"/>
                  <a:gd name="T27" fmla="*/ 27 h 70"/>
                  <a:gd name="T28" fmla="*/ 46 w 77"/>
                  <a:gd name="T29" fmla="*/ 23 h 70"/>
                  <a:gd name="T30" fmla="*/ 51 w 77"/>
                  <a:gd name="T31" fmla="*/ 18 h 70"/>
                  <a:gd name="T32" fmla="*/ 56 w 77"/>
                  <a:gd name="T33" fmla="*/ 23 h 70"/>
                  <a:gd name="T34" fmla="*/ 51 w 77"/>
                  <a:gd name="T35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70">
                    <a:moveTo>
                      <a:pt x="77" y="33"/>
                    </a:moveTo>
                    <a:cubicBezTo>
                      <a:pt x="77" y="15"/>
                      <a:pt x="59" y="0"/>
                      <a:pt x="38" y="0"/>
                    </a:cubicBezTo>
                    <a:cubicBezTo>
                      <a:pt x="17" y="0"/>
                      <a:pt x="0" y="15"/>
                      <a:pt x="0" y="33"/>
                    </a:cubicBezTo>
                    <a:cubicBezTo>
                      <a:pt x="0" y="51"/>
                      <a:pt x="17" y="66"/>
                      <a:pt x="38" y="66"/>
                    </a:cubicBezTo>
                    <a:cubicBezTo>
                      <a:pt x="43" y="66"/>
                      <a:pt x="47" y="65"/>
                      <a:pt x="52" y="63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70" y="52"/>
                      <a:pt x="77" y="43"/>
                      <a:pt x="77" y="33"/>
                    </a:cubicBezTo>
                    <a:close/>
                    <a:moveTo>
                      <a:pt x="26" y="27"/>
                    </a:moveTo>
                    <a:cubicBezTo>
                      <a:pt x="24" y="27"/>
                      <a:pt x="21" y="25"/>
                      <a:pt x="21" y="23"/>
                    </a:cubicBezTo>
                    <a:cubicBezTo>
                      <a:pt x="21" y="21"/>
                      <a:pt x="24" y="18"/>
                      <a:pt x="26" y="18"/>
                    </a:cubicBezTo>
                    <a:cubicBezTo>
                      <a:pt x="29" y="18"/>
                      <a:pt x="32" y="21"/>
                      <a:pt x="32" y="23"/>
                    </a:cubicBezTo>
                    <a:cubicBezTo>
                      <a:pt x="32" y="25"/>
                      <a:pt x="29" y="27"/>
                      <a:pt x="26" y="27"/>
                    </a:cubicBezTo>
                    <a:close/>
                    <a:moveTo>
                      <a:pt x="51" y="27"/>
                    </a:moveTo>
                    <a:cubicBezTo>
                      <a:pt x="49" y="27"/>
                      <a:pt x="46" y="25"/>
                      <a:pt x="46" y="23"/>
                    </a:cubicBezTo>
                    <a:cubicBezTo>
                      <a:pt x="46" y="21"/>
                      <a:pt x="49" y="18"/>
                      <a:pt x="51" y="18"/>
                    </a:cubicBezTo>
                    <a:cubicBezTo>
                      <a:pt x="54" y="18"/>
                      <a:pt x="56" y="21"/>
                      <a:pt x="56" y="23"/>
                    </a:cubicBezTo>
                    <a:cubicBezTo>
                      <a:pt x="56" y="25"/>
                      <a:pt x="54" y="27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淘宝网Chenying0907出品 1"/>
          <p:cNvGrpSpPr/>
          <p:nvPr/>
        </p:nvGrpSpPr>
        <p:grpSpPr>
          <a:xfrm>
            <a:off x="876076" y="1881244"/>
            <a:ext cx="2382836" cy="2353267"/>
            <a:chOff x="710152" y="1790224"/>
            <a:chExt cx="1900064" cy="1876485"/>
          </a:xfrm>
        </p:grpSpPr>
        <p:grpSp>
          <p:nvGrpSpPr>
            <p:cNvPr id="31" name="淘宝网Chenying0907出品 1"/>
            <p:cNvGrpSpPr/>
            <p:nvPr/>
          </p:nvGrpSpPr>
          <p:grpSpPr bwMode="auto">
            <a:xfrm>
              <a:off x="710152" y="1790224"/>
              <a:ext cx="1900064" cy="1876485"/>
              <a:chOff x="1182577" y="2036924"/>
              <a:chExt cx="3338534" cy="3338534"/>
            </a:xfrm>
          </p:grpSpPr>
          <p:sp>
            <p:nvSpPr>
              <p:cNvPr id="37" name="圆角淘宝网Chenying0907出品 74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淘宝网Chenying0907出品 75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圆角淘宝网Chenying0907出品 76"/>
              <p:cNvSpPr/>
              <p:nvPr/>
            </p:nvSpPr>
            <p:spPr>
              <a:xfrm>
                <a:off x="1696368" y="2550716"/>
                <a:ext cx="2310952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淘宝网Chenying0907出品 79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淘宝网Chenying0907出品 127"/>
            <p:cNvGrpSpPr/>
            <p:nvPr/>
          </p:nvGrpSpPr>
          <p:grpSpPr>
            <a:xfrm>
              <a:off x="1345968" y="2496796"/>
              <a:ext cx="607926" cy="462715"/>
              <a:chOff x="2624138" y="539750"/>
              <a:chExt cx="996950" cy="768350"/>
            </a:xfrm>
            <a:solidFill>
              <a:schemeClr val="bg1"/>
            </a:solidFill>
          </p:grpSpPr>
          <p:sp>
            <p:nvSpPr>
              <p:cNvPr id="33" name="淘宝网Chenying0907出品 23"/>
              <p:cNvSpPr>
                <a:spLocks noEditPoints="1"/>
              </p:cNvSpPr>
              <p:nvPr/>
            </p:nvSpPr>
            <p:spPr bwMode="auto">
              <a:xfrm>
                <a:off x="2624138" y="625475"/>
                <a:ext cx="860425" cy="682625"/>
              </a:xfrm>
              <a:custGeom>
                <a:avLst/>
                <a:gdLst>
                  <a:gd name="T0" fmla="*/ 99 w 120"/>
                  <a:gd name="T1" fmla="*/ 40 h 95"/>
                  <a:gd name="T2" fmla="*/ 96 w 120"/>
                  <a:gd name="T3" fmla="*/ 36 h 95"/>
                  <a:gd name="T4" fmla="*/ 95 w 120"/>
                  <a:gd name="T5" fmla="*/ 22 h 95"/>
                  <a:gd name="T6" fmla="*/ 70 w 120"/>
                  <a:gd name="T7" fmla="*/ 23 h 95"/>
                  <a:gd name="T8" fmla="*/ 66 w 120"/>
                  <a:gd name="T9" fmla="*/ 16 h 95"/>
                  <a:gd name="T10" fmla="*/ 45 w 120"/>
                  <a:gd name="T11" fmla="*/ 6 h 95"/>
                  <a:gd name="T12" fmla="*/ 11 w 120"/>
                  <a:gd name="T13" fmla="*/ 34 h 95"/>
                  <a:gd name="T14" fmla="*/ 2 w 120"/>
                  <a:gd name="T15" fmla="*/ 60 h 95"/>
                  <a:gd name="T16" fmla="*/ 51 w 120"/>
                  <a:gd name="T17" fmla="*/ 93 h 95"/>
                  <a:gd name="T18" fmla="*/ 111 w 120"/>
                  <a:gd name="T19" fmla="*/ 67 h 95"/>
                  <a:gd name="T20" fmla="*/ 99 w 120"/>
                  <a:gd name="T21" fmla="*/ 40 h 95"/>
                  <a:gd name="T22" fmla="*/ 53 w 120"/>
                  <a:gd name="T23" fmla="*/ 86 h 95"/>
                  <a:gd name="T24" fmla="*/ 14 w 120"/>
                  <a:gd name="T25" fmla="*/ 62 h 95"/>
                  <a:gd name="T26" fmla="*/ 53 w 120"/>
                  <a:gd name="T27" fmla="*/ 35 h 95"/>
                  <a:gd name="T28" fmla="*/ 92 w 120"/>
                  <a:gd name="T29" fmla="*/ 57 h 95"/>
                  <a:gd name="T30" fmla="*/ 53 w 120"/>
                  <a:gd name="T31" fmla="*/ 8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95">
                    <a:moveTo>
                      <a:pt x="99" y="40"/>
                    </a:moveTo>
                    <a:cubicBezTo>
                      <a:pt x="94" y="39"/>
                      <a:pt x="96" y="36"/>
                      <a:pt x="96" y="36"/>
                    </a:cubicBezTo>
                    <a:cubicBezTo>
                      <a:pt x="96" y="36"/>
                      <a:pt x="101" y="28"/>
                      <a:pt x="95" y="22"/>
                    </a:cubicBezTo>
                    <a:cubicBezTo>
                      <a:pt x="88" y="14"/>
                      <a:pt x="70" y="23"/>
                      <a:pt x="70" y="23"/>
                    </a:cubicBezTo>
                    <a:cubicBezTo>
                      <a:pt x="63" y="25"/>
                      <a:pt x="65" y="22"/>
                      <a:pt x="66" y="16"/>
                    </a:cubicBezTo>
                    <a:cubicBezTo>
                      <a:pt x="66" y="10"/>
                      <a:pt x="64" y="0"/>
                      <a:pt x="45" y="6"/>
                    </a:cubicBezTo>
                    <a:cubicBezTo>
                      <a:pt x="27" y="12"/>
                      <a:pt x="11" y="34"/>
                      <a:pt x="11" y="34"/>
                    </a:cubicBezTo>
                    <a:cubicBezTo>
                      <a:pt x="0" y="49"/>
                      <a:pt x="2" y="60"/>
                      <a:pt x="2" y="60"/>
                    </a:cubicBezTo>
                    <a:cubicBezTo>
                      <a:pt x="5" y="85"/>
                      <a:pt x="31" y="91"/>
                      <a:pt x="51" y="93"/>
                    </a:cubicBezTo>
                    <a:cubicBezTo>
                      <a:pt x="73" y="95"/>
                      <a:pt x="102" y="86"/>
                      <a:pt x="111" y="67"/>
                    </a:cubicBezTo>
                    <a:cubicBezTo>
                      <a:pt x="120" y="48"/>
                      <a:pt x="104" y="41"/>
                      <a:pt x="99" y="40"/>
                    </a:cubicBezTo>
                    <a:close/>
                    <a:moveTo>
                      <a:pt x="53" y="86"/>
                    </a:moveTo>
                    <a:cubicBezTo>
                      <a:pt x="32" y="87"/>
                      <a:pt x="14" y="76"/>
                      <a:pt x="14" y="62"/>
                    </a:cubicBezTo>
                    <a:cubicBezTo>
                      <a:pt x="14" y="48"/>
                      <a:pt x="32" y="36"/>
                      <a:pt x="53" y="35"/>
                    </a:cubicBezTo>
                    <a:cubicBezTo>
                      <a:pt x="74" y="34"/>
                      <a:pt x="92" y="43"/>
                      <a:pt x="92" y="57"/>
                    </a:cubicBezTo>
                    <a:cubicBezTo>
                      <a:pt x="92" y="72"/>
                      <a:pt x="74" y="85"/>
                      <a:pt x="5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淘宝网Chenying0907出品 24"/>
              <p:cNvSpPr>
                <a:spLocks noEditPoints="1"/>
              </p:cNvSpPr>
              <p:nvPr/>
            </p:nvSpPr>
            <p:spPr bwMode="auto">
              <a:xfrm>
                <a:off x="2817813" y="927100"/>
                <a:ext cx="336550" cy="301625"/>
              </a:xfrm>
              <a:custGeom>
                <a:avLst/>
                <a:gdLst>
                  <a:gd name="T0" fmla="*/ 22 w 47"/>
                  <a:gd name="T1" fmla="*/ 3 h 42"/>
                  <a:gd name="T2" fmla="*/ 3 w 47"/>
                  <a:gd name="T3" fmla="*/ 25 h 42"/>
                  <a:gd name="T4" fmla="*/ 9 w 47"/>
                  <a:gd name="T5" fmla="*/ 35 h 42"/>
                  <a:gd name="T6" fmla="*/ 41 w 47"/>
                  <a:gd name="T7" fmla="*/ 29 h 42"/>
                  <a:gd name="T8" fmla="*/ 22 w 47"/>
                  <a:gd name="T9" fmla="*/ 3 h 42"/>
                  <a:gd name="T10" fmla="*/ 16 w 47"/>
                  <a:gd name="T11" fmla="*/ 31 h 42"/>
                  <a:gd name="T12" fmla="*/ 9 w 47"/>
                  <a:gd name="T13" fmla="*/ 26 h 42"/>
                  <a:gd name="T14" fmla="*/ 16 w 47"/>
                  <a:gd name="T15" fmla="*/ 19 h 42"/>
                  <a:gd name="T16" fmla="*/ 24 w 47"/>
                  <a:gd name="T17" fmla="*/ 24 h 42"/>
                  <a:gd name="T18" fmla="*/ 16 w 47"/>
                  <a:gd name="T19" fmla="*/ 31 h 42"/>
                  <a:gd name="T20" fmla="*/ 29 w 47"/>
                  <a:gd name="T21" fmla="*/ 20 h 42"/>
                  <a:gd name="T22" fmla="*/ 25 w 47"/>
                  <a:gd name="T23" fmla="*/ 20 h 42"/>
                  <a:gd name="T24" fmla="*/ 26 w 47"/>
                  <a:gd name="T25" fmla="*/ 16 h 42"/>
                  <a:gd name="T26" fmla="*/ 30 w 47"/>
                  <a:gd name="T27" fmla="*/ 16 h 42"/>
                  <a:gd name="T28" fmla="*/ 29 w 47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2">
                    <a:moveTo>
                      <a:pt x="22" y="3"/>
                    </a:moveTo>
                    <a:cubicBezTo>
                      <a:pt x="0" y="5"/>
                      <a:pt x="3" y="25"/>
                      <a:pt x="3" y="25"/>
                    </a:cubicBezTo>
                    <a:cubicBezTo>
                      <a:pt x="3" y="25"/>
                      <a:pt x="3" y="32"/>
                      <a:pt x="9" y="35"/>
                    </a:cubicBezTo>
                    <a:cubicBezTo>
                      <a:pt x="21" y="42"/>
                      <a:pt x="34" y="38"/>
                      <a:pt x="41" y="29"/>
                    </a:cubicBezTo>
                    <a:cubicBezTo>
                      <a:pt x="47" y="21"/>
                      <a:pt x="43" y="0"/>
                      <a:pt x="22" y="3"/>
                    </a:cubicBezTo>
                    <a:close/>
                    <a:moveTo>
                      <a:pt x="16" y="31"/>
                    </a:moveTo>
                    <a:cubicBezTo>
                      <a:pt x="12" y="31"/>
                      <a:pt x="9" y="29"/>
                      <a:pt x="9" y="26"/>
                    </a:cubicBezTo>
                    <a:cubicBezTo>
                      <a:pt x="9" y="22"/>
                      <a:pt x="12" y="19"/>
                      <a:pt x="16" y="19"/>
                    </a:cubicBezTo>
                    <a:cubicBezTo>
                      <a:pt x="21" y="18"/>
                      <a:pt x="24" y="21"/>
                      <a:pt x="24" y="24"/>
                    </a:cubicBezTo>
                    <a:cubicBezTo>
                      <a:pt x="24" y="27"/>
                      <a:pt x="20" y="31"/>
                      <a:pt x="16" y="31"/>
                    </a:cubicBezTo>
                    <a:close/>
                    <a:moveTo>
                      <a:pt x="29" y="20"/>
                    </a:moveTo>
                    <a:cubicBezTo>
                      <a:pt x="28" y="21"/>
                      <a:pt x="26" y="21"/>
                      <a:pt x="25" y="20"/>
                    </a:cubicBezTo>
                    <a:cubicBezTo>
                      <a:pt x="25" y="19"/>
                      <a:pt x="25" y="17"/>
                      <a:pt x="26" y="16"/>
                    </a:cubicBezTo>
                    <a:cubicBezTo>
                      <a:pt x="28" y="15"/>
                      <a:pt x="29" y="15"/>
                      <a:pt x="30" y="16"/>
                    </a:cubicBezTo>
                    <a:cubicBezTo>
                      <a:pt x="31" y="17"/>
                      <a:pt x="30" y="19"/>
                      <a:pt x="2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淘宝网Chenying0907出品 25"/>
              <p:cNvSpPr/>
              <p:nvPr/>
            </p:nvSpPr>
            <p:spPr bwMode="auto">
              <a:xfrm>
                <a:off x="3268663" y="654050"/>
                <a:ext cx="179387" cy="193675"/>
              </a:xfrm>
              <a:custGeom>
                <a:avLst/>
                <a:gdLst>
                  <a:gd name="T0" fmla="*/ 19 w 25"/>
                  <a:gd name="T1" fmla="*/ 27 h 27"/>
                  <a:gd name="T2" fmla="*/ 23 w 25"/>
                  <a:gd name="T3" fmla="*/ 24 h 27"/>
                  <a:gd name="T4" fmla="*/ 23 w 25"/>
                  <a:gd name="T5" fmla="*/ 24 h 27"/>
                  <a:gd name="T6" fmla="*/ 3 w 25"/>
                  <a:gd name="T7" fmla="*/ 4 h 27"/>
                  <a:gd name="T8" fmla="*/ 0 w 25"/>
                  <a:gd name="T9" fmla="*/ 8 h 27"/>
                  <a:gd name="T10" fmla="*/ 3 w 25"/>
                  <a:gd name="T11" fmla="*/ 11 h 27"/>
                  <a:gd name="T12" fmla="*/ 16 w 25"/>
                  <a:gd name="T13" fmla="*/ 23 h 27"/>
                  <a:gd name="T14" fmla="*/ 19 w 25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7">
                    <a:moveTo>
                      <a:pt x="19" y="27"/>
                    </a:moveTo>
                    <a:cubicBezTo>
                      <a:pt x="21" y="27"/>
                      <a:pt x="22" y="26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0"/>
                      <a:pt x="3" y="4"/>
                      <a:pt x="3" y="4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10"/>
                      <a:pt x="1" y="11"/>
                      <a:pt x="3" y="11"/>
                    </a:cubicBezTo>
                    <a:cubicBezTo>
                      <a:pt x="19" y="8"/>
                      <a:pt x="16" y="23"/>
                      <a:pt x="16" y="23"/>
                    </a:cubicBezTo>
                    <a:cubicBezTo>
                      <a:pt x="16" y="25"/>
                      <a:pt x="17" y="27"/>
                      <a:pt x="1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淘宝网Chenying0907出品 26"/>
              <p:cNvSpPr/>
              <p:nvPr/>
            </p:nvSpPr>
            <p:spPr bwMode="auto">
              <a:xfrm>
                <a:off x="3233738" y="539750"/>
                <a:ext cx="387350" cy="358775"/>
              </a:xfrm>
              <a:custGeom>
                <a:avLst/>
                <a:gdLst>
                  <a:gd name="T0" fmla="*/ 22 w 54"/>
                  <a:gd name="T1" fmla="*/ 2 h 50"/>
                  <a:gd name="T2" fmla="*/ 4 w 54"/>
                  <a:gd name="T3" fmla="*/ 2 h 50"/>
                  <a:gd name="T4" fmla="*/ 3 w 54"/>
                  <a:gd name="T5" fmla="*/ 2 h 50"/>
                  <a:gd name="T6" fmla="*/ 3 w 54"/>
                  <a:gd name="T7" fmla="*/ 2 h 50"/>
                  <a:gd name="T8" fmla="*/ 0 w 54"/>
                  <a:gd name="T9" fmla="*/ 7 h 50"/>
                  <a:gd name="T10" fmla="*/ 5 w 54"/>
                  <a:gd name="T11" fmla="*/ 12 h 50"/>
                  <a:gd name="T12" fmla="*/ 9 w 54"/>
                  <a:gd name="T13" fmla="*/ 11 h 50"/>
                  <a:gd name="T14" fmla="*/ 35 w 54"/>
                  <a:gd name="T15" fmla="*/ 24 h 50"/>
                  <a:gd name="T16" fmla="*/ 36 w 54"/>
                  <a:gd name="T17" fmla="*/ 41 h 50"/>
                  <a:gd name="T18" fmla="*/ 35 w 54"/>
                  <a:gd name="T19" fmla="*/ 46 h 50"/>
                  <a:gd name="T20" fmla="*/ 40 w 54"/>
                  <a:gd name="T21" fmla="*/ 50 h 50"/>
                  <a:gd name="T22" fmla="*/ 45 w 54"/>
                  <a:gd name="T23" fmla="*/ 46 h 50"/>
                  <a:gd name="T24" fmla="*/ 45 w 54"/>
                  <a:gd name="T25" fmla="*/ 46 h 50"/>
                  <a:gd name="T26" fmla="*/ 22 w 54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50">
                    <a:moveTo>
                      <a:pt x="22" y="2"/>
                    </a:moveTo>
                    <a:cubicBezTo>
                      <a:pt x="14" y="0"/>
                      <a:pt x="6" y="1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3"/>
                      <a:pt x="0" y="5"/>
                      <a:pt x="0" y="7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5" y="12"/>
                      <a:pt x="7" y="12"/>
                      <a:pt x="9" y="11"/>
                    </a:cubicBezTo>
                    <a:cubicBezTo>
                      <a:pt x="11" y="10"/>
                      <a:pt x="27" y="11"/>
                      <a:pt x="35" y="24"/>
                    </a:cubicBezTo>
                    <a:cubicBezTo>
                      <a:pt x="39" y="33"/>
                      <a:pt x="37" y="40"/>
                      <a:pt x="36" y="41"/>
                    </a:cubicBezTo>
                    <a:cubicBezTo>
                      <a:pt x="36" y="41"/>
                      <a:pt x="35" y="43"/>
                      <a:pt x="35" y="46"/>
                    </a:cubicBezTo>
                    <a:cubicBezTo>
                      <a:pt x="35" y="49"/>
                      <a:pt x="38" y="50"/>
                      <a:pt x="40" y="50"/>
                    </a:cubicBezTo>
                    <a:cubicBezTo>
                      <a:pt x="43" y="50"/>
                      <a:pt x="45" y="50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54" y="18"/>
                      <a:pt x="35" y="5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1" name="淘宝网Chenying0907出品 4"/>
          <p:cNvGrpSpPr/>
          <p:nvPr/>
        </p:nvGrpSpPr>
        <p:grpSpPr>
          <a:xfrm>
            <a:off x="8978676" y="1881244"/>
            <a:ext cx="2382836" cy="2353267"/>
            <a:chOff x="7171131" y="1790224"/>
            <a:chExt cx="1900064" cy="1876485"/>
          </a:xfrm>
        </p:grpSpPr>
        <p:grpSp>
          <p:nvGrpSpPr>
            <p:cNvPr id="42" name="淘宝网Chenying0907出品 114"/>
            <p:cNvGrpSpPr/>
            <p:nvPr/>
          </p:nvGrpSpPr>
          <p:grpSpPr bwMode="auto">
            <a:xfrm>
              <a:off x="7171131" y="1790224"/>
              <a:ext cx="1900064" cy="1876485"/>
              <a:chOff x="1182577" y="2036924"/>
              <a:chExt cx="3338534" cy="3338534"/>
            </a:xfrm>
          </p:grpSpPr>
          <p:sp>
            <p:nvSpPr>
              <p:cNvPr id="44" name="圆角淘宝网Chenying0907出品 115"/>
              <p:cNvSpPr/>
              <p:nvPr/>
            </p:nvSpPr>
            <p:spPr>
              <a:xfrm>
                <a:off x="1182577" y="2036924"/>
                <a:ext cx="3338534" cy="3338534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淘宝网Chenying0907出品 116"/>
              <p:cNvSpPr/>
              <p:nvPr/>
            </p:nvSpPr>
            <p:spPr>
              <a:xfrm>
                <a:off x="1282707" y="2137054"/>
                <a:ext cx="3138274" cy="313827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圆角淘宝网Chenying0907出品 117"/>
              <p:cNvSpPr/>
              <p:nvPr/>
            </p:nvSpPr>
            <p:spPr>
              <a:xfrm>
                <a:off x="1696368" y="2550716"/>
                <a:ext cx="2310952" cy="231094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淘宝网Chenying0907出品 118"/>
              <p:cNvSpPr/>
              <p:nvPr/>
            </p:nvSpPr>
            <p:spPr>
              <a:xfrm>
                <a:off x="1943820" y="2839133"/>
                <a:ext cx="1750248" cy="175024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90500" dist="254000" dir="16200000">
                  <a:prstClr val="black">
                    <a:alpha val="38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淘宝网Chenying0907出品 47"/>
            <p:cNvSpPr>
              <a:spLocks noEditPoints="1"/>
            </p:cNvSpPr>
            <p:nvPr/>
          </p:nvSpPr>
          <p:spPr bwMode="auto">
            <a:xfrm>
              <a:off x="7875731" y="2406551"/>
              <a:ext cx="559513" cy="622578"/>
            </a:xfrm>
            <a:custGeom>
              <a:avLst/>
              <a:gdLst>
                <a:gd name="T0" fmla="*/ 107399 w 98"/>
                <a:gd name="T1" fmla="*/ 395288 h 110"/>
                <a:gd name="T2" fmla="*/ 178999 w 98"/>
                <a:gd name="T3" fmla="*/ 258734 h 110"/>
                <a:gd name="T4" fmla="*/ 78759 w 98"/>
                <a:gd name="T5" fmla="*/ 172489 h 110"/>
                <a:gd name="T6" fmla="*/ 7160 w 98"/>
                <a:gd name="T7" fmla="*/ 273108 h 110"/>
                <a:gd name="T8" fmla="*/ 107399 w 98"/>
                <a:gd name="T9" fmla="*/ 395288 h 110"/>
                <a:gd name="T10" fmla="*/ 193319 w 98"/>
                <a:gd name="T11" fmla="*/ 567777 h 110"/>
                <a:gd name="T12" fmla="*/ 193319 w 98"/>
                <a:gd name="T13" fmla="*/ 603712 h 110"/>
                <a:gd name="T14" fmla="*/ 229118 w 98"/>
                <a:gd name="T15" fmla="*/ 639647 h 110"/>
                <a:gd name="T16" fmla="*/ 272078 w 98"/>
                <a:gd name="T17" fmla="*/ 639647 h 110"/>
                <a:gd name="T18" fmla="*/ 272078 w 98"/>
                <a:gd name="T19" fmla="*/ 539028 h 110"/>
                <a:gd name="T20" fmla="*/ 229118 w 98"/>
                <a:gd name="T21" fmla="*/ 539028 h 110"/>
                <a:gd name="T22" fmla="*/ 193319 w 98"/>
                <a:gd name="T23" fmla="*/ 567777 h 110"/>
                <a:gd name="T24" fmla="*/ 257758 w 98"/>
                <a:gd name="T25" fmla="*/ 237173 h 110"/>
                <a:gd name="T26" fmla="*/ 343678 w 98"/>
                <a:gd name="T27" fmla="*/ 114993 h 110"/>
                <a:gd name="T28" fmla="*/ 257758 w 98"/>
                <a:gd name="T29" fmla="*/ 0 h 110"/>
                <a:gd name="T30" fmla="*/ 178999 w 98"/>
                <a:gd name="T31" fmla="*/ 114993 h 110"/>
                <a:gd name="T32" fmla="*/ 257758 w 98"/>
                <a:gd name="T33" fmla="*/ 237173 h 110"/>
                <a:gd name="T34" fmla="*/ 451077 w 98"/>
                <a:gd name="T35" fmla="*/ 244360 h 110"/>
                <a:gd name="T36" fmla="*/ 558476 w 98"/>
                <a:gd name="T37" fmla="*/ 136554 h 110"/>
                <a:gd name="T38" fmla="*/ 486877 w 98"/>
                <a:gd name="T39" fmla="*/ 21561 h 110"/>
                <a:gd name="T40" fmla="*/ 386637 w 98"/>
                <a:gd name="T41" fmla="*/ 122180 h 110"/>
                <a:gd name="T42" fmla="*/ 451077 w 98"/>
                <a:gd name="T43" fmla="*/ 244360 h 110"/>
                <a:gd name="T44" fmla="*/ 601436 w 98"/>
                <a:gd name="T45" fmla="*/ 524654 h 110"/>
                <a:gd name="T46" fmla="*/ 451077 w 98"/>
                <a:gd name="T47" fmla="*/ 373726 h 110"/>
                <a:gd name="T48" fmla="*/ 243438 w 98"/>
                <a:gd name="T49" fmla="*/ 366539 h 110"/>
                <a:gd name="T50" fmla="*/ 143199 w 98"/>
                <a:gd name="T51" fmla="*/ 474345 h 110"/>
                <a:gd name="T52" fmla="*/ 57280 w 98"/>
                <a:gd name="T53" fmla="*/ 639647 h 110"/>
                <a:gd name="T54" fmla="*/ 157519 w 98"/>
                <a:gd name="T55" fmla="*/ 740266 h 110"/>
                <a:gd name="T56" fmla="*/ 286398 w 98"/>
                <a:gd name="T57" fmla="*/ 733079 h 110"/>
                <a:gd name="T58" fmla="*/ 415277 w 98"/>
                <a:gd name="T59" fmla="*/ 733079 h 110"/>
                <a:gd name="T60" fmla="*/ 622916 w 98"/>
                <a:gd name="T61" fmla="*/ 682769 h 110"/>
                <a:gd name="T62" fmla="*/ 601436 w 98"/>
                <a:gd name="T63" fmla="*/ 524654 h 110"/>
                <a:gd name="T64" fmla="*/ 322198 w 98"/>
                <a:gd name="T65" fmla="*/ 682769 h 110"/>
                <a:gd name="T66" fmla="*/ 214798 w 98"/>
                <a:gd name="T67" fmla="*/ 682769 h 110"/>
                <a:gd name="T68" fmla="*/ 150359 w 98"/>
                <a:gd name="T69" fmla="*/ 639647 h 110"/>
                <a:gd name="T70" fmla="*/ 143199 w 98"/>
                <a:gd name="T71" fmla="*/ 560590 h 110"/>
                <a:gd name="T72" fmla="*/ 214798 w 98"/>
                <a:gd name="T73" fmla="*/ 495906 h 110"/>
                <a:gd name="T74" fmla="*/ 272078 w 98"/>
                <a:gd name="T75" fmla="*/ 495906 h 110"/>
                <a:gd name="T76" fmla="*/ 272078 w 98"/>
                <a:gd name="T77" fmla="*/ 424036 h 110"/>
                <a:gd name="T78" fmla="*/ 322198 w 98"/>
                <a:gd name="T79" fmla="*/ 424036 h 110"/>
                <a:gd name="T80" fmla="*/ 322198 w 98"/>
                <a:gd name="T81" fmla="*/ 682769 h 110"/>
                <a:gd name="T82" fmla="*/ 515516 w 98"/>
                <a:gd name="T83" fmla="*/ 682769 h 110"/>
                <a:gd name="T84" fmla="*/ 393797 w 98"/>
                <a:gd name="T85" fmla="*/ 682769 h 110"/>
                <a:gd name="T86" fmla="*/ 343678 w 98"/>
                <a:gd name="T87" fmla="*/ 639647 h 110"/>
                <a:gd name="T88" fmla="*/ 343678 w 98"/>
                <a:gd name="T89" fmla="*/ 503093 h 110"/>
                <a:gd name="T90" fmla="*/ 393797 w 98"/>
                <a:gd name="T91" fmla="*/ 503093 h 110"/>
                <a:gd name="T92" fmla="*/ 393797 w 98"/>
                <a:gd name="T93" fmla="*/ 618086 h 110"/>
                <a:gd name="T94" fmla="*/ 415277 w 98"/>
                <a:gd name="T95" fmla="*/ 639647 h 110"/>
                <a:gd name="T96" fmla="*/ 465397 w 98"/>
                <a:gd name="T97" fmla="*/ 639647 h 110"/>
                <a:gd name="T98" fmla="*/ 465397 w 98"/>
                <a:gd name="T99" fmla="*/ 503093 h 110"/>
                <a:gd name="T100" fmla="*/ 515516 w 98"/>
                <a:gd name="T101" fmla="*/ 503093 h 110"/>
                <a:gd name="T102" fmla="*/ 515516 w 98"/>
                <a:gd name="T103" fmla="*/ 682769 h 110"/>
                <a:gd name="T104" fmla="*/ 687355 w 98"/>
                <a:gd name="T105" fmla="*/ 323417 h 110"/>
                <a:gd name="T106" fmla="*/ 601436 w 98"/>
                <a:gd name="T107" fmla="*/ 229985 h 110"/>
                <a:gd name="T108" fmla="*/ 515516 w 98"/>
                <a:gd name="T109" fmla="*/ 344978 h 110"/>
                <a:gd name="T110" fmla="*/ 608596 w 98"/>
                <a:gd name="T111" fmla="*/ 445597 h 110"/>
                <a:gd name="T112" fmla="*/ 687355 w 98"/>
                <a:gd name="T113" fmla="*/ 323417 h 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8" h="110">
                  <a:moveTo>
                    <a:pt x="15" y="55"/>
                  </a:moveTo>
                  <a:cubicBezTo>
                    <a:pt x="27" y="53"/>
                    <a:pt x="25" y="39"/>
                    <a:pt x="25" y="36"/>
                  </a:cubicBezTo>
                  <a:cubicBezTo>
                    <a:pt x="24" y="32"/>
                    <a:pt x="19" y="24"/>
                    <a:pt x="11" y="24"/>
                  </a:cubicBezTo>
                  <a:cubicBezTo>
                    <a:pt x="2" y="25"/>
                    <a:pt x="1" y="38"/>
                    <a:pt x="1" y="38"/>
                  </a:cubicBezTo>
                  <a:cubicBezTo>
                    <a:pt x="0" y="45"/>
                    <a:pt x="4" y="58"/>
                    <a:pt x="15" y="55"/>
                  </a:cubicBezTo>
                  <a:close/>
                  <a:moveTo>
                    <a:pt x="27" y="79"/>
                  </a:moveTo>
                  <a:cubicBezTo>
                    <a:pt x="27" y="80"/>
                    <a:pt x="26" y="82"/>
                    <a:pt x="27" y="84"/>
                  </a:cubicBezTo>
                  <a:cubicBezTo>
                    <a:pt x="28" y="89"/>
                    <a:pt x="32" y="89"/>
                    <a:pt x="32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9" y="76"/>
                    <a:pt x="28" y="78"/>
                    <a:pt x="27" y="79"/>
                  </a:cubicBezTo>
                  <a:close/>
                  <a:moveTo>
                    <a:pt x="36" y="33"/>
                  </a:moveTo>
                  <a:cubicBezTo>
                    <a:pt x="42" y="33"/>
                    <a:pt x="48" y="25"/>
                    <a:pt x="48" y="16"/>
                  </a:cubicBezTo>
                  <a:cubicBezTo>
                    <a:pt x="48" y="8"/>
                    <a:pt x="42" y="0"/>
                    <a:pt x="36" y="0"/>
                  </a:cubicBezTo>
                  <a:cubicBezTo>
                    <a:pt x="30" y="0"/>
                    <a:pt x="25" y="8"/>
                    <a:pt x="25" y="16"/>
                  </a:cubicBezTo>
                  <a:cubicBezTo>
                    <a:pt x="25" y="25"/>
                    <a:pt x="30" y="33"/>
                    <a:pt x="36" y="33"/>
                  </a:cubicBezTo>
                  <a:close/>
                  <a:moveTo>
                    <a:pt x="63" y="34"/>
                  </a:moveTo>
                  <a:cubicBezTo>
                    <a:pt x="71" y="35"/>
                    <a:pt x="77" y="26"/>
                    <a:pt x="78" y="19"/>
                  </a:cubicBezTo>
                  <a:cubicBezTo>
                    <a:pt x="79" y="12"/>
                    <a:pt x="74" y="4"/>
                    <a:pt x="68" y="3"/>
                  </a:cubicBezTo>
                  <a:cubicBezTo>
                    <a:pt x="62" y="2"/>
                    <a:pt x="54" y="11"/>
                    <a:pt x="54" y="17"/>
                  </a:cubicBezTo>
                  <a:cubicBezTo>
                    <a:pt x="53" y="25"/>
                    <a:pt x="55" y="32"/>
                    <a:pt x="63" y="34"/>
                  </a:cubicBezTo>
                  <a:close/>
                  <a:moveTo>
                    <a:pt x="84" y="73"/>
                  </a:moveTo>
                  <a:cubicBezTo>
                    <a:pt x="84" y="73"/>
                    <a:pt x="71" y="63"/>
                    <a:pt x="63" y="52"/>
                  </a:cubicBezTo>
                  <a:cubicBezTo>
                    <a:pt x="53" y="37"/>
                    <a:pt x="38" y="43"/>
                    <a:pt x="34" y="51"/>
                  </a:cubicBezTo>
                  <a:cubicBezTo>
                    <a:pt x="29" y="59"/>
                    <a:pt x="21" y="64"/>
                    <a:pt x="20" y="66"/>
                  </a:cubicBezTo>
                  <a:cubicBezTo>
                    <a:pt x="19" y="67"/>
                    <a:pt x="4" y="75"/>
                    <a:pt x="8" y="89"/>
                  </a:cubicBezTo>
                  <a:cubicBezTo>
                    <a:pt x="11" y="103"/>
                    <a:pt x="22" y="103"/>
                    <a:pt x="22" y="103"/>
                  </a:cubicBezTo>
                  <a:cubicBezTo>
                    <a:pt x="22" y="103"/>
                    <a:pt x="31" y="104"/>
                    <a:pt x="40" y="102"/>
                  </a:cubicBezTo>
                  <a:cubicBezTo>
                    <a:pt x="50" y="100"/>
                    <a:pt x="58" y="102"/>
                    <a:pt x="58" y="102"/>
                  </a:cubicBezTo>
                  <a:cubicBezTo>
                    <a:pt x="58" y="102"/>
                    <a:pt x="81" y="110"/>
                    <a:pt x="87" y="95"/>
                  </a:cubicBezTo>
                  <a:cubicBezTo>
                    <a:pt x="93" y="81"/>
                    <a:pt x="84" y="73"/>
                    <a:pt x="84" y="73"/>
                  </a:cubicBezTo>
                  <a:close/>
                  <a:moveTo>
                    <a:pt x="45" y="95"/>
                  </a:moveTo>
                  <a:cubicBezTo>
                    <a:pt x="30" y="95"/>
                    <a:pt x="30" y="95"/>
                    <a:pt x="30" y="95"/>
                  </a:cubicBezTo>
                  <a:cubicBezTo>
                    <a:pt x="24" y="94"/>
                    <a:pt x="21" y="89"/>
                    <a:pt x="21" y="89"/>
                  </a:cubicBezTo>
                  <a:cubicBezTo>
                    <a:pt x="21" y="88"/>
                    <a:pt x="19" y="84"/>
                    <a:pt x="20" y="78"/>
                  </a:cubicBezTo>
                  <a:cubicBezTo>
                    <a:pt x="23" y="70"/>
                    <a:pt x="30" y="69"/>
                    <a:pt x="30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5" y="59"/>
                    <a:pt x="45" y="59"/>
                    <a:pt x="45" y="59"/>
                  </a:cubicBezTo>
                  <a:lnTo>
                    <a:pt x="45" y="95"/>
                  </a:lnTo>
                  <a:close/>
                  <a:moveTo>
                    <a:pt x="72" y="95"/>
                  </a:moveTo>
                  <a:cubicBezTo>
                    <a:pt x="55" y="95"/>
                    <a:pt x="55" y="95"/>
                    <a:pt x="55" y="95"/>
                  </a:cubicBezTo>
                  <a:cubicBezTo>
                    <a:pt x="49" y="93"/>
                    <a:pt x="48" y="89"/>
                    <a:pt x="48" y="89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8"/>
                    <a:pt x="58" y="89"/>
                    <a:pt x="58" y="89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72" y="70"/>
                    <a:pt x="72" y="70"/>
                    <a:pt x="72" y="70"/>
                  </a:cubicBezTo>
                  <a:lnTo>
                    <a:pt x="72" y="95"/>
                  </a:lnTo>
                  <a:close/>
                  <a:moveTo>
                    <a:pt x="96" y="45"/>
                  </a:moveTo>
                  <a:cubicBezTo>
                    <a:pt x="96" y="42"/>
                    <a:pt x="94" y="32"/>
                    <a:pt x="84" y="32"/>
                  </a:cubicBezTo>
                  <a:cubicBezTo>
                    <a:pt x="74" y="32"/>
                    <a:pt x="72" y="41"/>
                    <a:pt x="72" y="48"/>
                  </a:cubicBezTo>
                  <a:cubicBezTo>
                    <a:pt x="72" y="54"/>
                    <a:pt x="73" y="62"/>
                    <a:pt x="85" y="62"/>
                  </a:cubicBezTo>
                  <a:cubicBezTo>
                    <a:pt x="98" y="62"/>
                    <a:pt x="96" y="48"/>
                    <a:pt x="96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028" tIns="45515" rIns="91028" bIns="45515"/>
            <a:lstStyle/>
            <a:p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淘宝网Chenying0907出品 98"/>
          <p:cNvGrpSpPr/>
          <p:nvPr/>
        </p:nvGrpSpPr>
        <p:grpSpPr bwMode="auto">
          <a:xfrm>
            <a:off x="1197465" y="4509046"/>
            <a:ext cx="2406651" cy="1447852"/>
            <a:chOff x="3508035" y="4207856"/>
            <a:chExt cx="2407376" cy="1466616"/>
          </a:xfrm>
        </p:grpSpPr>
        <p:sp>
          <p:nvSpPr>
            <p:cNvPr id="49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0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51" name="淘宝网Chenying0907出品 98"/>
          <p:cNvGrpSpPr/>
          <p:nvPr/>
        </p:nvGrpSpPr>
        <p:grpSpPr bwMode="auto">
          <a:xfrm>
            <a:off x="3821133" y="4509046"/>
            <a:ext cx="2406651" cy="1447852"/>
            <a:chOff x="3508035" y="4207856"/>
            <a:chExt cx="2407376" cy="1466616"/>
          </a:xfrm>
        </p:grpSpPr>
        <p:sp>
          <p:nvSpPr>
            <p:cNvPr id="52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3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54" name="淘宝网Chenying0907出品 98"/>
          <p:cNvGrpSpPr/>
          <p:nvPr/>
        </p:nvGrpSpPr>
        <p:grpSpPr bwMode="auto">
          <a:xfrm>
            <a:off x="6454474" y="4509046"/>
            <a:ext cx="2406651" cy="1447852"/>
            <a:chOff x="3508035" y="4207856"/>
            <a:chExt cx="2407376" cy="1466616"/>
          </a:xfrm>
        </p:grpSpPr>
        <p:sp>
          <p:nvSpPr>
            <p:cNvPr id="55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6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57" name="淘宝网Chenying0907出品 98"/>
          <p:cNvGrpSpPr/>
          <p:nvPr/>
        </p:nvGrpSpPr>
        <p:grpSpPr bwMode="auto">
          <a:xfrm>
            <a:off x="9183378" y="4509046"/>
            <a:ext cx="2406651" cy="1447852"/>
            <a:chOff x="3508035" y="4207856"/>
            <a:chExt cx="2407376" cy="1466616"/>
          </a:xfrm>
        </p:grpSpPr>
        <p:sp>
          <p:nvSpPr>
            <p:cNvPr id="58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2407376" cy="95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9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30" y="350054"/>
            <a:ext cx="4999163" cy="630942"/>
            <a:chOff x="1211908" y="354469"/>
            <a:chExt cx="4999157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398439" y="696190"/>
              <a:ext cx="2812626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PREPARATION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教学准备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6" name="淘宝网Chenying0907出品 5"/>
          <p:cNvGrpSpPr/>
          <p:nvPr/>
        </p:nvGrpSpPr>
        <p:grpSpPr>
          <a:xfrm>
            <a:off x="3603625" y="1301500"/>
            <a:ext cx="2590800" cy="2204325"/>
            <a:chOff x="2873515" y="1003877"/>
            <a:chExt cx="2065893" cy="1757720"/>
          </a:xfrm>
        </p:grpSpPr>
        <p:sp>
          <p:nvSpPr>
            <p:cNvPr id="7" name="淘宝网Chenying0907出品 189"/>
            <p:cNvSpPr/>
            <p:nvPr/>
          </p:nvSpPr>
          <p:spPr>
            <a:xfrm rot="5400000">
              <a:off x="3027602" y="849790"/>
              <a:ext cx="1757720" cy="2065893"/>
            </a:xfrm>
            <a:custGeom>
              <a:avLst/>
              <a:gdLst>
                <a:gd name="connsiteX0" fmla="*/ 0 w 2232000"/>
                <a:gd name="connsiteY0" fmla="*/ 2335309 h 2590940"/>
                <a:gd name="connsiteX1" fmla="*/ 0 w 2232000"/>
                <a:gd name="connsiteY1" fmla="*/ 614571 h 2590940"/>
                <a:gd name="connsiteX2" fmla="*/ 255630 w 2232000"/>
                <a:gd name="connsiteY2" fmla="*/ 358940 h 2590940"/>
                <a:gd name="connsiteX3" fmla="*/ 907815 w 2232000"/>
                <a:gd name="connsiteY3" fmla="*/ 358940 h 2590940"/>
                <a:gd name="connsiteX4" fmla="*/ 1116000 w 2232000"/>
                <a:gd name="connsiteY4" fmla="*/ 0 h 2590940"/>
                <a:gd name="connsiteX5" fmla="*/ 1324185 w 2232000"/>
                <a:gd name="connsiteY5" fmla="*/ 358940 h 2590940"/>
                <a:gd name="connsiteX6" fmla="*/ 1976369 w 2232000"/>
                <a:gd name="connsiteY6" fmla="*/ 358940 h 2590940"/>
                <a:gd name="connsiteX7" fmla="*/ 2232000 w 2232000"/>
                <a:gd name="connsiteY7" fmla="*/ 614571 h 2590940"/>
                <a:gd name="connsiteX8" fmla="*/ 2232000 w 2232000"/>
                <a:gd name="connsiteY8" fmla="*/ 2335309 h 2590940"/>
                <a:gd name="connsiteX9" fmla="*/ 1976369 w 2232000"/>
                <a:gd name="connsiteY9" fmla="*/ 2590940 h 2590940"/>
                <a:gd name="connsiteX10" fmla="*/ 255630 w 2232000"/>
                <a:gd name="connsiteY10" fmla="*/ 2590940 h 2590940"/>
                <a:gd name="connsiteX11" fmla="*/ 0 w 2232000"/>
                <a:gd name="connsiteY11" fmla="*/ 2335309 h 259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2000" h="2590940">
                  <a:moveTo>
                    <a:pt x="0" y="2335309"/>
                  </a:moveTo>
                  <a:lnTo>
                    <a:pt x="0" y="614571"/>
                  </a:lnTo>
                  <a:cubicBezTo>
                    <a:pt x="0" y="473390"/>
                    <a:pt x="114449" y="358940"/>
                    <a:pt x="255630" y="358940"/>
                  </a:cubicBezTo>
                  <a:lnTo>
                    <a:pt x="907815" y="358940"/>
                  </a:lnTo>
                  <a:lnTo>
                    <a:pt x="1116000" y="0"/>
                  </a:lnTo>
                  <a:lnTo>
                    <a:pt x="1324185" y="358940"/>
                  </a:lnTo>
                  <a:lnTo>
                    <a:pt x="1976369" y="358940"/>
                  </a:lnTo>
                  <a:cubicBezTo>
                    <a:pt x="2117550" y="358940"/>
                    <a:pt x="2232000" y="473390"/>
                    <a:pt x="2232000" y="614571"/>
                  </a:cubicBezTo>
                  <a:lnTo>
                    <a:pt x="2232000" y="2335309"/>
                  </a:lnTo>
                  <a:cubicBezTo>
                    <a:pt x="2232000" y="2476490"/>
                    <a:pt x="2117550" y="2590940"/>
                    <a:pt x="1976369" y="2590940"/>
                  </a:cubicBezTo>
                  <a:lnTo>
                    <a:pt x="255630" y="2590940"/>
                  </a:lnTo>
                  <a:cubicBezTo>
                    <a:pt x="114449" y="2590940"/>
                    <a:pt x="0" y="2476490"/>
                    <a:pt x="0" y="2335309"/>
                  </a:cubicBezTo>
                  <a:close/>
                </a:path>
              </a:pathLst>
            </a:cu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8" name="淘宝网Chenying0907出品 199"/>
            <p:cNvGrpSpPr/>
            <p:nvPr/>
          </p:nvGrpSpPr>
          <p:grpSpPr bwMode="auto">
            <a:xfrm>
              <a:off x="3516576" y="1705213"/>
              <a:ext cx="464573" cy="416302"/>
              <a:chOff x="6942138" y="1422400"/>
              <a:chExt cx="357188" cy="323851"/>
            </a:xfrm>
          </p:grpSpPr>
          <p:sp>
            <p:nvSpPr>
              <p:cNvPr id="10" name="淘宝网Chenying0907出品 31"/>
              <p:cNvSpPr/>
              <p:nvPr/>
            </p:nvSpPr>
            <p:spPr bwMode="auto">
              <a:xfrm>
                <a:off x="6942138" y="1706563"/>
                <a:ext cx="357188" cy="39688"/>
              </a:xfrm>
              <a:custGeom>
                <a:avLst/>
                <a:gdLst>
                  <a:gd name="T0" fmla="*/ 357188 w 136"/>
                  <a:gd name="T1" fmla="*/ 18521 h 15"/>
                  <a:gd name="T2" fmla="*/ 336177 w 136"/>
                  <a:gd name="T3" fmla="*/ 39688 h 15"/>
                  <a:gd name="T4" fmla="*/ 21011 w 136"/>
                  <a:gd name="T5" fmla="*/ 39688 h 15"/>
                  <a:gd name="T6" fmla="*/ 0 w 136"/>
                  <a:gd name="T7" fmla="*/ 18521 h 15"/>
                  <a:gd name="T8" fmla="*/ 21011 w 136"/>
                  <a:gd name="T9" fmla="*/ 0 h 15"/>
                  <a:gd name="T10" fmla="*/ 336177 w 136"/>
                  <a:gd name="T11" fmla="*/ 0 h 15"/>
                  <a:gd name="T12" fmla="*/ 357188 w 136"/>
                  <a:gd name="T13" fmla="*/ 18521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6" h="15">
                    <a:moveTo>
                      <a:pt x="136" y="7"/>
                    </a:moveTo>
                    <a:cubicBezTo>
                      <a:pt x="136" y="12"/>
                      <a:pt x="133" y="15"/>
                      <a:pt x="12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3" y="0"/>
                      <a:pt x="136" y="3"/>
                      <a:pt x="136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淘宝网Chenying0907出品 32"/>
              <p:cNvSpPr/>
              <p:nvPr/>
            </p:nvSpPr>
            <p:spPr bwMode="auto">
              <a:xfrm>
                <a:off x="6986588" y="1562100"/>
                <a:ext cx="42863" cy="123825"/>
              </a:xfrm>
              <a:custGeom>
                <a:avLst/>
                <a:gdLst>
                  <a:gd name="T0" fmla="*/ 21432 w 16"/>
                  <a:gd name="T1" fmla="*/ 123825 h 47"/>
                  <a:gd name="T2" fmla="*/ 0 w 16"/>
                  <a:gd name="T3" fmla="*/ 102748 h 47"/>
                  <a:gd name="T4" fmla="*/ 0 w 16"/>
                  <a:gd name="T5" fmla="*/ 21077 h 47"/>
                  <a:gd name="T6" fmla="*/ 21432 w 16"/>
                  <a:gd name="T7" fmla="*/ 0 h 47"/>
                  <a:gd name="T8" fmla="*/ 42863 w 16"/>
                  <a:gd name="T9" fmla="*/ 21077 h 47"/>
                  <a:gd name="T10" fmla="*/ 42863 w 16"/>
                  <a:gd name="T11" fmla="*/ 102748 h 47"/>
                  <a:gd name="T12" fmla="*/ 21432 w 16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7">
                    <a:moveTo>
                      <a:pt x="8" y="47"/>
                    </a:moveTo>
                    <a:cubicBezTo>
                      <a:pt x="4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淘宝网Chenying0907出品 33"/>
              <p:cNvSpPr/>
              <p:nvPr/>
            </p:nvSpPr>
            <p:spPr bwMode="auto">
              <a:xfrm>
                <a:off x="7062788" y="1562100"/>
                <a:ext cx="39688" cy="123825"/>
              </a:xfrm>
              <a:custGeom>
                <a:avLst/>
                <a:gdLst>
                  <a:gd name="T0" fmla="*/ 21167 w 15"/>
                  <a:gd name="T1" fmla="*/ 123825 h 47"/>
                  <a:gd name="T2" fmla="*/ 0 w 15"/>
                  <a:gd name="T3" fmla="*/ 102748 h 47"/>
                  <a:gd name="T4" fmla="*/ 0 w 15"/>
                  <a:gd name="T5" fmla="*/ 21077 h 47"/>
                  <a:gd name="T6" fmla="*/ 21167 w 15"/>
                  <a:gd name="T7" fmla="*/ 0 h 47"/>
                  <a:gd name="T8" fmla="*/ 39688 w 15"/>
                  <a:gd name="T9" fmla="*/ 21077 h 47"/>
                  <a:gd name="T10" fmla="*/ 39688 w 15"/>
                  <a:gd name="T11" fmla="*/ 102748 h 47"/>
                  <a:gd name="T12" fmla="*/ 21167 w 15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7">
                    <a:moveTo>
                      <a:pt x="8" y="47"/>
                    </a:moveTo>
                    <a:cubicBezTo>
                      <a:pt x="3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12" y="0"/>
                      <a:pt x="15" y="4"/>
                      <a:pt x="15" y="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淘宝网Chenying0907出品 34"/>
              <p:cNvSpPr/>
              <p:nvPr/>
            </p:nvSpPr>
            <p:spPr bwMode="auto">
              <a:xfrm>
                <a:off x="7138988" y="1562100"/>
                <a:ext cx="39688" cy="123825"/>
              </a:xfrm>
              <a:custGeom>
                <a:avLst/>
                <a:gdLst>
                  <a:gd name="T0" fmla="*/ 18521 w 15"/>
                  <a:gd name="T1" fmla="*/ 123825 h 47"/>
                  <a:gd name="T2" fmla="*/ 0 w 15"/>
                  <a:gd name="T3" fmla="*/ 102748 h 47"/>
                  <a:gd name="T4" fmla="*/ 0 w 15"/>
                  <a:gd name="T5" fmla="*/ 21077 h 47"/>
                  <a:gd name="T6" fmla="*/ 18521 w 15"/>
                  <a:gd name="T7" fmla="*/ 0 h 47"/>
                  <a:gd name="T8" fmla="*/ 39688 w 15"/>
                  <a:gd name="T9" fmla="*/ 21077 h 47"/>
                  <a:gd name="T10" fmla="*/ 39688 w 15"/>
                  <a:gd name="T11" fmla="*/ 102748 h 47"/>
                  <a:gd name="T12" fmla="*/ 18521 w 15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7">
                    <a:moveTo>
                      <a:pt x="7" y="47"/>
                    </a:moveTo>
                    <a:cubicBezTo>
                      <a:pt x="3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2" y="0"/>
                      <a:pt x="15" y="4"/>
                      <a:pt x="15" y="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4"/>
                      <a:pt x="12" y="47"/>
                      <a:pt x="7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淘宝网Chenying0907出品 35"/>
              <p:cNvSpPr/>
              <p:nvPr/>
            </p:nvSpPr>
            <p:spPr bwMode="auto">
              <a:xfrm>
                <a:off x="7212013" y="1562100"/>
                <a:ext cx="42863" cy="123825"/>
              </a:xfrm>
              <a:custGeom>
                <a:avLst/>
                <a:gdLst>
                  <a:gd name="T0" fmla="*/ 21432 w 16"/>
                  <a:gd name="T1" fmla="*/ 123825 h 47"/>
                  <a:gd name="T2" fmla="*/ 0 w 16"/>
                  <a:gd name="T3" fmla="*/ 102748 h 47"/>
                  <a:gd name="T4" fmla="*/ 0 w 16"/>
                  <a:gd name="T5" fmla="*/ 21077 h 47"/>
                  <a:gd name="T6" fmla="*/ 21432 w 16"/>
                  <a:gd name="T7" fmla="*/ 0 h 47"/>
                  <a:gd name="T8" fmla="*/ 42863 w 16"/>
                  <a:gd name="T9" fmla="*/ 21077 h 47"/>
                  <a:gd name="T10" fmla="*/ 42863 w 16"/>
                  <a:gd name="T11" fmla="*/ 102748 h 47"/>
                  <a:gd name="T12" fmla="*/ 21432 w 16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7">
                    <a:moveTo>
                      <a:pt x="8" y="47"/>
                    </a:moveTo>
                    <a:cubicBezTo>
                      <a:pt x="4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淘宝网Chenying0907出品 36"/>
              <p:cNvSpPr/>
              <p:nvPr/>
            </p:nvSpPr>
            <p:spPr bwMode="auto">
              <a:xfrm>
                <a:off x="7010400" y="1422400"/>
                <a:ext cx="220663" cy="66675"/>
              </a:xfrm>
              <a:custGeom>
                <a:avLst/>
                <a:gdLst>
                  <a:gd name="T0" fmla="*/ 220663 w 84"/>
                  <a:gd name="T1" fmla="*/ 66675 h 25"/>
                  <a:gd name="T2" fmla="*/ 136601 w 84"/>
                  <a:gd name="T3" fmla="*/ 10668 h 25"/>
                  <a:gd name="T4" fmla="*/ 84062 w 84"/>
                  <a:gd name="T5" fmla="*/ 10668 h 25"/>
                  <a:gd name="T6" fmla="*/ 47285 w 84"/>
                  <a:gd name="T7" fmla="*/ 34671 h 25"/>
                  <a:gd name="T8" fmla="*/ 0 w 84"/>
                  <a:gd name="T9" fmla="*/ 66675 h 25"/>
                  <a:gd name="T10" fmla="*/ 220663 w 84"/>
                  <a:gd name="T11" fmla="*/ 66675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cubicBezTo>
                      <a:pt x="52" y="4"/>
                      <a:pt x="52" y="4"/>
                      <a:pt x="52" y="4"/>
                    </a:cubicBezTo>
                    <a:cubicBezTo>
                      <a:pt x="46" y="0"/>
                      <a:pt x="38" y="0"/>
                      <a:pt x="32" y="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0" y="25"/>
                      <a:pt x="0" y="25"/>
                      <a:pt x="0" y="25"/>
                    </a:cubicBez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淘宝网Chenying0907出品 37"/>
              <p:cNvSpPr/>
              <p:nvPr/>
            </p:nvSpPr>
            <p:spPr bwMode="auto">
              <a:xfrm>
                <a:off x="6962775" y="1509713"/>
                <a:ext cx="315913" cy="41275"/>
              </a:xfrm>
              <a:custGeom>
                <a:avLst/>
                <a:gdLst>
                  <a:gd name="T0" fmla="*/ 315913 w 120"/>
                  <a:gd name="T1" fmla="*/ 20638 h 16"/>
                  <a:gd name="T2" fmla="*/ 294852 w 120"/>
                  <a:gd name="T3" fmla="*/ 41275 h 16"/>
                  <a:gd name="T4" fmla="*/ 21061 w 120"/>
                  <a:gd name="T5" fmla="*/ 41275 h 16"/>
                  <a:gd name="T6" fmla="*/ 0 w 120"/>
                  <a:gd name="T7" fmla="*/ 20638 h 16"/>
                  <a:gd name="T8" fmla="*/ 21061 w 120"/>
                  <a:gd name="T9" fmla="*/ 0 h 16"/>
                  <a:gd name="T10" fmla="*/ 294852 w 120"/>
                  <a:gd name="T11" fmla="*/ 0 h 16"/>
                  <a:gd name="T12" fmla="*/ 315913 w 120"/>
                  <a:gd name="T13" fmla="*/ 2063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16">
                    <a:moveTo>
                      <a:pt x="120" y="8"/>
                    </a:moveTo>
                    <a:cubicBezTo>
                      <a:pt x="120" y="12"/>
                      <a:pt x="116" y="16"/>
                      <a:pt x="112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6" y="0"/>
                      <a:pt x="120" y="3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淘宝网Chenying0907出品 226"/>
            <p:cNvSpPr txBox="1">
              <a:spLocks noChangeArrowheads="1"/>
            </p:cNvSpPr>
            <p:nvPr/>
          </p:nvSpPr>
          <p:spPr bwMode="auto">
            <a:xfrm>
              <a:off x="3179855" y="2270284"/>
              <a:ext cx="1036235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2005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Title Here</a:t>
              </a:r>
              <a:endParaRPr lang="zh-CN" altLang="en-US" sz="2005"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17" name="淘宝网Chenying0907出品 6"/>
          <p:cNvGrpSpPr/>
          <p:nvPr/>
        </p:nvGrpSpPr>
        <p:grpSpPr>
          <a:xfrm>
            <a:off x="6249990" y="1310905"/>
            <a:ext cx="2230437" cy="2558648"/>
            <a:chOff x="4983715" y="1011377"/>
            <a:chExt cx="1778541" cy="2040255"/>
          </a:xfrm>
        </p:grpSpPr>
        <p:sp>
          <p:nvSpPr>
            <p:cNvPr id="18" name="淘宝网Chenying0907出品 192"/>
            <p:cNvSpPr/>
            <p:nvPr/>
          </p:nvSpPr>
          <p:spPr>
            <a:xfrm flipH="1" flipV="1">
              <a:off x="4983715" y="1011377"/>
              <a:ext cx="1778541" cy="2040255"/>
            </a:xfrm>
            <a:custGeom>
              <a:avLst/>
              <a:gdLst>
                <a:gd name="connsiteX0" fmla="*/ 0 w 2232000"/>
                <a:gd name="connsiteY0" fmla="*/ 2335309 h 2590940"/>
                <a:gd name="connsiteX1" fmla="*/ 0 w 2232000"/>
                <a:gd name="connsiteY1" fmla="*/ 614571 h 2590940"/>
                <a:gd name="connsiteX2" fmla="*/ 255630 w 2232000"/>
                <a:gd name="connsiteY2" fmla="*/ 358940 h 2590940"/>
                <a:gd name="connsiteX3" fmla="*/ 907815 w 2232000"/>
                <a:gd name="connsiteY3" fmla="*/ 358940 h 2590940"/>
                <a:gd name="connsiteX4" fmla="*/ 1116000 w 2232000"/>
                <a:gd name="connsiteY4" fmla="*/ 0 h 2590940"/>
                <a:gd name="connsiteX5" fmla="*/ 1324185 w 2232000"/>
                <a:gd name="connsiteY5" fmla="*/ 358940 h 2590940"/>
                <a:gd name="connsiteX6" fmla="*/ 1976369 w 2232000"/>
                <a:gd name="connsiteY6" fmla="*/ 358940 h 2590940"/>
                <a:gd name="connsiteX7" fmla="*/ 2232000 w 2232000"/>
                <a:gd name="connsiteY7" fmla="*/ 614571 h 2590940"/>
                <a:gd name="connsiteX8" fmla="*/ 2232000 w 2232000"/>
                <a:gd name="connsiteY8" fmla="*/ 2335309 h 2590940"/>
                <a:gd name="connsiteX9" fmla="*/ 1976369 w 2232000"/>
                <a:gd name="connsiteY9" fmla="*/ 2590940 h 2590940"/>
                <a:gd name="connsiteX10" fmla="*/ 255630 w 2232000"/>
                <a:gd name="connsiteY10" fmla="*/ 2590940 h 2590940"/>
                <a:gd name="connsiteX11" fmla="*/ 0 w 2232000"/>
                <a:gd name="connsiteY11" fmla="*/ 2335309 h 259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2000" h="2590940">
                  <a:moveTo>
                    <a:pt x="0" y="2335309"/>
                  </a:moveTo>
                  <a:lnTo>
                    <a:pt x="0" y="614571"/>
                  </a:lnTo>
                  <a:cubicBezTo>
                    <a:pt x="0" y="473390"/>
                    <a:pt x="114449" y="358940"/>
                    <a:pt x="255630" y="358940"/>
                  </a:cubicBezTo>
                  <a:lnTo>
                    <a:pt x="907815" y="358940"/>
                  </a:lnTo>
                  <a:lnTo>
                    <a:pt x="1116000" y="0"/>
                  </a:lnTo>
                  <a:lnTo>
                    <a:pt x="1324185" y="358940"/>
                  </a:lnTo>
                  <a:lnTo>
                    <a:pt x="1976369" y="358940"/>
                  </a:lnTo>
                  <a:cubicBezTo>
                    <a:pt x="2117550" y="358940"/>
                    <a:pt x="2232000" y="473390"/>
                    <a:pt x="2232000" y="614571"/>
                  </a:cubicBezTo>
                  <a:lnTo>
                    <a:pt x="2232000" y="2335309"/>
                  </a:lnTo>
                  <a:cubicBezTo>
                    <a:pt x="2232000" y="2476490"/>
                    <a:pt x="2117550" y="2590940"/>
                    <a:pt x="1976369" y="2590940"/>
                  </a:cubicBezTo>
                  <a:lnTo>
                    <a:pt x="255630" y="2590940"/>
                  </a:lnTo>
                  <a:cubicBezTo>
                    <a:pt x="114449" y="2590940"/>
                    <a:pt x="0" y="2476490"/>
                    <a:pt x="0" y="2335309"/>
                  </a:cubicBezTo>
                  <a:close/>
                </a:path>
              </a:pathLst>
            </a:cu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19" name="淘宝网Chenying0907出品 193"/>
            <p:cNvGrpSpPr/>
            <p:nvPr/>
          </p:nvGrpSpPr>
          <p:grpSpPr bwMode="auto">
            <a:xfrm>
              <a:off x="5557151" y="1782723"/>
              <a:ext cx="431661" cy="356295"/>
              <a:chOff x="9478963" y="1489075"/>
              <a:chExt cx="307975" cy="257176"/>
            </a:xfrm>
          </p:grpSpPr>
          <p:sp>
            <p:nvSpPr>
              <p:cNvPr id="25" name="淘宝网Chenying0907出品 26"/>
              <p:cNvSpPr/>
              <p:nvPr/>
            </p:nvSpPr>
            <p:spPr bwMode="auto">
              <a:xfrm>
                <a:off x="9478963" y="1706563"/>
                <a:ext cx="307975" cy="39688"/>
              </a:xfrm>
              <a:custGeom>
                <a:avLst/>
                <a:gdLst>
                  <a:gd name="T0" fmla="*/ 307975 w 118"/>
                  <a:gd name="T1" fmla="*/ 18521 h 15"/>
                  <a:gd name="T2" fmla="*/ 287095 w 118"/>
                  <a:gd name="T3" fmla="*/ 39688 h 15"/>
                  <a:gd name="T4" fmla="*/ 18270 w 118"/>
                  <a:gd name="T5" fmla="*/ 39688 h 15"/>
                  <a:gd name="T6" fmla="*/ 0 w 118"/>
                  <a:gd name="T7" fmla="*/ 18521 h 15"/>
                  <a:gd name="T8" fmla="*/ 18270 w 118"/>
                  <a:gd name="T9" fmla="*/ 0 h 15"/>
                  <a:gd name="T10" fmla="*/ 287095 w 118"/>
                  <a:gd name="T11" fmla="*/ 0 h 15"/>
                  <a:gd name="T12" fmla="*/ 307975 w 118"/>
                  <a:gd name="T13" fmla="*/ 18521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8" h="15">
                    <a:moveTo>
                      <a:pt x="118" y="7"/>
                    </a:moveTo>
                    <a:cubicBezTo>
                      <a:pt x="118" y="12"/>
                      <a:pt x="115" y="15"/>
                      <a:pt x="110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5" y="0"/>
                      <a:pt x="118" y="3"/>
                      <a:pt x="118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淘宝网Chenying0907出品 27"/>
              <p:cNvSpPr/>
              <p:nvPr/>
            </p:nvSpPr>
            <p:spPr bwMode="auto">
              <a:xfrm>
                <a:off x="9504363" y="1562100"/>
                <a:ext cx="41275" cy="123825"/>
              </a:xfrm>
              <a:custGeom>
                <a:avLst/>
                <a:gdLst>
                  <a:gd name="T0" fmla="*/ 20638 w 16"/>
                  <a:gd name="T1" fmla="*/ 123825 h 47"/>
                  <a:gd name="T2" fmla="*/ 0 w 16"/>
                  <a:gd name="T3" fmla="*/ 102748 h 47"/>
                  <a:gd name="T4" fmla="*/ 0 w 16"/>
                  <a:gd name="T5" fmla="*/ 21077 h 47"/>
                  <a:gd name="T6" fmla="*/ 20638 w 16"/>
                  <a:gd name="T7" fmla="*/ 0 h 47"/>
                  <a:gd name="T8" fmla="*/ 41275 w 16"/>
                  <a:gd name="T9" fmla="*/ 21077 h 47"/>
                  <a:gd name="T10" fmla="*/ 41275 w 16"/>
                  <a:gd name="T11" fmla="*/ 102748 h 47"/>
                  <a:gd name="T12" fmla="*/ 20638 w 16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7">
                    <a:moveTo>
                      <a:pt x="8" y="47"/>
                    </a:moveTo>
                    <a:cubicBezTo>
                      <a:pt x="4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淘宝网Chenying0907出品 28"/>
              <p:cNvSpPr/>
              <p:nvPr/>
            </p:nvSpPr>
            <p:spPr bwMode="auto">
              <a:xfrm>
                <a:off x="9577388" y="1525588"/>
                <a:ext cx="42863" cy="160338"/>
              </a:xfrm>
              <a:custGeom>
                <a:avLst/>
                <a:gdLst>
                  <a:gd name="T0" fmla="*/ 21432 w 16"/>
                  <a:gd name="T1" fmla="*/ 160338 h 61"/>
                  <a:gd name="T2" fmla="*/ 0 w 16"/>
                  <a:gd name="T3" fmla="*/ 139310 h 61"/>
                  <a:gd name="T4" fmla="*/ 0 w 16"/>
                  <a:gd name="T5" fmla="*/ 21028 h 61"/>
                  <a:gd name="T6" fmla="*/ 21432 w 16"/>
                  <a:gd name="T7" fmla="*/ 0 h 61"/>
                  <a:gd name="T8" fmla="*/ 42863 w 16"/>
                  <a:gd name="T9" fmla="*/ 21028 h 61"/>
                  <a:gd name="T10" fmla="*/ 42863 w 16"/>
                  <a:gd name="T11" fmla="*/ 139310 h 61"/>
                  <a:gd name="T12" fmla="*/ 21432 w 16"/>
                  <a:gd name="T13" fmla="*/ 160338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61">
                    <a:moveTo>
                      <a:pt x="8" y="61"/>
                    </a:moveTo>
                    <a:cubicBezTo>
                      <a:pt x="3" y="61"/>
                      <a:pt x="0" y="58"/>
                      <a:pt x="0" y="5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8"/>
                      <a:pt x="12" y="61"/>
                      <a:pt x="8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淘宝网Chenying0907出品 29"/>
              <p:cNvSpPr/>
              <p:nvPr/>
            </p:nvSpPr>
            <p:spPr bwMode="auto">
              <a:xfrm>
                <a:off x="9652000" y="1489075"/>
                <a:ext cx="38100" cy="196850"/>
              </a:xfrm>
              <a:custGeom>
                <a:avLst/>
                <a:gdLst>
                  <a:gd name="T0" fmla="*/ 20320 w 15"/>
                  <a:gd name="T1" fmla="*/ 196850 h 75"/>
                  <a:gd name="T2" fmla="*/ 0 w 15"/>
                  <a:gd name="T3" fmla="*/ 175853 h 75"/>
                  <a:gd name="T4" fmla="*/ 0 w 15"/>
                  <a:gd name="T5" fmla="*/ 20997 h 75"/>
                  <a:gd name="T6" fmla="*/ 20320 w 15"/>
                  <a:gd name="T7" fmla="*/ 0 h 75"/>
                  <a:gd name="T8" fmla="*/ 38100 w 15"/>
                  <a:gd name="T9" fmla="*/ 20997 h 75"/>
                  <a:gd name="T10" fmla="*/ 38100 w 15"/>
                  <a:gd name="T11" fmla="*/ 175853 h 75"/>
                  <a:gd name="T12" fmla="*/ 20320 w 15"/>
                  <a:gd name="T13" fmla="*/ 196850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75">
                    <a:moveTo>
                      <a:pt x="8" y="75"/>
                    </a:moveTo>
                    <a:cubicBezTo>
                      <a:pt x="3" y="75"/>
                      <a:pt x="0" y="72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12" y="0"/>
                      <a:pt x="15" y="3"/>
                      <a:pt x="15" y="8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5" y="72"/>
                      <a:pt x="12" y="75"/>
                      <a:pt x="8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淘宝网Chenying0907出品 30"/>
              <p:cNvSpPr/>
              <p:nvPr/>
            </p:nvSpPr>
            <p:spPr bwMode="auto">
              <a:xfrm>
                <a:off x="9725025" y="1498600"/>
                <a:ext cx="39688" cy="187325"/>
              </a:xfrm>
              <a:custGeom>
                <a:avLst/>
                <a:gdLst>
                  <a:gd name="T0" fmla="*/ 18521 w 15"/>
                  <a:gd name="T1" fmla="*/ 187325 h 71"/>
                  <a:gd name="T2" fmla="*/ 0 w 15"/>
                  <a:gd name="T3" fmla="*/ 166218 h 71"/>
                  <a:gd name="T4" fmla="*/ 0 w 15"/>
                  <a:gd name="T5" fmla="*/ 21107 h 71"/>
                  <a:gd name="T6" fmla="*/ 18521 w 15"/>
                  <a:gd name="T7" fmla="*/ 0 h 71"/>
                  <a:gd name="T8" fmla="*/ 39688 w 15"/>
                  <a:gd name="T9" fmla="*/ 21107 h 71"/>
                  <a:gd name="T10" fmla="*/ 39688 w 15"/>
                  <a:gd name="T11" fmla="*/ 166218 h 71"/>
                  <a:gd name="T12" fmla="*/ 18521 w 15"/>
                  <a:gd name="T13" fmla="*/ 187325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71">
                    <a:moveTo>
                      <a:pt x="7" y="71"/>
                    </a:moveTo>
                    <a:cubicBezTo>
                      <a:pt x="3" y="71"/>
                      <a:pt x="0" y="68"/>
                      <a:pt x="0" y="6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2" y="0"/>
                      <a:pt x="15" y="3"/>
                      <a:pt x="15" y="8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5" y="68"/>
                      <a:pt x="12" y="71"/>
                      <a:pt x="7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淘宝网Chenying0907出品 227"/>
            <p:cNvSpPr txBox="1">
              <a:spLocks noChangeArrowheads="1"/>
            </p:cNvSpPr>
            <p:nvPr/>
          </p:nvSpPr>
          <p:spPr bwMode="auto">
            <a:xfrm>
              <a:off x="5321700" y="2270284"/>
              <a:ext cx="1036235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2005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Title Here</a:t>
              </a:r>
              <a:endParaRPr lang="zh-CN" altLang="en-US" sz="2005"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30" name="淘宝网Chenying0907出品 8"/>
          <p:cNvGrpSpPr/>
          <p:nvPr/>
        </p:nvGrpSpPr>
        <p:grpSpPr>
          <a:xfrm>
            <a:off x="3524252" y="3571671"/>
            <a:ext cx="2232024" cy="2558648"/>
            <a:chOff x="2810223" y="2814102"/>
            <a:chExt cx="1779807" cy="2040255"/>
          </a:xfrm>
        </p:grpSpPr>
        <p:sp>
          <p:nvSpPr>
            <p:cNvPr id="31" name="淘宝网Chenying0907出品 191"/>
            <p:cNvSpPr/>
            <p:nvPr/>
          </p:nvSpPr>
          <p:spPr>
            <a:xfrm flipH="1">
              <a:off x="2810223" y="2814102"/>
              <a:ext cx="1779807" cy="2040255"/>
            </a:xfrm>
            <a:custGeom>
              <a:avLst/>
              <a:gdLst>
                <a:gd name="connsiteX0" fmla="*/ 0 w 2232000"/>
                <a:gd name="connsiteY0" fmla="*/ 2335309 h 2590940"/>
                <a:gd name="connsiteX1" fmla="*/ 0 w 2232000"/>
                <a:gd name="connsiteY1" fmla="*/ 614571 h 2590940"/>
                <a:gd name="connsiteX2" fmla="*/ 255630 w 2232000"/>
                <a:gd name="connsiteY2" fmla="*/ 358940 h 2590940"/>
                <a:gd name="connsiteX3" fmla="*/ 907815 w 2232000"/>
                <a:gd name="connsiteY3" fmla="*/ 358940 h 2590940"/>
                <a:gd name="connsiteX4" fmla="*/ 1116000 w 2232000"/>
                <a:gd name="connsiteY4" fmla="*/ 0 h 2590940"/>
                <a:gd name="connsiteX5" fmla="*/ 1324185 w 2232000"/>
                <a:gd name="connsiteY5" fmla="*/ 358940 h 2590940"/>
                <a:gd name="connsiteX6" fmla="*/ 1976369 w 2232000"/>
                <a:gd name="connsiteY6" fmla="*/ 358940 h 2590940"/>
                <a:gd name="connsiteX7" fmla="*/ 2232000 w 2232000"/>
                <a:gd name="connsiteY7" fmla="*/ 614571 h 2590940"/>
                <a:gd name="connsiteX8" fmla="*/ 2232000 w 2232000"/>
                <a:gd name="connsiteY8" fmla="*/ 2335309 h 2590940"/>
                <a:gd name="connsiteX9" fmla="*/ 1976369 w 2232000"/>
                <a:gd name="connsiteY9" fmla="*/ 2590940 h 2590940"/>
                <a:gd name="connsiteX10" fmla="*/ 255630 w 2232000"/>
                <a:gd name="connsiteY10" fmla="*/ 2590940 h 2590940"/>
                <a:gd name="connsiteX11" fmla="*/ 0 w 2232000"/>
                <a:gd name="connsiteY11" fmla="*/ 2335309 h 259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2000" h="2590940">
                  <a:moveTo>
                    <a:pt x="0" y="2335309"/>
                  </a:moveTo>
                  <a:lnTo>
                    <a:pt x="0" y="614571"/>
                  </a:lnTo>
                  <a:cubicBezTo>
                    <a:pt x="0" y="473390"/>
                    <a:pt x="114449" y="358940"/>
                    <a:pt x="255630" y="358940"/>
                  </a:cubicBezTo>
                  <a:lnTo>
                    <a:pt x="907815" y="358940"/>
                  </a:lnTo>
                  <a:lnTo>
                    <a:pt x="1116000" y="0"/>
                  </a:lnTo>
                  <a:lnTo>
                    <a:pt x="1324185" y="358940"/>
                  </a:lnTo>
                  <a:lnTo>
                    <a:pt x="1976369" y="358940"/>
                  </a:lnTo>
                  <a:cubicBezTo>
                    <a:pt x="2117550" y="358940"/>
                    <a:pt x="2232000" y="473390"/>
                    <a:pt x="2232000" y="614571"/>
                  </a:cubicBezTo>
                  <a:lnTo>
                    <a:pt x="2232000" y="2335309"/>
                  </a:lnTo>
                  <a:cubicBezTo>
                    <a:pt x="2232000" y="2476490"/>
                    <a:pt x="2117550" y="2590940"/>
                    <a:pt x="1976369" y="2590940"/>
                  </a:cubicBezTo>
                  <a:lnTo>
                    <a:pt x="255630" y="2590940"/>
                  </a:lnTo>
                  <a:cubicBezTo>
                    <a:pt x="114449" y="2590940"/>
                    <a:pt x="0" y="2476490"/>
                    <a:pt x="0" y="2335309"/>
                  </a:cubicBezTo>
                  <a:close/>
                </a:path>
              </a:pathLst>
            </a:cu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32" name="淘宝网Chenying0907出品 207"/>
            <p:cNvGrpSpPr/>
            <p:nvPr/>
          </p:nvGrpSpPr>
          <p:grpSpPr bwMode="auto">
            <a:xfrm>
              <a:off x="3450751" y="3914240"/>
              <a:ext cx="596223" cy="418802"/>
              <a:chOff x="6934200" y="4259263"/>
              <a:chExt cx="373063" cy="265113"/>
            </a:xfrm>
          </p:grpSpPr>
          <p:sp>
            <p:nvSpPr>
              <p:cNvPr id="34" name="Oval 38"/>
              <p:cNvSpPr>
                <a:spLocks noChangeArrowheads="1"/>
              </p:cNvSpPr>
              <p:nvPr/>
            </p:nvSpPr>
            <p:spPr bwMode="auto">
              <a:xfrm>
                <a:off x="7094538" y="4395788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淘宝网Chenying0907出品 39"/>
              <p:cNvSpPr/>
              <p:nvPr/>
            </p:nvSpPr>
            <p:spPr bwMode="auto">
              <a:xfrm>
                <a:off x="7073900" y="4449763"/>
                <a:ext cx="93663" cy="74613"/>
              </a:xfrm>
              <a:custGeom>
                <a:avLst/>
                <a:gdLst>
                  <a:gd name="T0" fmla="*/ 70247 w 36"/>
                  <a:gd name="T1" fmla="*/ 0 h 28"/>
                  <a:gd name="T2" fmla="*/ 46832 w 36"/>
                  <a:gd name="T3" fmla="*/ 29312 h 28"/>
                  <a:gd name="T4" fmla="*/ 23416 w 36"/>
                  <a:gd name="T5" fmla="*/ 0 h 28"/>
                  <a:gd name="T6" fmla="*/ 0 w 36"/>
                  <a:gd name="T7" fmla="*/ 47966 h 28"/>
                  <a:gd name="T8" fmla="*/ 2602 w 36"/>
                  <a:gd name="T9" fmla="*/ 69284 h 28"/>
                  <a:gd name="T10" fmla="*/ 46832 w 36"/>
                  <a:gd name="T11" fmla="*/ 74613 h 28"/>
                  <a:gd name="T12" fmla="*/ 91061 w 36"/>
                  <a:gd name="T13" fmla="*/ 69284 h 28"/>
                  <a:gd name="T14" fmla="*/ 93663 w 36"/>
                  <a:gd name="T15" fmla="*/ 47966 h 28"/>
                  <a:gd name="T16" fmla="*/ 70247 w 3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28">
                    <a:moveTo>
                      <a:pt x="27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4"/>
                      <a:pt x="0" y="11"/>
                      <a:pt x="0" y="18"/>
                    </a:cubicBezTo>
                    <a:cubicBezTo>
                      <a:pt x="0" y="21"/>
                      <a:pt x="0" y="23"/>
                      <a:pt x="1" y="26"/>
                    </a:cubicBezTo>
                    <a:cubicBezTo>
                      <a:pt x="6" y="27"/>
                      <a:pt x="12" y="28"/>
                      <a:pt x="18" y="28"/>
                    </a:cubicBezTo>
                    <a:cubicBezTo>
                      <a:pt x="24" y="28"/>
                      <a:pt x="30" y="27"/>
                      <a:pt x="35" y="26"/>
                    </a:cubicBezTo>
                    <a:cubicBezTo>
                      <a:pt x="36" y="23"/>
                      <a:pt x="36" y="21"/>
                      <a:pt x="36" y="18"/>
                    </a:cubicBezTo>
                    <a:cubicBezTo>
                      <a:pt x="36" y="11"/>
                      <a:pt x="33" y="4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Oval 40"/>
              <p:cNvSpPr>
                <a:spLocks noChangeArrowheads="1"/>
              </p:cNvSpPr>
              <p:nvPr/>
            </p:nvSpPr>
            <p:spPr bwMode="auto">
              <a:xfrm>
                <a:off x="6958013" y="4395788"/>
                <a:ext cx="50800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淘宝网Chenying0907出品 41"/>
              <p:cNvSpPr/>
              <p:nvPr/>
            </p:nvSpPr>
            <p:spPr bwMode="auto">
              <a:xfrm>
                <a:off x="6934200" y="4449763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9728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2617 w 37"/>
                  <a:gd name="T9" fmla="*/ 69284 h 28"/>
                  <a:gd name="T10" fmla="*/ 49728 w 37"/>
                  <a:gd name="T11" fmla="*/ 74613 h 28"/>
                  <a:gd name="T12" fmla="*/ 94221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9" y="11"/>
                      <a:pt x="19" y="11"/>
                      <a:pt x="19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0" y="11"/>
                      <a:pt x="0" y="18"/>
                    </a:cubicBezTo>
                    <a:cubicBezTo>
                      <a:pt x="0" y="21"/>
                      <a:pt x="1" y="23"/>
                      <a:pt x="1" y="26"/>
                    </a:cubicBezTo>
                    <a:cubicBezTo>
                      <a:pt x="7" y="27"/>
                      <a:pt x="12" y="28"/>
                      <a:pt x="19" y="28"/>
                    </a:cubicBezTo>
                    <a:cubicBezTo>
                      <a:pt x="25" y="28"/>
                      <a:pt x="31" y="27"/>
                      <a:pt x="36" y="26"/>
                    </a:cubicBezTo>
                    <a:cubicBezTo>
                      <a:pt x="37" y="23"/>
                      <a:pt x="37" y="21"/>
                      <a:pt x="37" y="18"/>
                    </a:cubicBezTo>
                    <a:cubicBezTo>
                      <a:pt x="37" y="11"/>
                      <a:pt x="33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Oval 42"/>
              <p:cNvSpPr>
                <a:spLocks noChangeArrowheads="1"/>
              </p:cNvSpPr>
              <p:nvPr/>
            </p:nvSpPr>
            <p:spPr bwMode="auto">
              <a:xfrm>
                <a:off x="7234238" y="4395788"/>
                <a:ext cx="49213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淘宝网Chenying0907出品 43"/>
              <p:cNvSpPr/>
              <p:nvPr/>
            </p:nvSpPr>
            <p:spPr bwMode="auto">
              <a:xfrm>
                <a:off x="7210425" y="4449763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7110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2617 w 37"/>
                  <a:gd name="T9" fmla="*/ 69284 h 28"/>
                  <a:gd name="T10" fmla="*/ 47110 w 37"/>
                  <a:gd name="T11" fmla="*/ 74613 h 28"/>
                  <a:gd name="T12" fmla="*/ 94221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0" y="11"/>
                      <a:pt x="0" y="18"/>
                    </a:cubicBezTo>
                    <a:cubicBezTo>
                      <a:pt x="0" y="21"/>
                      <a:pt x="0" y="23"/>
                      <a:pt x="1" y="26"/>
                    </a:cubicBezTo>
                    <a:cubicBezTo>
                      <a:pt x="6" y="27"/>
                      <a:pt x="12" y="28"/>
                      <a:pt x="18" y="28"/>
                    </a:cubicBezTo>
                    <a:cubicBezTo>
                      <a:pt x="25" y="28"/>
                      <a:pt x="30" y="27"/>
                      <a:pt x="36" y="26"/>
                    </a:cubicBezTo>
                    <a:cubicBezTo>
                      <a:pt x="36" y="23"/>
                      <a:pt x="37" y="21"/>
                      <a:pt x="37" y="18"/>
                    </a:cubicBezTo>
                    <a:cubicBezTo>
                      <a:pt x="37" y="11"/>
                      <a:pt x="33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Oval 44"/>
              <p:cNvSpPr>
                <a:spLocks noChangeArrowheads="1"/>
              </p:cNvSpPr>
              <p:nvPr/>
            </p:nvSpPr>
            <p:spPr bwMode="auto">
              <a:xfrm>
                <a:off x="7026275" y="4259263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淘宝网Chenying0907出品 45"/>
              <p:cNvSpPr/>
              <p:nvPr/>
            </p:nvSpPr>
            <p:spPr bwMode="auto">
              <a:xfrm>
                <a:off x="7002463" y="4313238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9728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5234 w 37"/>
                  <a:gd name="T9" fmla="*/ 69284 h 28"/>
                  <a:gd name="T10" fmla="*/ 49728 w 37"/>
                  <a:gd name="T11" fmla="*/ 74613 h 28"/>
                  <a:gd name="T12" fmla="*/ 94221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9" y="11"/>
                      <a:pt x="19" y="11"/>
                      <a:pt x="19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0" y="11"/>
                      <a:pt x="0" y="18"/>
                    </a:cubicBezTo>
                    <a:cubicBezTo>
                      <a:pt x="0" y="21"/>
                      <a:pt x="1" y="23"/>
                      <a:pt x="2" y="26"/>
                    </a:cubicBezTo>
                    <a:cubicBezTo>
                      <a:pt x="7" y="27"/>
                      <a:pt x="13" y="28"/>
                      <a:pt x="19" y="28"/>
                    </a:cubicBezTo>
                    <a:cubicBezTo>
                      <a:pt x="25" y="28"/>
                      <a:pt x="31" y="27"/>
                      <a:pt x="36" y="26"/>
                    </a:cubicBezTo>
                    <a:cubicBezTo>
                      <a:pt x="37" y="23"/>
                      <a:pt x="37" y="21"/>
                      <a:pt x="37" y="18"/>
                    </a:cubicBezTo>
                    <a:cubicBezTo>
                      <a:pt x="37" y="11"/>
                      <a:pt x="34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Oval 46"/>
              <p:cNvSpPr>
                <a:spLocks noChangeArrowheads="1"/>
              </p:cNvSpPr>
              <p:nvPr/>
            </p:nvSpPr>
            <p:spPr bwMode="auto">
              <a:xfrm>
                <a:off x="7162800" y="4259263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淘宝网Chenying0907出品 47"/>
              <p:cNvSpPr/>
              <p:nvPr/>
            </p:nvSpPr>
            <p:spPr bwMode="auto">
              <a:xfrm>
                <a:off x="7142163" y="4313238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7110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2617 w 37"/>
                  <a:gd name="T9" fmla="*/ 69284 h 28"/>
                  <a:gd name="T10" fmla="*/ 47110 w 37"/>
                  <a:gd name="T11" fmla="*/ 74613 h 28"/>
                  <a:gd name="T12" fmla="*/ 91604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4"/>
                      <a:pt x="0" y="11"/>
                      <a:pt x="0" y="18"/>
                    </a:cubicBezTo>
                    <a:cubicBezTo>
                      <a:pt x="0" y="21"/>
                      <a:pt x="0" y="23"/>
                      <a:pt x="1" y="26"/>
                    </a:cubicBezTo>
                    <a:cubicBezTo>
                      <a:pt x="6" y="27"/>
                      <a:pt x="12" y="28"/>
                      <a:pt x="18" y="28"/>
                    </a:cubicBezTo>
                    <a:cubicBezTo>
                      <a:pt x="24" y="28"/>
                      <a:pt x="30" y="27"/>
                      <a:pt x="35" y="26"/>
                    </a:cubicBezTo>
                    <a:cubicBezTo>
                      <a:pt x="36" y="23"/>
                      <a:pt x="37" y="21"/>
                      <a:pt x="37" y="18"/>
                    </a:cubicBezTo>
                    <a:cubicBezTo>
                      <a:pt x="37" y="11"/>
                      <a:pt x="33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3" name="淘宝网Chenying0907出品 228"/>
            <p:cNvSpPr txBox="1">
              <a:spLocks noChangeArrowheads="1"/>
            </p:cNvSpPr>
            <p:nvPr/>
          </p:nvSpPr>
          <p:spPr bwMode="auto">
            <a:xfrm>
              <a:off x="3179855" y="4441806"/>
              <a:ext cx="1036235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2005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Title Here</a:t>
              </a:r>
              <a:endParaRPr lang="zh-CN" altLang="en-US" sz="2005"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44" name="淘宝网Chenying0907出品 7"/>
          <p:cNvGrpSpPr/>
          <p:nvPr/>
        </p:nvGrpSpPr>
        <p:grpSpPr>
          <a:xfrm>
            <a:off x="5889625" y="3930698"/>
            <a:ext cx="2590800" cy="2204325"/>
            <a:chOff x="4696362" y="3100388"/>
            <a:chExt cx="2065893" cy="1757720"/>
          </a:xfrm>
        </p:grpSpPr>
        <p:sp>
          <p:nvSpPr>
            <p:cNvPr id="45" name="淘宝网Chenying0907出品 190"/>
            <p:cNvSpPr/>
            <p:nvPr/>
          </p:nvSpPr>
          <p:spPr>
            <a:xfrm rot="16200000" flipH="1">
              <a:off x="4850449" y="2946301"/>
              <a:ext cx="1757720" cy="2065893"/>
            </a:xfrm>
            <a:custGeom>
              <a:avLst/>
              <a:gdLst>
                <a:gd name="connsiteX0" fmla="*/ 0 w 2232000"/>
                <a:gd name="connsiteY0" fmla="*/ 2335309 h 2590940"/>
                <a:gd name="connsiteX1" fmla="*/ 0 w 2232000"/>
                <a:gd name="connsiteY1" fmla="*/ 614571 h 2590940"/>
                <a:gd name="connsiteX2" fmla="*/ 255630 w 2232000"/>
                <a:gd name="connsiteY2" fmla="*/ 358940 h 2590940"/>
                <a:gd name="connsiteX3" fmla="*/ 907815 w 2232000"/>
                <a:gd name="connsiteY3" fmla="*/ 358940 h 2590940"/>
                <a:gd name="connsiteX4" fmla="*/ 1116000 w 2232000"/>
                <a:gd name="connsiteY4" fmla="*/ 0 h 2590940"/>
                <a:gd name="connsiteX5" fmla="*/ 1324185 w 2232000"/>
                <a:gd name="connsiteY5" fmla="*/ 358940 h 2590940"/>
                <a:gd name="connsiteX6" fmla="*/ 1976369 w 2232000"/>
                <a:gd name="connsiteY6" fmla="*/ 358940 h 2590940"/>
                <a:gd name="connsiteX7" fmla="*/ 2232000 w 2232000"/>
                <a:gd name="connsiteY7" fmla="*/ 614571 h 2590940"/>
                <a:gd name="connsiteX8" fmla="*/ 2232000 w 2232000"/>
                <a:gd name="connsiteY8" fmla="*/ 2335309 h 2590940"/>
                <a:gd name="connsiteX9" fmla="*/ 1976369 w 2232000"/>
                <a:gd name="connsiteY9" fmla="*/ 2590940 h 2590940"/>
                <a:gd name="connsiteX10" fmla="*/ 255630 w 2232000"/>
                <a:gd name="connsiteY10" fmla="*/ 2590940 h 2590940"/>
                <a:gd name="connsiteX11" fmla="*/ 0 w 2232000"/>
                <a:gd name="connsiteY11" fmla="*/ 2335309 h 259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2000" h="2590940">
                  <a:moveTo>
                    <a:pt x="0" y="2335309"/>
                  </a:moveTo>
                  <a:lnTo>
                    <a:pt x="0" y="614571"/>
                  </a:lnTo>
                  <a:cubicBezTo>
                    <a:pt x="0" y="473390"/>
                    <a:pt x="114449" y="358940"/>
                    <a:pt x="255630" y="358940"/>
                  </a:cubicBezTo>
                  <a:lnTo>
                    <a:pt x="907815" y="358940"/>
                  </a:lnTo>
                  <a:lnTo>
                    <a:pt x="1116000" y="0"/>
                  </a:lnTo>
                  <a:lnTo>
                    <a:pt x="1324185" y="358940"/>
                  </a:lnTo>
                  <a:lnTo>
                    <a:pt x="1976369" y="358940"/>
                  </a:lnTo>
                  <a:cubicBezTo>
                    <a:pt x="2117550" y="358940"/>
                    <a:pt x="2232000" y="473390"/>
                    <a:pt x="2232000" y="614571"/>
                  </a:cubicBezTo>
                  <a:lnTo>
                    <a:pt x="2232000" y="2335309"/>
                  </a:lnTo>
                  <a:cubicBezTo>
                    <a:pt x="2232000" y="2476490"/>
                    <a:pt x="2117550" y="2590940"/>
                    <a:pt x="1976369" y="2590940"/>
                  </a:cubicBezTo>
                  <a:lnTo>
                    <a:pt x="255630" y="2590940"/>
                  </a:lnTo>
                  <a:cubicBezTo>
                    <a:pt x="114449" y="2590940"/>
                    <a:pt x="0" y="2476490"/>
                    <a:pt x="0" y="2335309"/>
                  </a:cubicBezTo>
                  <a:close/>
                </a:path>
              </a:pathLst>
            </a:custGeom>
            <a:solidFill>
              <a:schemeClr val="accent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46" name="淘宝网Chenying0907出品 218"/>
            <p:cNvGrpSpPr/>
            <p:nvPr/>
          </p:nvGrpSpPr>
          <p:grpSpPr bwMode="auto">
            <a:xfrm>
              <a:off x="5506517" y="3859233"/>
              <a:ext cx="532930" cy="531316"/>
              <a:chOff x="9488488" y="4192588"/>
              <a:chExt cx="341313" cy="344487"/>
            </a:xfrm>
          </p:grpSpPr>
          <p:sp>
            <p:nvSpPr>
              <p:cNvPr id="48" name="淘宝网Chenying0907出品 48"/>
              <p:cNvSpPr>
                <a:spLocks noEditPoints="1"/>
              </p:cNvSpPr>
              <p:nvPr/>
            </p:nvSpPr>
            <p:spPr bwMode="auto">
              <a:xfrm>
                <a:off x="9567863" y="4206875"/>
                <a:ext cx="182563" cy="330200"/>
              </a:xfrm>
              <a:custGeom>
                <a:avLst/>
                <a:gdLst>
                  <a:gd name="T0" fmla="*/ 91282 w 70"/>
                  <a:gd name="T1" fmla="*/ 330200 h 126"/>
                  <a:gd name="T2" fmla="*/ 0 w 70"/>
                  <a:gd name="T3" fmla="*/ 165100 h 126"/>
                  <a:gd name="T4" fmla="*/ 91282 w 70"/>
                  <a:gd name="T5" fmla="*/ 0 h 126"/>
                  <a:gd name="T6" fmla="*/ 182563 w 70"/>
                  <a:gd name="T7" fmla="*/ 165100 h 126"/>
                  <a:gd name="T8" fmla="*/ 91282 w 70"/>
                  <a:gd name="T9" fmla="*/ 330200 h 126"/>
                  <a:gd name="T10" fmla="*/ 91282 w 70"/>
                  <a:gd name="T11" fmla="*/ 15724 h 126"/>
                  <a:gd name="T12" fmla="*/ 15648 w 70"/>
                  <a:gd name="T13" fmla="*/ 165100 h 126"/>
                  <a:gd name="T14" fmla="*/ 91282 w 70"/>
                  <a:gd name="T15" fmla="*/ 314476 h 126"/>
                  <a:gd name="T16" fmla="*/ 166915 w 70"/>
                  <a:gd name="T17" fmla="*/ 165100 h 126"/>
                  <a:gd name="T18" fmla="*/ 91282 w 70"/>
                  <a:gd name="T19" fmla="*/ 15724 h 1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" h="126">
                    <a:moveTo>
                      <a:pt x="35" y="126"/>
                    </a:moveTo>
                    <a:cubicBezTo>
                      <a:pt x="15" y="126"/>
                      <a:pt x="0" y="98"/>
                      <a:pt x="0" y="63"/>
                    </a:cubicBezTo>
                    <a:cubicBezTo>
                      <a:pt x="0" y="27"/>
                      <a:pt x="15" y="0"/>
                      <a:pt x="35" y="0"/>
                    </a:cubicBezTo>
                    <a:cubicBezTo>
                      <a:pt x="55" y="0"/>
                      <a:pt x="70" y="27"/>
                      <a:pt x="70" y="63"/>
                    </a:cubicBezTo>
                    <a:cubicBezTo>
                      <a:pt x="70" y="98"/>
                      <a:pt x="55" y="126"/>
                      <a:pt x="35" y="126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32"/>
                      <a:pt x="6" y="63"/>
                    </a:cubicBezTo>
                    <a:cubicBezTo>
                      <a:pt x="6" y="93"/>
                      <a:pt x="19" y="120"/>
                      <a:pt x="35" y="120"/>
                    </a:cubicBezTo>
                    <a:cubicBezTo>
                      <a:pt x="51" y="120"/>
                      <a:pt x="64" y="93"/>
                      <a:pt x="64" y="63"/>
                    </a:cubicBezTo>
                    <a:cubicBezTo>
                      <a:pt x="64" y="32"/>
                      <a:pt x="51" y="6"/>
                      <a:pt x="3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淘宝网Chenying0907出品 49"/>
              <p:cNvSpPr>
                <a:spLocks noEditPoints="1"/>
              </p:cNvSpPr>
              <p:nvPr/>
            </p:nvSpPr>
            <p:spPr bwMode="auto">
              <a:xfrm>
                <a:off x="9488488" y="4260850"/>
                <a:ext cx="341313" cy="219075"/>
              </a:xfrm>
              <a:custGeom>
                <a:avLst/>
                <a:gdLst>
                  <a:gd name="T0" fmla="*/ 105019 w 130"/>
                  <a:gd name="T1" fmla="*/ 219075 h 83"/>
                  <a:gd name="T2" fmla="*/ 21004 w 130"/>
                  <a:gd name="T3" fmla="*/ 179483 h 83"/>
                  <a:gd name="T4" fmla="*/ 131274 w 130"/>
                  <a:gd name="T5" fmla="*/ 23755 h 83"/>
                  <a:gd name="T6" fmla="*/ 236294 w 130"/>
                  <a:gd name="T7" fmla="*/ 0 h 83"/>
                  <a:gd name="T8" fmla="*/ 320309 w 130"/>
                  <a:gd name="T9" fmla="*/ 39592 h 83"/>
                  <a:gd name="T10" fmla="*/ 210039 w 130"/>
                  <a:gd name="T11" fmla="*/ 195320 h 83"/>
                  <a:gd name="T12" fmla="*/ 105019 w 130"/>
                  <a:gd name="T13" fmla="*/ 219075 h 83"/>
                  <a:gd name="T14" fmla="*/ 236294 w 130"/>
                  <a:gd name="T15" fmla="*/ 15837 h 83"/>
                  <a:gd name="T16" fmla="*/ 139151 w 130"/>
                  <a:gd name="T17" fmla="*/ 39592 h 83"/>
                  <a:gd name="T18" fmla="*/ 34131 w 130"/>
                  <a:gd name="T19" fmla="*/ 174204 h 83"/>
                  <a:gd name="T20" fmla="*/ 105019 w 130"/>
                  <a:gd name="T21" fmla="*/ 203238 h 83"/>
                  <a:gd name="T22" fmla="*/ 202162 w 130"/>
                  <a:gd name="T23" fmla="*/ 179483 h 83"/>
                  <a:gd name="T24" fmla="*/ 307182 w 130"/>
                  <a:gd name="T25" fmla="*/ 44871 h 83"/>
                  <a:gd name="T26" fmla="*/ 236294 w 130"/>
                  <a:gd name="T27" fmla="*/ 15837 h 8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0" h="83">
                    <a:moveTo>
                      <a:pt x="40" y="83"/>
                    </a:moveTo>
                    <a:cubicBezTo>
                      <a:pt x="24" y="83"/>
                      <a:pt x="12" y="78"/>
                      <a:pt x="8" y="68"/>
                    </a:cubicBezTo>
                    <a:cubicBezTo>
                      <a:pt x="0" y="50"/>
                      <a:pt x="18" y="24"/>
                      <a:pt x="50" y="9"/>
                    </a:cubicBezTo>
                    <a:cubicBezTo>
                      <a:pt x="63" y="3"/>
                      <a:pt x="78" y="0"/>
                      <a:pt x="90" y="0"/>
                    </a:cubicBezTo>
                    <a:cubicBezTo>
                      <a:pt x="106" y="0"/>
                      <a:pt x="118" y="5"/>
                      <a:pt x="122" y="15"/>
                    </a:cubicBezTo>
                    <a:cubicBezTo>
                      <a:pt x="130" y="33"/>
                      <a:pt x="112" y="59"/>
                      <a:pt x="80" y="74"/>
                    </a:cubicBezTo>
                    <a:cubicBezTo>
                      <a:pt x="67" y="80"/>
                      <a:pt x="52" y="83"/>
                      <a:pt x="40" y="83"/>
                    </a:cubicBezTo>
                    <a:close/>
                    <a:moveTo>
                      <a:pt x="90" y="6"/>
                    </a:moveTo>
                    <a:cubicBezTo>
                      <a:pt x="79" y="6"/>
                      <a:pt x="65" y="9"/>
                      <a:pt x="53" y="15"/>
                    </a:cubicBezTo>
                    <a:cubicBezTo>
                      <a:pt x="25" y="28"/>
                      <a:pt x="7" y="51"/>
                      <a:pt x="13" y="66"/>
                    </a:cubicBezTo>
                    <a:cubicBezTo>
                      <a:pt x="17" y="73"/>
                      <a:pt x="26" y="77"/>
                      <a:pt x="40" y="77"/>
                    </a:cubicBezTo>
                    <a:cubicBezTo>
                      <a:pt x="51" y="77"/>
                      <a:pt x="65" y="74"/>
                      <a:pt x="77" y="68"/>
                    </a:cubicBezTo>
                    <a:cubicBezTo>
                      <a:pt x="105" y="55"/>
                      <a:pt x="123" y="32"/>
                      <a:pt x="117" y="17"/>
                    </a:cubicBezTo>
                    <a:cubicBezTo>
                      <a:pt x="113" y="10"/>
                      <a:pt x="104" y="6"/>
                      <a:pt x="9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淘宝网Chenying0907出品 50"/>
              <p:cNvSpPr>
                <a:spLocks noEditPoints="1"/>
              </p:cNvSpPr>
              <p:nvPr/>
            </p:nvSpPr>
            <p:spPr bwMode="auto">
              <a:xfrm>
                <a:off x="9493250" y="4267200"/>
                <a:ext cx="331788" cy="206375"/>
              </a:xfrm>
              <a:custGeom>
                <a:avLst/>
                <a:gdLst>
                  <a:gd name="T0" fmla="*/ 223825 w 126"/>
                  <a:gd name="T1" fmla="*/ 206375 h 79"/>
                  <a:gd name="T2" fmla="*/ 134295 w 126"/>
                  <a:gd name="T3" fmla="*/ 190701 h 79"/>
                  <a:gd name="T4" fmla="*/ 34232 w 126"/>
                  <a:gd name="T5" fmla="*/ 125392 h 79"/>
                  <a:gd name="T6" fmla="*/ 10533 w 126"/>
                  <a:gd name="T7" fmla="*/ 47022 h 79"/>
                  <a:gd name="T8" fmla="*/ 107963 w 126"/>
                  <a:gd name="T9" fmla="*/ 0 h 79"/>
                  <a:gd name="T10" fmla="*/ 197493 w 126"/>
                  <a:gd name="T11" fmla="*/ 15674 h 79"/>
                  <a:gd name="T12" fmla="*/ 297556 w 126"/>
                  <a:gd name="T13" fmla="*/ 80983 h 79"/>
                  <a:gd name="T14" fmla="*/ 321255 w 126"/>
                  <a:gd name="T15" fmla="*/ 159353 h 79"/>
                  <a:gd name="T16" fmla="*/ 223825 w 126"/>
                  <a:gd name="T17" fmla="*/ 206375 h 79"/>
                  <a:gd name="T18" fmla="*/ 107963 w 126"/>
                  <a:gd name="T19" fmla="*/ 15674 h 79"/>
                  <a:gd name="T20" fmla="*/ 23699 w 126"/>
                  <a:gd name="T21" fmla="*/ 52247 h 79"/>
                  <a:gd name="T22" fmla="*/ 47398 w 126"/>
                  <a:gd name="T23" fmla="*/ 117555 h 79"/>
                  <a:gd name="T24" fmla="*/ 139562 w 126"/>
                  <a:gd name="T25" fmla="*/ 175027 h 79"/>
                  <a:gd name="T26" fmla="*/ 223825 w 126"/>
                  <a:gd name="T27" fmla="*/ 190701 h 79"/>
                  <a:gd name="T28" fmla="*/ 308089 w 126"/>
                  <a:gd name="T29" fmla="*/ 154128 h 79"/>
                  <a:gd name="T30" fmla="*/ 284390 w 126"/>
                  <a:gd name="T31" fmla="*/ 88820 h 79"/>
                  <a:gd name="T32" fmla="*/ 192226 w 126"/>
                  <a:gd name="T33" fmla="*/ 31348 h 79"/>
                  <a:gd name="T34" fmla="*/ 107963 w 126"/>
                  <a:gd name="T35" fmla="*/ 15674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6" h="79">
                    <a:moveTo>
                      <a:pt x="85" y="79"/>
                    </a:moveTo>
                    <a:cubicBezTo>
                      <a:pt x="74" y="79"/>
                      <a:pt x="63" y="77"/>
                      <a:pt x="51" y="73"/>
                    </a:cubicBezTo>
                    <a:cubicBezTo>
                      <a:pt x="35" y="67"/>
                      <a:pt x="22" y="58"/>
                      <a:pt x="13" y="48"/>
                    </a:cubicBezTo>
                    <a:cubicBezTo>
                      <a:pt x="4" y="38"/>
                      <a:pt x="0" y="27"/>
                      <a:pt x="4" y="18"/>
                    </a:cubicBezTo>
                    <a:cubicBezTo>
                      <a:pt x="8" y="7"/>
                      <a:pt x="22" y="0"/>
                      <a:pt x="41" y="0"/>
                    </a:cubicBezTo>
                    <a:cubicBezTo>
                      <a:pt x="52" y="0"/>
                      <a:pt x="63" y="2"/>
                      <a:pt x="75" y="6"/>
                    </a:cubicBezTo>
                    <a:cubicBezTo>
                      <a:pt x="91" y="12"/>
                      <a:pt x="104" y="21"/>
                      <a:pt x="113" y="31"/>
                    </a:cubicBezTo>
                    <a:cubicBezTo>
                      <a:pt x="122" y="41"/>
                      <a:pt x="126" y="52"/>
                      <a:pt x="122" y="61"/>
                    </a:cubicBezTo>
                    <a:cubicBezTo>
                      <a:pt x="118" y="72"/>
                      <a:pt x="104" y="79"/>
                      <a:pt x="85" y="79"/>
                    </a:cubicBezTo>
                    <a:close/>
                    <a:moveTo>
                      <a:pt x="41" y="6"/>
                    </a:moveTo>
                    <a:cubicBezTo>
                      <a:pt x="24" y="6"/>
                      <a:pt x="13" y="11"/>
                      <a:pt x="9" y="20"/>
                    </a:cubicBezTo>
                    <a:cubicBezTo>
                      <a:pt x="7" y="27"/>
                      <a:pt x="10" y="36"/>
                      <a:pt x="18" y="45"/>
                    </a:cubicBezTo>
                    <a:cubicBezTo>
                      <a:pt x="26" y="54"/>
                      <a:pt x="38" y="62"/>
                      <a:pt x="53" y="67"/>
                    </a:cubicBezTo>
                    <a:cubicBezTo>
                      <a:pt x="64" y="71"/>
                      <a:pt x="75" y="73"/>
                      <a:pt x="85" y="73"/>
                    </a:cubicBezTo>
                    <a:cubicBezTo>
                      <a:pt x="102" y="73"/>
                      <a:pt x="113" y="68"/>
                      <a:pt x="117" y="59"/>
                    </a:cubicBezTo>
                    <a:cubicBezTo>
                      <a:pt x="119" y="52"/>
                      <a:pt x="116" y="43"/>
                      <a:pt x="108" y="34"/>
                    </a:cubicBezTo>
                    <a:cubicBezTo>
                      <a:pt x="100" y="25"/>
                      <a:pt x="88" y="17"/>
                      <a:pt x="73" y="12"/>
                    </a:cubicBezTo>
                    <a:cubicBezTo>
                      <a:pt x="62" y="8"/>
                      <a:pt x="51" y="6"/>
                      <a:pt x="4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Oval 51"/>
              <p:cNvSpPr>
                <a:spLocks noChangeArrowheads="1"/>
              </p:cNvSpPr>
              <p:nvPr/>
            </p:nvSpPr>
            <p:spPr bwMode="auto">
              <a:xfrm>
                <a:off x="9617075" y="4329113"/>
                <a:ext cx="84138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52"/>
              <p:cNvSpPr>
                <a:spLocks noChangeArrowheads="1"/>
              </p:cNvSpPr>
              <p:nvPr/>
            </p:nvSpPr>
            <p:spPr bwMode="auto">
              <a:xfrm>
                <a:off x="9785350" y="4413250"/>
                <a:ext cx="41275" cy="42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3"/>
              <p:cNvSpPr>
                <a:spLocks noChangeArrowheads="1"/>
              </p:cNvSpPr>
              <p:nvPr/>
            </p:nvSpPr>
            <p:spPr bwMode="auto">
              <a:xfrm>
                <a:off x="9491663" y="4413250"/>
                <a:ext cx="41275" cy="42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54"/>
              <p:cNvSpPr>
                <a:spLocks noChangeArrowheads="1"/>
              </p:cNvSpPr>
              <p:nvPr/>
            </p:nvSpPr>
            <p:spPr bwMode="auto">
              <a:xfrm>
                <a:off x="9637713" y="4192588"/>
                <a:ext cx="42863" cy="42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淘宝网Chenying0907出品 229"/>
            <p:cNvSpPr txBox="1">
              <a:spLocks noChangeArrowheads="1"/>
            </p:cNvSpPr>
            <p:nvPr/>
          </p:nvSpPr>
          <p:spPr bwMode="auto">
            <a:xfrm>
              <a:off x="5321700" y="4441806"/>
              <a:ext cx="1036235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2005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  <a:cs typeface="Arial Unicode MS" panose="020B0604020202020204" charset="-122"/>
                </a:rPr>
                <a:t>Title Here</a:t>
              </a:r>
              <a:endParaRPr lang="zh-CN" altLang="en-US" sz="2005">
                <a:solidFill>
                  <a:schemeClr val="bg1"/>
                </a:solidFill>
                <a:latin typeface="Arial Unicode MS" panose="020B0604020202020204" charset="-122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</p:grpSp>
      <p:grpSp>
        <p:nvGrpSpPr>
          <p:cNvPr id="55" name="淘宝网Chenying0907出品 1"/>
          <p:cNvGrpSpPr/>
          <p:nvPr/>
        </p:nvGrpSpPr>
        <p:grpSpPr>
          <a:xfrm>
            <a:off x="2985501" y="1851138"/>
            <a:ext cx="1156288" cy="1115581"/>
            <a:chOff x="2380626" y="1442156"/>
            <a:chExt cx="922019" cy="889560"/>
          </a:xfrm>
        </p:grpSpPr>
        <p:sp>
          <p:nvSpPr>
            <p:cNvPr id="56" name="淘宝网Chenying0907出品 155"/>
            <p:cNvSpPr/>
            <p:nvPr/>
          </p:nvSpPr>
          <p:spPr>
            <a:xfrm>
              <a:off x="2380626" y="1442156"/>
              <a:ext cx="900738" cy="889560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57" name="淘宝网Chenying0907出品 156"/>
            <p:cNvSpPr/>
            <p:nvPr/>
          </p:nvSpPr>
          <p:spPr>
            <a:xfrm>
              <a:off x="2482363" y="1542693"/>
              <a:ext cx="697492" cy="688836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58" name="淘宝网Chenying0907出品 151"/>
            <p:cNvGrpSpPr/>
            <p:nvPr/>
          </p:nvGrpSpPr>
          <p:grpSpPr bwMode="auto">
            <a:xfrm>
              <a:off x="2651990" y="1692712"/>
              <a:ext cx="650655" cy="591324"/>
              <a:chOff x="5722963" y="2742165"/>
              <a:chExt cx="500063" cy="460375"/>
            </a:xfrm>
          </p:grpSpPr>
          <p:sp>
            <p:nvSpPr>
              <p:cNvPr id="59" name="淘宝网Chenying0907出品 55"/>
              <p:cNvSpPr/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淘宝网Chenying0907出品 56"/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7692 h 77"/>
                  <a:gd name="T8" fmla="*/ 100935 w 31"/>
                  <a:gd name="T9" fmla="*/ 279194 h 77"/>
                  <a:gd name="T10" fmla="*/ 59813 w 31"/>
                  <a:gd name="T11" fmla="*/ 290513 h 77"/>
                  <a:gd name="T12" fmla="*/ 7477 w 31"/>
                  <a:gd name="T13" fmla="*/ 271649 h 77"/>
                  <a:gd name="T14" fmla="*/ 0 w 31"/>
                  <a:gd name="T15" fmla="*/ 215055 h 77"/>
                  <a:gd name="T16" fmla="*/ 0 w 31"/>
                  <a:gd name="T17" fmla="*/ 79231 h 77"/>
                  <a:gd name="T18" fmla="*/ 11215 w 31"/>
                  <a:gd name="T19" fmla="*/ 22637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淘宝网Chenying0907出品 57"/>
              <p:cNvSpPr/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41588 h 76"/>
                  <a:gd name="T2" fmla="*/ 41716 w 18"/>
                  <a:gd name="T3" fmla="*/ 0 h 76"/>
                  <a:gd name="T4" fmla="*/ 68263 w 18"/>
                  <a:gd name="T5" fmla="*/ 0 h 76"/>
                  <a:gd name="T6" fmla="*/ 68263 w 18"/>
                  <a:gd name="T7" fmla="*/ 287338 h 76"/>
                  <a:gd name="T8" fmla="*/ 30339 w 18"/>
                  <a:gd name="T9" fmla="*/ 287338 h 76"/>
                  <a:gd name="T10" fmla="*/ 30339 w 18"/>
                  <a:gd name="T11" fmla="*/ 71835 h 76"/>
                  <a:gd name="T12" fmla="*/ 0 w 18"/>
                  <a:gd name="T13" fmla="*/ 71835 h 76"/>
                  <a:gd name="T14" fmla="*/ 0 w 18"/>
                  <a:gd name="T15" fmla="*/ 41588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2" name="淘宝网Chenying0907出品 2"/>
          <p:cNvGrpSpPr/>
          <p:nvPr/>
        </p:nvGrpSpPr>
        <p:grpSpPr>
          <a:xfrm>
            <a:off x="7874491" y="1851138"/>
            <a:ext cx="1169499" cy="1115581"/>
            <a:chOff x="6279086" y="1442156"/>
            <a:chExt cx="932553" cy="889560"/>
          </a:xfrm>
        </p:grpSpPr>
        <p:sp>
          <p:nvSpPr>
            <p:cNvPr id="63" name="淘宝网Chenying0907出品 163"/>
            <p:cNvSpPr/>
            <p:nvPr/>
          </p:nvSpPr>
          <p:spPr>
            <a:xfrm>
              <a:off x="6279086" y="1442156"/>
              <a:ext cx="900738" cy="889560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64" name="淘宝网Chenying0907出品 164"/>
            <p:cNvSpPr/>
            <p:nvPr/>
          </p:nvSpPr>
          <p:spPr>
            <a:xfrm>
              <a:off x="6379964" y="1542693"/>
              <a:ext cx="698758" cy="688836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65" name="淘宝网Chenying0907出品 159"/>
            <p:cNvGrpSpPr/>
            <p:nvPr/>
          </p:nvGrpSpPr>
          <p:grpSpPr bwMode="auto">
            <a:xfrm>
              <a:off x="6545794" y="1685211"/>
              <a:ext cx="665845" cy="592574"/>
              <a:chOff x="952501" y="6013451"/>
              <a:chExt cx="511175" cy="460375"/>
            </a:xfrm>
          </p:grpSpPr>
          <p:sp>
            <p:nvSpPr>
              <p:cNvPr id="66" name="淘宝网Chenying0907出品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淘宝网Chenying0907出品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淘宝网Chenying0907出品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9" name="淘宝网Chenying0907出品 3"/>
          <p:cNvGrpSpPr/>
          <p:nvPr/>
        </p:nvGrpSpPr>
        <p:grpSpPr>
          <a:xfrm>
            <a:off x="7869747" y="4473247"/>
            <a:ext cx="1129792" cy="1115581"/>
            <a:chOff x="6275303" y="3533015"/>
            <a:chExt cx="900891" cy="889560"/>
          </a:xfrm>
        </p:grpSpPr>
        <p:sp>
          <p:nvSpPr>
            <p:cNvPr id="70" name="淘宝网Chenying0907出品 171"/>
            <p:cNvSpPr/>
            <p:nvPr/>
          </p:nvSpPr>
          <p:spPr>
            <a:xfrm>
              <a:off x="6275303" y="3533015"/>
              <a:ext cx="900738" cy="889560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71" name="淘宝网Chenying0907出品 172"/>
            <p:cNvSpPr/>
            <p:nvPr/>
          </p:nvSpPr>
          <p:spPr>
            <a:xfrm>
              <a:off x="6376167" y="3632954"/>
              <a:ext cx="698758" cy="690086"/>
            </a:xfrm>
            <a:prstGeom prst="ellipse">
              <a:avLst/>
            </a:prstGeom>
            <a:solidFill>
              <a:schemeClr val="accent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72" name="淘宝网Chenying0907出品 167"/>
            <p:cNvGrpSpPr/>
            <p:nvPr/>
          </p:nvGrpSpPr>
          <p:grpSpPr bwMode="auto">
            <a:xfrm>
              <a:off x="6510349" y="3780473"/>
              <a:ext cx="665845" cy="592574"/>
              <a:chOff x="5405438" y="6815138"/>
              <a:chExt cx="511175" cy="460375"/>
            </a:xfrm>
          </p:grpSpPr>
          <p:sp>
            <p:nvSpPr>
              <p:cNvPr id="73" name="淘宝网Chenying0907出品 61"/>
              <p:cNvSpPr/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淘宝网Chenying0907出品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淘宝网Chenying0907出品 63"/>
              <p:cNvSpPr/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6" name="淘宝网Chenying0907出品 4"/>
          <p:cNvGrpSpPr/>
          <p:nvPr/>
        </p:nvGrpSpPr>
        <p:grpSpPr>
          <a:xfrm>
            <a:off x="3035535" y="4498067"/>
            <a:ext cx="1193567" cy="1115581"/>
            <a:chOff x="2420522" y="3552806"/>
            <a:chExt cx="951745" cy="889560"/>
          </a:xfrm>
        </p:grpSpPr>
        <p:sp>
          <p:nvSpPr>
            <p:cNvPr id="77" name="淘宝网Chenying0907出品 179"/>
            <p:cNvSpPr/>
            <p:nvPr/>
          </p:nvSpPr>
          <p:spPr>
            <a:xfrm>
              <a:off x="2420522" y="3552806"/>
              <a:ext cx="900738" cy="889560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78" name="淘宝网Chenying0907出品 180"/>
            <p:cNvSpPr/>
            <p:nvPr/>
          </p:nvSpPr>
          <p:spPr>
            <a:xfrm>
              <a:off x="2521605" y="3652957"/>
              <a:ext cx="698758" cy="688836"/>
            </a:xfrm>
            <a:prstGeom prst="ellipse">
              <a:avLst/>
            </a:pr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79" name="淘宝网Chenying0907出品 175"/>
            <p:cNvGrpSpPr/>
            <p:nvPr/>
          </p:nvGrpSpPr>
          <p:grpSpPr bwMode="auto">
            <a:xfrm>
              <a:off x="2696295" y="3832979"/>
              <a:ext cx="675972" cy="593825"/>
              <a:chOff x="688976" y="7240588"/>
              <a:chExt cx="519113" cy="461963"/>
            </a:xfrm>
          </p:grpSpPr>
          <p:sp>
            <p:nvSpPr>
              <p:cNvPr id="80" name="淘宝网Chenying0907出品 64"/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淘宝网Chenying0907出品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淘宝网Chenying0907出品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3" name="淘宝网Chenying0907出品 20"/>
          <p:cNvSpPr txBox="1"/>
          <p:nvPr/>
        </p:nvSpPr>
        <p:spPr>
          <a:xfrm>
            <a:off x="1428447" y="1893833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84" name="淘宝网Chenying0907出品 47"/>
          <p:cNvSpPr>
            <a:spLocks noChangeArrowheads="1"/>
          </p:cNvSpPr>
          <p:nvPr/>
        </p:nvSpPr>
        <p:spPr bwMode="auto">
          <a:xfrm>
            <a:off x="740923" y="2339100"/>
            <a:ext cx="2284743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点击这里更改文字内容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以上文字没有实际意义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85" name="淘宝网Chenying0907出品 20"/>
          <p:cNvSpPr txBox="1"/>
          <p:nvPr/>
        </p:nvSpPr>
        <p:spPr>
          <a:xfrm>
            <a:off x="1428447" y="4662367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86" name="淘宝网Chenying0907出品 47"/>
          <p:cNvSpPr>
            <a:spLocks noChangeArrowheads="1"/>
          </p:cNvSpPr>
          <p:nvPr/>
        </p:nvSpPr>
        <p:spPr bwMode="auto">
          <a:xfrm>
            <a:off x="740923" y="5107634"/>
            <a:ext cx="2284743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点击这里更改文字内容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以上文字没有实际意义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87" name="淘宝网Chenying0907出品 20"/>
          <p:cNvSpPr txBox="1"/>
          <p:nvPr/>
        </p:nvSpPr>
        <p:spPr>
          <a:xfrm>
            <a:off x="9183764" y="1893833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88" name="淘宝网Chenying0907出品 47"/>
          <p:cNvSpPr>
            <a:spLocks noChangeArrowheads="1"/>
          </p:cNvSpPr>
          <p:nvPr/>
        </p:nvSpPr>
        <p:spPr bwMode="auto">
          <a:xfrm>
            <a:off x="9048887" y="2339100"/>
            <a:ext cx="2284743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点击这里更改文字内容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以上文字没有实际意义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89" name="淘宝网Chenying0907出品 20"/>
          <p:cNvSpPr txBox="1"/>
          <p:nvPr/>
        </p:nvSpPr>
        <p:spPr>
          <a:xfrm>
            <a:off x="9183764" y="4662367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90" name="淘宝网Chenying0907出品 47"/>
          <p:cNvSpPr>
            <a:spLocks noChangeArrowheads="1"/>
          </p:cNvSpPr>
          <p:nvPr/>
        </p:nvSpPr>
        <p:spPr bwMode="auto">
          <a:xfrm>
            <a:off x="9048887" y="5107634"/>
            <a:ext cx="2284743" cy="5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点击这里更改文字内容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以上文字没有实际意义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</p:txBody>
      </p: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676558" y="2605327"/>
            <a:ext cx="4851628" cy="1223784"/>
            <a:chOff x="4156886" y="1326138"/>
            <a:chExt cx="6468838" cy="1631710"/>
          </a:xfrm>
        </p:grpSpPr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156886" y="1326138"/>
              <a:ext cx="5101746" cy="1149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zh-CN" altLang="en-US" sz="5000" spc="600" dirty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教</a:t>
              </a:r>
              <a:r>
                <a:rPr lang="zh-CN" altLang="en-US" sz="5000" spc="6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学过程</a:t>
              </a:r>
              <a:endParaRPr lang="zh-CN" altLang="en-US" sz="5000" spc="6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  <p:sp>
          <p:nvSpPr>
            <p:cNvPr id="14" name="TextBox 111"/>
            <p:cNvSpPr txBox="1"/>
            <p:nvPr/>
          </p:nvSpPr>
          <p:spPr>
            <a:xfrm>
              <a:off x="4156886" y="2424369"/>
              <a:ext cx="6468838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TEACHING PROCESS </a:t>
              </a:r>
              <a:endParaRPr lang="zh-CN" altLang="en-US" sz="2000" spc="3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489530" y="350054"/>
            <a:ext cx="4769132" cy="630942"/>
            <a:chOff x="1211908" y="354469"/>
            <a:chExt cx="4769126" cy="630943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3628470" y="696190"/>
              <a:ext cx="2352564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43" name="淘宝网Chenying0907出品 5"/>
          <p:cNvGrpSpPr/>
          <p:nvPr/>
        </p:nvGrpSpPr>
        <p:grpSpPr>
          <a:xfrm>
            <a:off x="1038979" y="1532618"/>
            <a:ext cx="2391019" cy="4152925"/>
            <a:chOff x="828477" y="1188169"/>
            <a:chExt cx="1906588" cy="3311525"/>
          </a:xfrm>
        </p:grpSpPr>
        <p:sp>
          <p:nvSpPr>
            <p:cNvPr id="44" name="Pentagon 78"/>
            <p:cNvSpPr/>
            <p:nvPr/>
          </p:nvSpPr>
          <p:spPr>
            <a:xfrm rot="5400000">
              <a:off x="72827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45" name="淘宝网Chenying0907出品 30"/>
            <p:cNvGrpSpPr/>
            <p:nvPr/>
          </p:nvGrpSpPr>
          <p:grpSpPr bwMode="auto">
            <a:xfrm>
              <a:off x="896740" y="1597745"/>
              <a:ext cx="1838325" cy="1261953"/>
              <a:chOff x="3658206" y="2768283"/>
              <a:chExt cx="1838623" cy="1261898"/>
            </a:xfrm>
          </p:grpSpPr>
          <p:sp>
            <p:nvSpPr>
              <p:cNvPr id="46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7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charset="0"/>
                    <a:sym typeface="Calibri" panose="020F050202020403020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48" name="淘宝网Chenying0907出品 6"/>
          <p:cNvGrpSpPr/>
          <p:nvPr/>
        </p:nvGrpSpPr>
        <p:grpSpPr>
          <a:xfrm>
            <a:off x="3700753" y="1532618"/>
            <a:ext cx="2420880" cy="4152925"/>
            <a:chOff x="2950965" y="1188169"/>
            <a:chExt cx="1930400" cy="3311525"/>
          </a:xfrm>
        </p:grpSpPr>
        <p:sp>
          <p:nvSpPr>
            <p:cNvPr id="49" name="Pentagon 143"/>
            <p:cNvSpPr/>
            <p:nvPr/>
          </p:nvSpPr>
          <p:spPr>
            <a:xfrm rot="5400000">
              <a:off x="2195315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50" name="淘宝网Chenying0907出品 33"/>
            <p:cNvGrpSpPr/>
            <p:nvPr/>
          </p:nvGrpSpPr>
          <p:grpSpPr bwMode="auto">
            <a:xfrm>
              <a:off x="3043040" y="1597745"/>
              <a:ext cx="1838325" cy="1261953"/>
              <a:chOff x="3658206" y="2768283"/>
              <a:chExt cx="1838623" cy="1261898"/>
            </a:xfrm>
          </p:grpSpPr>
          <p:sp>
            <p:nvSpPr>
              <p:cNvPr id="51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solidFill>
                      <a:schemeClr val="bg1"/>
                    </a:solidFill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2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charset="0"/>
                    <a:sym typeface="Calibri" panose="020F050202020403020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53" name="淘宝网Chenying0907出品 7"/>
          <p:cNvGrpSpPr/>
          <p:nvPr/>
        </p:nvGrpSpPr>
        <p:grpSpPr>
          <a:xfrm>
            <a:off x="6360537" y="1532618"/>
            <a:ext cx="2452735" cy="4152925"/>
            <a:chOff x="5071865" y="1188169"/>
            <a:chExt cx="1955800" cy="3311525"/>
          </a:xfrm>
        </p:grpSpPr>
        <p:sp>
          <p:nvSpPr>
            <p:cNvPr id="54" name="Pentagon 150"/>
            <p:cNvSpPr/>
            <p:nvPr/>
          </p:nvSpPr>
          <p:spPr>
            <a:xfrm rot="5400000">
              <a:off x="4316215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55" name="淘宝网Chenying0907出品 37"/>
            <p:cNvGrpSpPr/>
            <p:nvPr/>
          </p:nvGrpSpPr>
          <p:grpSpPr bwMode="auto">
            <a:xfrm>
              <a:off x="5189340" y="1597745"/>
              <a:ext cx="1838325" cy="1261953"/>
              <a:chOff x="3658206" y="2768283"/>
              <a:chExt cx="1838623" cy="1261898"/>
            </a:xfrm>
          </p:grpSpPr>
          <p:sp>
            <p:nvSpPr>
              <p:cNvPr id="56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7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7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charset="0"/>
                    <a:sym typeface="Calibri" panose="020F050202020403020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58" name="淘宝网Chenying0907出品 8"/>
          <p:cNvGrpSpPr/>
          <p:nvPr/>
        </p:nvGrpSpPr>
        <p:grpSpPr>
          <a:xfrm>
            <a:off x="9022310" y="1532618"/>
            <a:ext cx="2484588" cy="4152925"/>
            <a:chOff x="7194352" y="1188169"/>
            <a:chExt cx="1981200" cy="3311525"/>
          </a:xfrm>
        </p:grpSpPr>
        <p:sp>
          <p:nvSpPr>
            <p:cNvPr id="59" name="Pentagon 157"/>
            <p:cNvSpPr/>
            <p:nvPr/>
          </p:nvSpPr>
          <p:spPr>
            <a:xfrm rot="5400000">
              <a:off x="6438702" y="1943819"/>
              <a:ext cx="3311525" cy="1800225"/>
            </a:xfrm>
            <a:prstGeom prst="homePlate">
              <a:avLst>
                <a:gd name="adj" fmla="val 31766"/>
              </a:avLst>
            </a:prstGeom>
            <a:solidFill>
              <a:schemeClr val="accent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 dirty="0"/>
            </a:p>
          </p:txBody>
        </p:sp>
        <p:grpSp>
          <p:nvGrpSpPr>
            <p:cNvPr id="60" name="淘宝网Chenying0907出品 40"/>
            <p:cNvGrpSpPr/>
            <p:nvPr/>
          </p:nvGrpSpPr>
          <p:grpSpPr bwMode="auto">
            <a:xfrm>
              <a:off x="7335640" y="1597745"/>
              <a:ext cx="1839912" cy="1261953"/>
              <a:chOff x="3658206" y="2768283"/>
              <a:chExt cx="1838623" cy="1261898"/>
            </a:xfrm>
          </p:grpSpPr>
          <p:sp>
            <p:nvSpPr>
              <p:cNvPr id="61" name="淘宝网Chenying0907出品 47"/>
              <p:cNvSpPr>
                <a:spLocks noChangeArrowheads="1"/>
              </p:cNvSpPr>
              <p:nvPr/>
            </p:nvSpPr>
            <p:spPr bwMode="auto">
              <a:xfrm>
                <a:off x="3658206" y="3275753"/>
                <a:ext cx="1711816" cy="754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pPr algn="just">
                  <a:lnSpc>
                    <a:spcPct val="130000"/>
                  </a:lnSpc>
                  <a:defRPr/>
                </a:pPr>
                <a:r>
                  <a:rPr lang="zh-CN" altLang="en-US" sz="1065" spc="400" dirty="0">
                    <a:latin typeface="微软雅黑" panose="020B0503020204020204" pitchFamily="34" charset="-122"/>
                  </a:rPr>
                  <a:t>详细内容</a:t>
                </a:r>
                <a:r>
                  <a:rPr lang="en-US" altLang="zh-CN" sz="1065" spc="400" dirty="0">
                    <a:latin typeface="微软雅黑" panose="020B0503020204020204" pitchFamily="34" charset="-122"/>
                  </a:rPr>
                  <a:t>……</a:t>
                </a:r>
                <a:r>
                  <a:rPr lang="zh-CN" altLang="en-US" sz="1065" spc="400" dirty="0">
                    <a:latin typeface="微软雅黑" panose="020B0503020204020204" pitchFamily="34" charset="-122"/>
                  </a:rPr>
                  <a:t>点击输入本栏的具体文字，简明扼要的说明分项内容，此为概念图解。</a:t>
                </a:r>
                <a:endParaRPr lang="zh-CN" altLang="en-US" sz="1065" spc="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2" name="淘宝网Chenying0907出品 48"/>
              <p:cNvSpPr>
                <a:spLocks noChangeArrowheads="1"/>
              </p:cNvSpPr>
              <p:nvPr/>
            </p:nvSpPr>
            <p:spPr bwMode="auto">
              <a:xfrm>
                <a:off x="3676450" y="2768283"/>
                <a:ext cx="1820379" cy="442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zh-CN" sz="3010" b="1">
                    <a:solidFill>
                      <a:schemeClr val="bg1"/>
                    </a:solidFill>
                    <a:cs typeface="Calibri" panose="020F0502020204030204" charset="0"/>
                    <a:sym typeface="Calibri" panose="020F0502020204030204" charset="0"/>
                  </a:rPr>
                  <a:t>TITLE HERE</a:t>
                </a:r>
                <a:endParaRPr lang="zh-CN" altLang="en-US" sz="3010" b="1">
                  <a:solidFill>
                    <a:schemeClr val="bg1"/>
                  </a:solidFill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63" name="淘宝网Chenying0907出品 4"/>
          <p:cNvGrpSpPr/>
          <p:nvPr/>
        </p:nvGrpSpPr>
        <p:grpSpPr>
          <a:xfrm>
            <a:off x="1039357" y="3880399"/>
            <a:ext cx="2257599" cy="2257599"/>
            <a:chOff x="828778" y="3060280"/>
            <a:chExt cx="1800200" cy="1800200"/>
          </a:xfrm>
        </p:grpSpPr>
        <p:sp>
          <p:nvSpPr>
            <p:cNvPr id="64" name="Oval 76"/>
            <p:cNvSpPr/>
            <p:nvPr/>
          </p:nvSpPr>
          <p:spPr>
            <a:xfrm>
              <a:off x="828778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>
                <a:latin typeface="Impact" panose="020B0806030902050204" pitchFamily="34" charset="0"/>
              </a:endParaRPr>
            </a:p>
          </p:txBody>
        </p:sp>
        <p:sp>
          <p:nvSpPr>
            <p:cNvPr id="65" name="TextBox 79"/>
            <p:cNvSpPr txBox="1">
              <a:spLocks noChangeArrowheads="1"/>
            </p:cNvSpPr>
            <p:nvPr/>
          </p:nvSpPr>
          <p:spPr bwMode="auto">
            <a:xfrm>
              <a:off x="1494701" y="3143969"/>
              <a:ext cx="469366" cy="10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8275" dirty="0">
                  <a:solidFill>
                    <a:schemeClr val="accent3"/>
                  </a:solidFill>
                  <a:latin typeface="Impact" panose="020B0806030902050204" pitchFamily="34" charset="0"/>
                </a:rPr>
                <a:t>1</a:t>
              </a:r>
              <a:endParaRPr lang="en-US" altLang="zh-CN" sz="8275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6" name="TextBox 80"/>
            <p:cNvSpPr txBox="1"/>
            <p:nvPr/>
          </p:nvSpPr>
          <p:spPr>
            <a:xfrm>
              <a:off x="1187772" y="4021857"/>
              <a:ext cx="1081637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3"/>
                  </a:solidFill>
                  <a:latin typeface="Impact" panose="020B0806030902050204" pitchFamily="34" charset="0"/>
                </a:rPr>
                <a:t>strengths</a:t>
              </a:r>
              <a:endParaRPr lang="en-US" sz="7525" cap="small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7" name="淘宝网Chenying0907出品 10"/>
          <p:cNvGrpSpPr/>
          <p:nvPr/>
        </p:nvGrpSpPr>
        <p:grpSpPr>
          <a:xfrm>
            <a:off x="3700226" y="3880399"/>
            <a:ext cx="2257599" cy="2257599"/>
            <a:chOff x="2950544" y="3060280"/>
            <a:chExt cx="1800200" cy="1800200"/>
          </a:xfrm>
        </p:grpSpPr>
        <p:sp>
          <p:nvSpPr>
            <p:cNvPr id="68" name="Oval 147"/>
            <p:cNvSpPr/>
            <p:nvPr/>
          </p:nvSpPr>
          <p:spPr>
            <a:xfrm>
              <a:off x="2950544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>
                <a:latin typeface="Impact" panose="020B0806030902050204" pitchFamily="34" charset="0"/>
              </a:endParaRPr>
            </a:p>
          </p:txBody>
        </p:sp>
        <p:sp>
          <p:nvSpPr>
            <p:cNvPr id="69" name="TextBox 145"/>
            <p:cNvSpPr txBox="1">
              <a:spLocks noChangeArrowheads="1"/>
            </p:cNvSpPr>
            <p:nvPr/>
          </p:nvSpPr>
          <p:spPr bwMode="auto">
            <a:xfrm>
              <a:off x="3565264" y="3143969"/>
              <a:ext cx="571624" cy="10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8275" dirty="0">
                  <a:solidFill>
                    <a:schemeClr val="accent1"/>
                  </a:solidFill>
                  <a:latin typeface="Impact" panose="020B0806030902050204" pitchFamily="34" charset="0"/>
                </a:rPr>
                <a:t>2</a:t>
              </a:r>
              <a:endParaRPr lang="en-US" altLang="zh-CN" sz="8275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0" name="TextBox 146"/>
            <p:cNvSpPr txBox="1"/>
            <p:nvPr/>
          </p:nvSpPr>
          <p:spPr>
            <a:xfrm>
              <a:off x="3242358" y="4021857"/>
              <a:ext cx="1215850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1"/>
                  </a:solidFill>
                  <a:latin typeface="Impact" panose="020B0806030902050204" pitchFamily="34" charset="0"/>
                </a:rPr>
                <a:t>weaknesses</a:t>
              </a:r>
              <a:endParaRPr lang="en-US" sz="7525" cap="small" dirty="0">
                <a:solidFill>
                  <a:schemeClr val="accent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1" name="淘宝网Chenying0907出品 11"/>
          <p:cNvGrpSpPr/>
          <p:nvPr/>
        </p:nvGrpSpPr>
        <p:grpSpPr>
          <a:xfrm>
            <a:off x="6361093" y="3880399"/>
            <a:ext cx="2257598" cy="2257599"/>
            <a:chOff x="5072310" y="3060280"/>
            <a:chExt cx="1800200" cy="1800200"/>
          </a:xfrm>
        </p:grpSpPr>
        <p:grpSp>
          <p:nvGrpSpPr>
            <p:cNvPr id="72" name="淘宝网Chenying0907出品 9"/>
            <p:cNvGrpSpPr/>
            <p:nvPr/>
          </p:nvGrpSpPr>
          <p:grpSpPr>
            <a:xfrm>
              <a:off x="5072310" y="3060280"/>
              <a:ext cx="1800200" cy="1800200"/>
              <a:chOff x="5072310" y="3060280"/>
              <a:chExt cx="1800200" cy="1800200"/>
            </a:xfrm>
          </p:grpSpPr>
          <p:sp>
            <p:nvSpPr>
              <p:cNvPr id="74" name="Oval 154"/>
              <p:cNvSpPr/>
              <p:nvPr/>
            </p:nvSpPr>
            <p:spPr>
              <a:xfrm>
                <a:off x="5072310" y="3060280"/>
                <a:ext cx="1800200" cy="1800200"/>
              </a:xfrm>
              <a:prstGeom prst="ellipse">
                <a:avLst/>
              </a:prstGeom>
              <a:solidFill>
                <a:srgbClr val="EEF0F0"/>
              </a:solidFill>
              <a:ln w="28575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255">
                  <a:latin typeface="Impact" panose="020B0806030902050204" pitchFamily="34" charset="0"/>
                </a:endParaRPr>
              </a:p>
            </p:txBody>
          </p:sp>
          <p:sp>
            <p:nvSpPr>
              <p:cNvPr id="75" name="TextBox 152"/>
              <p:cNvSpPr txBox="1">
                <a:spLocks noChangeArrowheads="1"/>
              </p:cNvSpPr>
              <p:nvPr/>
            </p:nvSpPr>
            <p:spPr bwMode="auto">
              <a:xfrm>
                <a:off x="5674816" y="3143969"/>
                <a:ext cx="595910" cy="1089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en-US" altLang="zh-CN" sz="8275" dirty="0">
                    <a:solidFill>
                      <a:schemeClr val="accent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8275" dirty="0">
                  <a:solidFill>
                    <a:schemeClr val="accent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73" name="TextBox 153"/>
            <p:cNvSpPr txBox="1"/>
            <p:nvPr/>
          </p:nvSpPr>
          <p:spPr>
            <a:xfrm>
              <a:off x="5267061" y="4021857"/>
              <a:ext cx="1411419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2"/>
                  </a:solidFill>
                  <a:latin typeface="Impact" panose="020B0806030902050204" pitchFamily="34" charset="0"/>
                </a:rPr>
                <a:t>opportunities</a:t>
              </a:r>
              <a:endParaRPr lang="en-US" sz="7525" cap="small" dirty="0">
                <a:solidFill>
                  <a:schemeClr val="accent2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6" name="淘宝网Chenying0907出品 12"/>
          <p:cNvGrpSpPr/>
          <p:nvPr/>
        </p:nvGrpSpPr>
        <p:grpSpPr>
          <a:xfrm>
            <a:off x="9021966" y="3880399"/>
            <a:ext cx="2257599" cy="2257599"/>
            <a:chOff x="7194077" y="3060280"/>
            <a:chExt cx="1800200" cy="1800200"/>
          </a:xfrm>
        </p:grpSpPr>
        <p:sp>
          <p:nvSpPr>
            <p:cNvPr id="77" name="Oval 161"/>
            <p:cNvSpPr/>
            <p:nvPr/>
          </p:nvSpPr>
          <p:spPr>
            <a:xfrm>
              <a:off x="7194077" y="3060280"/>
              <a:ext cx="1800200" cy="180020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255">
                <a:latin typeface="Impact" panose="020B0806030902050204" pitchFamily="34" charset="0"/>
              </a:endParaRPr>
            </a:p>
          </p:txBody>
        </p:sp>
        <p:sp>
          <p:nvSpPr>
            <p:cNvPr id="78" name="TextBox 159"/>
            <p:cNvSpPr txBox="1">
              <a:spLocks noChangeArrowheads="1"/>
            </p:cNvSpPr>
            <p:nvPr/>
          </p:nvSpPr>
          <p:spPr bwMode="auto">
            <a:xfrm>
              <a:off x="7809293" y="3143969"/>
              <a:ext cx="570345" cy="10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en-US" altLang="zh-CN" sz="8275" dirty="0">
                  <a:solidFill>
                    <a:schemeClr val="accent4"/>
                  </a:solidFill>
                  <a:latin typeface="Impact" panose="020B0806030902050204" pitchFamily="34" charset="0"/>
                </a:rPr>
                <a:t>4</a:t>
              </a:r>
              <a:endParaRPr lang="en-US" altLang="zh-CN" sz="8275" dirty="0">
                <a:solidFill>
                  <a:schemeClr val="accent4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9" name="TextBox 160"/>
            <p:cNvSpPr txBox="1"/>
            <p:nvPr/>
          </p:nvSpPr>
          <p:spPr>
            <a:xfrm>
              <a:off x="7670985" y="4021857"/>
              <a:ext cx="845369" cy="3813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10" cap="small" dirty="0">
                  <a:solidFill>
                    <a:schemeClr val="accent4"/>
                  </a:solidFill>
                  <a:latin typeface="Impact" panose="020B0806030902050204" pitchFamily="34" charset="0"/>
                </a:rPr>
                <a:t>threats</a:t>
              </a:r>
              <a:endParaRPr lang="en-US" sz="7525" cap="small" dirty="0">
                <a:solidFill>
                  <a:schemeClr val="accent4"/>
                </a:solidFill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502331" y="346202"/>
            <a:ext cx="2692836" cy="630942"/>
            <a:chOff x="1203343" y="320616"/>
            <a:chExt cx="2692834" cy="630943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2577547" y="703361"/>
              <a:ext cx="1318630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DIRECTORY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203343" y="320616"/>
              <a:ext cx="1330812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 录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 flipH="1">
            <a:off x="4014290" y="5014274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355687" y="5014274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16200000" flipV="1">
            <a:off x="5184992" y="3843577"/>
            <a:ext cx="234139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rot="2700000" flipH="1">
            <a:off x="4357178" y="4186465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18900000">
            <a:off x="6012799" y="4186465"/>
            <a:ext cx="23413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2411147" y="4317062"/>
            <a:ext cx="1314133" cy="1334843"/>
          </a:xfrm>
          <a:prstGeom prst="ellipse">
            <a:avLst/>
          </a:prstGeom>
          <a:solidFill>
            <a:srgbClr val="72A81D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TextBox 33"/>
          <p:cNvSpPr txBox="1"/>
          <p:nvPr/>
        </p:nvSpPr>
        <p:spPr>
          <a:xfrm>
            <a:off x="2283208" y="4492086"/>
            <a:ext cx="1542928" cy="972024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2665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093659" y="3513609"/>
            <a:ext cx="2496277" cy="2496277"/>
          </a:xfrm>
          <a:prstGeom prst="ellipse">
            <a:avLst/>
          </a:prstGeom>
          <a:solidFill>
            <a:srgbClr val="72A81D"/>
          </a:solidFill>
          <a:ln w="190500">
            <a:solidFill>
              <a:schemeClr val="bg1"/>
            </a:solidFill>
          </a:ln>
          <a:effectLst>
            <a:outerShdw blurRad="127000" dist="38100" dir="60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gray">
          <a:xfrm>
            <a:off x="5299620" y="4507834"/>
            <a:ext cx="1951611" cy="6667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7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目 </a:t>
            </a:r>
            <a:r>
              <a:rPr lang="zh-CN" altLang="en-US" sz="37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zh-CN" altLang="en-US" sz="37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401270" y="2027657"/>
            <a:ext cx="1314133" cy="133484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椭圆 35"/>
          <p:cNvSpPr/>
          <p:nvPr/>
        </p:nvSpPr>
        <p:spPr>
          <a:xfrm>
            <a:off x="5705526" y="1158017"/>
            <a:ext cx="1314133" cy="1334843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椭圆 36"/>
          <p:cNvSpPr/>
          <p:nvPr/>
        </p:nvSpPr>
        <p:spPr>
          <a:xfrm>
            <a:off x="7913771" y="2100139"/>
            <a:ext cx="1314133" cy="1334843"/>
          </a:xfrm>
          <a:prstGeom prst="ellipse">
            <a:avLst/>
          </a:prstGeom>
          <a:solidFill>
            <a:srgbClr val="72A81D"/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椭圆 37"/>
          <p:cNvSpPr/>
          <p:nvPr/>
        </p:nvSpPr>
        <p:spPr>
          <a:xfrm>
            <a:off x="8860747" y="4317062"/>
            <a:ext cx="1314133" cy="13348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9699" tIns="74848" rIns="149699" bIns="74848" rtlCol="0" anchor="ctr"/>
          <a:lstStyle/>
          <a:p>
            <a:pPr algn="ctr"/>
            <a:endParaRPr lang="zh-CN" altLang="en-US" sz="2400"/>
          </a:p>
        </p:txBody>
      </p:sp>
      <p:sp>
        <p:nvSpPr>
          <p:cNvPr id="39" name="TextBox 69"/>
          <p:cNvSpPr txBox="1"/>
          <p:nvPr/>
        </p:nvSpPr>
        <p:spPr>
          <a:xfrm>
            <a:off x="3288235" y="2209573"/>
            <a:ext cx="1494848" cy="972024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2665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66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70"/>
          <p:cNvSpPr txBox="1"/>
          <p:nvPr/>
        </p:nvSpPr>
        <p:spPr>
          <a:xfrm>
            <a:off x="5720720" y="1401825"/>
            <a:ext cx="1314133" cy="889822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72"/>
          <p:cNvSpPr txBox="1"/>
          <p:nvPr/>
        </p:nvSpPr>
        <p:spPr>
          <a:xfrm>
            <a:off x="8939872" y="4559819"/>
            <a:ext cx="1187925" cy="889822"/>
          </a:xfrm>
          <a:prstGeom prst="rect">
            <a:avLst/>
          </a:prstGeom>
          <a:noFill/>
        </p:spPr>
        <p:txBody>
          <a:bodyPr wrap="square" lIns="149699" tIns="74848" rIns="149699" bIns="74848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Click="0" advTm="0">
        <p15:prstTrans prst="origami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489530" y="350054"/>
            <a:ext cx="4769132" cy="630942"/>
            <a:chOff x="1211908" y="354469"/>
            <a:chExt cx="4769126" cy="630943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3628470" y="696190"/>
              <a:ext cx="2352564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sp>
        <p:nvSpPr>
          <p:cNvPr id="6" name="淘宝网Chenying0907出品 43"/>
          <p:cNvSpPr/>
          <p:nvPr/>
        </p:nvSpPr>
        <p:spPr>
          <a:xfrm>
            <a:off x="879477" y="2846290"/>
            <a:ext cx="3101975" cy="2041273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0 w 2493147"/>
              <a:gd name="connsiteY5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5" rIns="91028" bIns="45515" anchor="ctr"/>
          <a:lstStyle/>
          <a:p>
            <a:pPr algn="ctr">
              <a:defRPr/>
            </a:pPr>
            <a:endParaRPr lang="id-ID" sz="2255">
              <a:solidFill>
                <a:schemeClr val="bg1"/>
              </a:solidFill>
            </a:endParaRPr>
          </a:p>
        </p:txBody>
      </p:sp>
      <p:sp>
        <p:nvSpPr>
          <p:cNvPr id="7" name="淘宝网Chenying0907出品 44"/>
          <p:cNvSpPr/>
          <p:nvPr/>
        </p:nvSpPr>
        <p:spPr>
          <a:xfrm>
            <a:off x="3395665" y="2846290"/>
            <a:ext cx="3101975" cy="2041273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5" rIns="91028" bIns="45515" anchor="ctr"/>
          <a:lstStyle/>
          <a:p>
            <a:pPr algn="ctr">
              <a:defRPr/>
            </a:pPr>
            <a:endParaRPr lang="id-ID" sz="2255">
              <a:solidFill>
                <a:schemeClr val="bg1"/>
              </a:solidFill>
            </a:endParaRPr>
          </a:p>
        </p:txBody>
      </p:sp>
      <p:sp>
        <p:nvSpPr>
          <p:cNvPr id="8" name="淘宝网Chenying0907出品 45"/>
          <p:cNvSpPr/>
          <p:nvPr/>
        </p:nvSpPr>
        <p:spPr>
          <a:xfrm>
            <a:off x="5911851" y="2846290"/>
            <a:ext cx="3101975" cy="2041273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5" rIns="91028" bIns="45515" anchor="ctr"/>
          <a:lstStyle/>
          <a:p>
            <a:pPr algn="ctr">
              <a:defRPr/>
            </a:pPr>
            <a:endParaRPr lang="id-ID" sz="2255">
              <a:solidFill>
                <a:schemeClr val="bg1"/>
              </a:solidFill>
            </a:endParaRPr>
          </a:p>
        </p:txBody>
      </p:sp>
      <p:sp>
        <p:nvSpPr>
          <p:cNvPr id="9" name="淘宝网Chenying0907出品 46"/>
          <p:cNvSpPr/>
          <p:nvPr/>
        </p:nvSpPr>
        <p:spPr>
          <a:xfrm>
            <a:off x="8428039" y="2846290"/>
            <a:ext cx="3101975" cy="2041273"/>
          </a:xfrm>
          <a:custGeom>
            <a:avLst/>
            <a:gdLst>
              <a:gd name="connsiteX0" fmla="*/ 0 w 2493147"/>
              <a:gd name="connsiteY0" fmla="*/ 0 h 997259"/>
              <a:gd name="connsiteX1" fmla="*/ 1994518 w 2493147"/>
              <a:gd name="connsiteY1" fmla="*/ 0 h 997259"/>
              <a:gd name="connsiteX2" fmla="*/ 2493147 w 2493147"/>
              <a:gd name="connsiteY2" fmla="*/ 498630 h 997259"/>
              <a:gd name="connsiteX3" fmla="*/ 1994518 w 2493147"/>
              <a:gd name="connsiteY3" fmla="*/ 997259 h 997259"/>
              <a:gd name="connsiteX4" fmla="*/ 0 w 2493147"/>
              <a:gd name="connsiteY4" fmla="*/ 997259 h 997259"/>
              <a:gd name="connsiteX5" fmla="*/ 498630 w 2493147"/>
              <a:gd name="connsiteY5" fmla="*/ 498630 h 997259"/>
              <a:gd name="connsiteX6" fmla="*/ 0 w 2493147"/>
              <a:gd name="connsiteY6" fmla="*/ 0 h 99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147" h="997259">
                <a:moveTo>
                  <a:pt x="0" y="0"/>
                </a:moveTo>
                <a:lnTo>
                  <a:pt x="1994518" y="0"/>
                </a:lnTo>
                <a:lnTo>
                  <a:pt x="2493147" y="498630"/>
                </a:lnTo>
                <a:lnTo>
                  <a:pt x="1994518" y="997259"/>
                </a:lnTo>
                <a:lnTo>
                  <a:pt x="0" y="997259"/>
                </a:lnTo>
                <a:lnTo>
                  <a:pt x="498630" y="498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5" rIns="91028" bIns="45515" anchor="ctr"/>
          <a:lstStyle/>
          <a:p>
            <a:pPr algn="ctr">
              <a:defRPr/>
            </a:pPr>
            <a:endParaRPr lang="id-ID" sz="2255">
              <a:solidFill>
                <a:schemeClr val="bg1"/>
              </a:solidFill>
            </a:endParaRPr>
          </a:p>
        </p:txBody>
      </p:sp>
      <p:grpSp>
        <p:nvGrpSpPr>
          <p:cNvPr id="10" name="淘宝网Chenying0907出品 1"/>
          <p:cNvGrpSpPr/>
          <p:nvPr/>
        </p:nvGrpSpPr>
        <p:grpSpPr>
          <a:xfrm>
            <a:off x="501753" y="2521395"/>
            <a:ext cx="865087" cy="834707"/>
            <a:chOff x="400095" y="1976616"/>
            <a:chExt cx="689816" cy="665592"/>
          </a:xfrm>
        </p:grpSpPr>
        <p:sp>
          <p:nvSpPr>
            <p:cNvPr id="11" name="淘宝网Chenying0907出品 37"/>
            <p:cNvSpPr/>
            <p:nvPr/>
          </p:nvSpPr>
          <p:spPr>
            <a:xfrm>
              <a:off x="400095" y="1976616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12" name="淘宝网Chenying0907出品 38"/>
            <p:cNvSpPr/>
            <p:nvPr/>
          </p:nvSpPr>
          <p:spPr>
            <a:xfrm>
              <a:off x="475966" y="2051912"/>
              <a:ext cx="522803" cy="515064"/>
            </a:xfrm>
            <a:prstGeom prst="ellipse">
              <a:avLst/>
            </a:prstGeom>
            <a:solidFill>
              <a:schemeClr val="accent3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13" name="淘宝网Chenying0907出品 33"/>
            <p:cNvGrpSpPr/>
            <p:nvPr/>
          </p:nvGrpSpPr>
          <p:grpSpPr bwMode="auto">
            <a:xfrm>
              <a:off x="602552" y="2163176"/>
              <a:ext cx="487359" cy="442555"/>
              <a:chOff x="5722963" y="2742165"/>
              <a:chExt cx="500063" cy="460375"/>
            </a:xfrm>
          </p:grpSpPr>
          <p:sp>
            <p:nvSpPr>
              <p:cNvPr id="14" name="淘宝网Chenying0907出品 55"/>
              <p:cNvSpPr/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淘宝网Chenying0907出品 56"/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7692 h 77"/>
                  <a:gd name="T8" fmla="*/ 100935 w 31"/>
                  <a:gd name="T9" fmla="*/ 279194 h 77"/>
                  <a:gd name="T10" fmla="*/ 59813 w 31"/>
                  <a:gd name="T11" fmla="*/ 290513 h 77"/>
                  <a:gd name="T12" fmla="*/ 7477 w 31"/>
                  <a:gd name="T13" fmla="*/ 271649 h 77"/>
                  <a:gd name="T14" fmla="*/ 0 w 31"/>
                  <a:gd name="T15" fmla="*/ 215055 h 77"/>
                  <a:gd name="T16" fmla="*/ 0 w 31"/>
                  <a:gd name="T17" fmla="*/ 79231 h 77"/>
                  <a:gd name="T18" fmla="*/ 11215 w 31"/>
                  <a:gd name="T19" fmla="*/ 22637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淘宝网Chenying0907出品 57"/>
              <p:cNvSpPr/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41588 h 76"/>
                  <a:gd name="T2" fmla="*/ 41716 w 18"/>
                  <a:gd name="T3" fmla="*/ 0 h 76"/>
                  <a:gd name="T4" fmla="*/ 68263 w 18"/>
                  <a:gd name="T5" fmla="*/ 0 h 76"/>
                  <a:gd name="T6" fmla="*/ 68263 w 18"/>
                  <a:gd name="T7" fmla="*/ 287338 h 76"/>
                  <a:gd name="T8" fmla="*/ 30339 w 18"/>
                  <a:gd name="T9" fmla="*/ 287338 h 76"/>
                  <a:gd name="T10" fmla="*/ 30339 w 18"/>
                  <a:gd name="T11" fmla="*/ 71835 h 76"/>
                  <a:gd name="T12" fmla="*/ 0 w 18"/>
                  <a:gd name="T13" fmla="*/ 71835 h 76"/>
                  <a:gd name="T14" fmla="*/ 0 w 18"/>
                  <a:gd name="T15" fmla="*/ 41588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淘宝网Chenying0907出品 2"/>
          <p:cNvGrpSpPr/>
          <p:nvPr/>
        </p:nvGrpSpPr>
        <p:grpSpPr>
          <a:xfrm>
            <a:off x="4509552" y="4427656"/>
            <a:ext cx="875249" cy="834707"/>
            <a:chOff x="3595897" y="3496661"/>
            <a:chExt cx="697920" cy="665592"/>
          </a:xfrm>
        </p:grpSpPr>
        <p:sp>
          <p:nvSpPr>
            <p:cNvPr id="18" name="淘宝网Chenying0907出品 45"/>
            <p:cNvSpPr/>
            <p:nvPr/>
          </p:nvSpPr>
          <p:spPr>
            <a:xfrm>
              <a:off x="3595897" y="3496661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19" name="淘宝网Chenying0907出品 46"/>
            <p:cNvSpPr/>
            <p:nvPr/>
          </p:nvSpPr>
          <p:spPr>
            <a:xfrm>
              <a:off x="3672277" y="3572102"/>
              <a:ext cx="521537" cy="515064"/>
            </a:xfrm>
            <a:prstGeom prst="ellipse">
              <a:avLst/>
            </a:prstGeom>
            <a:solidFill>
              <a:schemeClr val="accent1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20" name="淘宝网Chenying0907出品 41"/>
            <p:cNvGrpSpPr/>
            <p:nvPr/>
          </p:nvGrpSpPr>
          <p:grpSpPr bwMode="auto">
            <a:xfrm>
              <a:off x="3795066" y="3678365"/>
              <a:ext cx="498751" cy="442555"/>
              <a:chOff x="952501" y="6013451"/>
              <a:chExt cx="511175" cy="460375"/>
            </a:xfrm>
          </p:grpSpPr>
          <p:sp>
            <p:nvSpPr>
              <p:cNvPr id="21" name="淘宝网Chenying0907出品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淘宝网Chenying0907出品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淘宝网Chenying0907出品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淘宝网Chenying0907出品 3"/>
          <p:cNvGrpSpPr/>
          <p:nvPr/>
        </p:nvGrpSpPr>
        <p:grpSpPr>
          <a:xfrm>
            <a:off x="7025624" y="2428352"/>
            <a:ext cx="845203" cy="834707"/>
            <a:chOff x="5602203" y="1902424"/>
            <a:chExt cx="673961" cy="665592"/>
          </a:xfrm>
        </p:grpSpPr>
        <p:sp>
          <p:nvSpPr>
            <p:cNvPr id="25" name="淘宝网Chenying0907出品 53"/>
            <p:cNvSpPr/>
            <p:nvPr/>
          </p:nvSpPr>
          <p:spPr>
            <a:xfrm>
              <a:off x="5602203" y="1902424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26" name="淘宝网Chenying0907出品 54"/>
            <p:cNvSpPr/>
            <p:nvPr/>
          </p:nvSpPr>
          <p:spPr>
            <a:xfrm>
              <a:off x="5677409" y="1976903"/>
              <a:ext cx="522802" cy="516314"/>
            </a:xfrm>
            <a:prstGeom prst="ellipse">
              <a:avLst/>
            </a:prstGeom>
            <a:solidFill>
              <a:schemeClr val="accent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27" name="淘宝网Chenying0907出品 49"/>
            <p:cNvGrpSpPr/>
            <p:nvPr/>
          </p:nvGrpSpPr>
          <p:grpSpPr bwMode="auto">
            <a:xfrm>
              <a:off x="5778679" y="2088166"/>
              <a:ext cx="497485" cy="442555"/>
              <a:chOff x="5405438" y="6815138"/>
              <a:chExt cx="511175" cy="460375"/>
            </a:xfrm>
          </p:grpSpPr>
          <p:sp>
            <p:nvSpPr>
              <p:cNvPr id="28" name="淘宝网Chenying0907出品 61"/>
              <p:cNvSpPr/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淘宝网Chenying0907出品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淘宝网Chenying0907出品 63"/>
              <p:cNvSpPr/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淘宝网Chenying0907出品 4"/>
          <p:cNvGrpSpPr/>
          <p:nvPr/>
        </p:nvGrpSpPr>
        <p:grpSpPr>
          <a:xfrm>
            <a:off x="10498149" y="4333788"/>
            <a:ext cx="892167" cy="834707"/>
            <a:chOff x="8371179" y="3421811"/>
            <a:chExt cx="711410" cy="665592"/>
          </a:xfrm>
        </p:grpSpPr>
        <p:sp>
          <p:nvSpPr>
            <p:cNvPr id="32" name="淘宝网Chenying0907出品 61"/>
            <p:cNvSpPr/>
            <p:nvPr/>
          </p:nvSpPr>
          <p:spPr>
            <a:xfrm>
              <a:off x="8371179" y="3421811"/>
              <a:ext cx="673956" cy="665592"/>
            </a:xfrm>
            <a:prstGeom prst="ellipse">
              <a:avLst/>
            </a:pr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sp>
          <p:nvSpPr>
            <p:cNvPr id="33" name="淘宝网Chenying0907出品 62"/>
            <p:cNvSpPr/>
            <p:nvPr/>
          </p:nvSpPr>
          <p:spPr>
            <a:xfrm>
              <a:off x="8447124" y="3497093"/>
              <a:ext cx="522802" cy="515064"/>
            </a:xfrm>
            <a:prstGeom prst="ellipse">
              <a:avLst/>
            </a:prstGeom>
            <a:solidFill>
              <a:schemeClr val="accent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028" tIns="45515" rIns="91028" bIns="45515" anchor="ctr"/>
            <a:lstStyle/>
            <a:p>
              <a:pPr algn="ctr">
                <a:defRPr/>
              </a:pPr>
              <a:endParaRPr lang="zh-CN" altLang="en-US" sz="2255">
                <a:solidFill>
                  <a:schemeClr val="bg1"/>
                </a:solidFill>
              </a:endParaRPr>
            </a:p>
          </p:txBody>
        </p:sp>
        <p:grpSp>
          <p:nvGrpSpPr>
            <p:cNvPr id="34" name="淘宝网Chenying0907出品 57"/>
            <p:cNvGrpSpPr/>
            <p:nvPr/>
          </p:nvGrpSpPr>
          <p:grpSpPr bwMode="auto">
            <a:xfrm>
              <a:off x="8577508" y="3630859"/>
              <a:ext cx="505081" cy="445056"/>
              <a:chOff x="688976" y="7240588"/>
              <a:chExt cx="519113" cy="461963"/>
            </a:xfrm>
          </p:grpSpPr>
          <p:sp>
            <p:nvSpPr>
              <p:cNvPr id="35" name="淘宝网Chenying0907出品 64"/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淘宝网Chenying0907出品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淘宝网Chenying0907出品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1" name="淘宝网Chenying0907出品 20"/>
          <p:cNvSpPr txBox="1"/>
          <p:nvPr/>
        </p:nvSpPr>
        <p:spPr>
          <a:xfrm>
            <a:off x="1386795" y="3627977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43" name="淘宝网Chenying0907出品 20"/>
          <p:cNvSpPr txBox="1"/>
          <p:nvPr/>
        </p:nvSpPr>
        <p:spPr>
          <a:xfrm>
            <a:off x="4237700" y="3627977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44" name="淘宝网Chenying0907出品 20"/>
          <p:cNvSpPr txBox="1"/>
          <p:nvPr/>
        </p:nvSpPr>
        <p:spPr>
          <a:xfrm>
            <a:off x="6754142" y="3627977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45" name="淘宝网Chenying0907出品 20"/>
          <p:cNvSpPr txBox="1"/>
          <p:nvPr/>
        </p:nvSpPr>
        <p:spPr>
          <a:xfrm>
            <a:off x="9366144" y="3627977"/>
            <a:ext cx="1677833" cy="477858"/>
          </a:xfrm>
          <a:prstGeom prst="rect">
            <a:avLst/>
          </a:prstGeom>
          <a:noFill/>
        </p:spPr>
        <p:txBody>
          <a:bodyPr wrap="none" lIns="91028" tIns="45515" rIns="91028" bIns="45515">
            <a:spAutoFit/>
          </a:bodyPr>
          <a:lstStyle/>
          <a:p>
            <a:pPr algn="ctr">
              <a:defRPr/>
            </a:pPr>
            <a:r>
              <a: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2510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grpSp>
        <p:nvGrpSpPr>
          <p:cNvPr id="46" name="淘宝网Chenying0907出品 98"/>
          <p:cNvGrpSpPr/>
          <p:nvPr/>
        </p:nvGrpSpPr>
        <p:grpSpPr bwMode="auto">
          <a:xfrm>
            <a:off x="3457172" y="1504074"/>
            <a:ext cx="3227051" cy="1234397"/>
            <a:chOff x="3508035" y="4207856"/>
            <a:chExt cx="3228023" cy="1250395"/>
          </a:xfrm>
        </p:grpSpPr>
        <p:sp>
          <p:nvSpPr>
            <p:cNvPr id="47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4"/>
              <a:ext cx="3228023" cy="74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48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49" name="淘宝网Chenying0907出品 98"/>
          <p:cNvGrpSpPr/>
          <p:nvPr/>
        </p:nvGrpSpPr>
        <p:grpSpPr bwMode="auto">
          <a:xfrm>
            <a:off x="879215" y="5005755"/>
            <a:ext cx="2406651" cy="1447850"/>
            <a:chOff x="3508035" y="4207856"/>
            <a:chExt cx="2407376" cy="1466613"/>
          </a:xfrm>
        </p:grpSpPr>
        <p:sp>
          <p:nvSpPr>
            <p:cNvPr id="50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2"/>
              <a:ext cx="2407376" cy="958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1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52" name="淘宝网Chenying0907出品 98"/>
          <p:cNvGrpSpPr/>
          <p:nvPr/>
        </p:nvGrpSpPr>
        <p:grpSpPr bwMode="auto">
          <a:xfrm>
            <a:off x="8402640" y="1467321"/>
            <a:ext cx="3073217" cy="1234395"/>
            <a:chOff x="3508034" y="4207857"/>
            <a:chExt cx="3074144" cy="1250394"/>
          </a:xfrm>
        </p:grpSpPr>
        <p:sp>
          <p:nvSpPr>
            <p:cNvPr id="53" name="淘宝网Chenying0907出品 47"/>
            <p:cNvSpPr>
              <a:spLocks noChangeArrowheads="1"/>
            </p:cNvSpPr>
            <p:nvPr/>
          </p:nvSpPr>
          <p:spPr bwMode="auto">
            <a:xfrm>
              <a:off x="3508034" y="4716054"/>
              <a:ext cx="3074144" cy="74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4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7"/>
              <a:ext cx="1819825" cy="484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  <p:grpSp>
        <p:nvGrpSpPr>
          <p:cNvPr id="55" name="淘宝网Chenying0907出品 98"/>
          <p:cNvGrpSpPr/>
          <p:nvPr/>
        </p:nvGrpSpPr>
        <p:grpSpPr bwMode="auto">
          <a:xfrm>
            <a:off x="5880244" y="5005755"/>
            <a:ext cx="2406651" cy="1447850"/>
            <a:chOff x="3508035" y="4207856"/>
            <a:chExt cx="2407376" cy="1466613"/>
          </a:xfrm>
        </p:grpSpPr>
        <p:sp>
          <p:nvSpPr>
            <p:cNvPr id="56" name="淘宝网Chenying0907出品 47"/>
            <p:cNvSpPr>
              <a:spLocks noChangeArrowheads="1"/>
            </p:cNvSpPr>
            <p:nvPr/>
          </p:nvSpPr>
          <p:spPr bwMode="auto">
            <a:xfrm>
              <a:off x="3508035" y="4716052"/>
              <a:ext cx="2407376" cy="958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sp>
          <p:nvSpPr>
            <p:cNvPr id="57" name="淘宝网Chenying0907出品 48"/>
            <p:cNvSpPr>
              <a:spLocks noChangeArrowheads="1"/>
            </p:cNvSpPr>
            <p:nvPr/>
          </p:nvSpPr>
          <p:spPr bwMode="auto">
            <a:xfrm>
              <a:off x="3508035" y="4207856"/>
              <a:ext cx="1819824" cy="48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510" b="1" spc="400" dirty="0">
                  <a:solidFill>
                    <a:schemeClr val="bg1"/>
                  </a:solidFill>
                  <a:latin typeface="+mj-ea"/>
                  <a:ea typeface="+mj-ea"/>
                  <a:sym typeface="宋体" panose="02010600030101010101" pitchFamily="2" charset="-122"/>
                </a:rPr>
                <a:t>添加标题</a:t>
              </a:r>
              <a:endParaRPr lang="zh-CN" altLang="en-US" sz="2510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1" grpId="0"/>
      <p:bldP spid="43" grpId="0"/>
      <p:bldP spid="44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489530" y="350054"/>
            <a:ext cx="4769132" cy="630942"/>
            <a:chOff x="1211908" y="354469"/>
            <a:chExt cx="4769126" cy="630943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3628470" y="696190"/>
              <a:ext cx="2352564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413500" y="1582330"/>
            <a:ext cx="4883149" cy="1125679"/>
            <a:chOff x="5114098" y="1042631"/>
            <a:chExt cx="3893803" cy="897612"/>
          </a:xfrm>
        </p:grpSpPr>
        <p:grpSp>
          <p:nvGrpSpPr>
            <p:cNvPr id="7" name="组合 3"/>
            <p:cNvGrpSpPr/>
            <p:nvPr/>
          </p:nvGrpSpPr>
          <p:grpSpPr bwMode="auto">
            <a:xfrm>
              <a:off x="5114098" y="1042631"/>
              <a:ext cx="3893803" cy="897612"/>
              <a:chOff x="6414055" y="1323255"/>
              <a:chExt cx="4882261" cy="1141097"/>
            </a:xfrm>
          </p:grpSpPr>
          <p:grpSp>
            <p:nvGrpSpPr>
              <p:cNvPr id="13" name="组合 55"/>
              <p:cNvGrpSpPr/>
              <p:nvPr/>
            </p:nvGrpSpPr>
            <p:grpSpPr bwMode="auto">
              <a:xfrm>
                <a:off x="6533096" y="1423380"/>
                <a:ext cx="4763220" cy="940849"/>
                <a:chOff x="3791205" y="5346444"/>
                <a:chExt cx="5833187" cy="1152193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4007768" y="5518711"/>
                  <a:ext cx="5400600" cy="8076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3"/>
                </a:solidFill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任意多边形 20"/>
                <p:cNvSpPr/>
                <p:nvPr/>
              </p:nvSpPr>
              <p:spPr>
                <a:xfrm>
                  <a:off x="3791205" y="5346444"/>
                  <a:ext cx="5833187" cy="1152193"/>
                </a:xfrm>
                <a:custGeom>
                  <a:avLst/>
                  <a:gdLst>
                    <a:gd name="connsiteX0" fmla="*/ 619854 w 5832648"/>
                    <a:gd name="connsiteY0" fmla="*/ 172234 h 1152128"/>
                    <a:gd name="connsiteX1" fmla="*/ 247759 w 5832648"/>
                    <a:gd name="connsiteY1" fmla="*/ 418875 h 1152128"/>
                    <a:gd name="connsiteX2" fmla="*/ 216024 w 5832648"/>
                    <a:gd name="connsiteY2" fmla="*/ 576064 h 1152128"/>
                    <a:gd name="connsiteX3" fmla="*/ 216024 w 5832648"/>
                    <a:gd name="connsiteY3" fmla="*/ 576063 h 1152128"/>
                    <a:gd name="connsiteX4" fmla="*/ 216024 w 5832648"/>
                    <a:gd name="connsiteY4" fmla="*/ 576064 h 1152128"/>
                    <a:gd name="connsiteX5" fmla="*/ 216024 w 5832648"/>
                    <a:gd name="connsiteY5" fmla="*/ 576064 h 1152128"/>
                    <a:gd name="connsiteX6" fmla="*/ 247759 w 5832648"/>
                    <a:gd name="connsiteY6" fmla="*/ 733252 h 1152128"/>
                    <a:gd name="connsiteX7" fmla="*/ 619854 w 5832648"/>
                    <a:gd name="connsiteY7" fmla="*/ 979893 h 1152128"/>
                    <a:gd name="connsiteX8" fmla="*/ 5212794 w 5832648"/>
                    <a:gd name="connsiteY8" fmla="*/ 979894 h 1152128"/>
                    <a:gd name="connsiteX9" fmla="*/ 5616624 w 5832648"/>
                    <a:gd name="connsiteY9" fmla="*/ 576064 h 1152128"/>
                    <a:gd name="connsiteX10" fmla="*/ 5616625 w 5832648"/>
                    <a:gd name="connsiteY10" fmla="*/ 576064 h 1152128"/>
                    <a:gd name="connsiteX11" fmla="*/ 5212795 w 5832648"/>
                    <a:gd name="connsiteY11" fmla="*/ 172234 h 1152128"/>
                    <a:gd name="connsiteX12" fmla="*/ 576064 w 5832648"/>
                    <a:gd name="connsiteY12" fmla="*/ 0 h 1152128"/>
                    <a:gd name="connsiteX13" fmla="*/ 5256584 w 5832648"/>
                    <a:gd name="connsiteY13" fmla="*/ 0 h 1152128"/>
                    <a:gd name="connsiteX14" fmla="*/ 5832648 w 5832648"/>
                    <a:gd name="connsiteY14" fmla="*/ 576064 h 1152128"/>
                    <a:gd name="connsiteX15" fmla="*/ 5256584 w 5832648"/>
                    <a:gd name="connsiteY15" fmla="*/ 1152128 h 1152128"/>
                    <a:gd name="connsiteX16" fmla="*/ 576064 w 5832648"/>
                    <a:gd name="connsiteY16" fmla="*/ 1152128 h 1152128"/>
                    <a:gd name="connsiteX17" fmla="*/ 0 w 5832648"/>
                    <a:gd name="connsiteY17" fmla="*/ 576064 h 1152128"/>
                    <a:gd name="connsiteX18" fmla="*/ 576064 w 5832648"/>
                    <a:gd name="connsiteY18" fmla="*/ 0 h 1152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32648" h="1152128">
                      <a:moveTo>
                        <a:pt x="619854" y="172234"/>
                      </a:moveTo>
                      <a:cubicBezTo>
                        <a:pt x="452583" y="172234"/>
                        <a:pt x="309064" y="273935"/>
                        <a:pt x="247759" y="418875"/>
                      </a:cubicBezTo>
                      <a:lnTo>
                        <a:pt x="216024" y="576064"/>
                      </a:lnTo>
                      <a:lnTo>
                        <a:pt x="216024" y="576063"/>
                      </a:lnTo>
                      <a:lnTo>
                        <a:pt x="216024" y="576064"/>
                      </a:lnTo>
                      <a:lnTo>
                        <a:pt x="216024" y="576064"/>
                      </a:lnTo>
                      <a:lnTo>
                        <a:pt x="247759" y="733252"/>
                      </a:lnTo>
                      <a:cubicBezTo>
                        <a:pt x="309064" y="878193"/>
                        <a:pt x="452583" y="979893"/>
                        <a:pt x="619854" y="979893"/>
                      </a:cubicBezTo>
                      <a:lnTo>
                        <a:pt x="5212794" y="979894"/>
                      </a:lnTo>
                      <a:cubicBezTo>
                        <a:pt x="5435823" y="979894"/>
                        <a:pt x="5616624" y="799093"/>
                        <a:pt x="5616624" y="576064"/>
                      </a:cubicBezTo>
                      <a:lnTo>
                        <a:pt x="5616625" y="576064"/>
                      </a:lnTo>
                      <a:cubicBezTo>
                        <a:pt x="5616625" y="353035"/>
                        <a:pt x="5435824" y="172234"/>
                        <a:pt x="5212795" y="172234"/>
                      </a:cubicBezTo>
                      <a:close/>
                      <a:moveTo>
                        <a:pt x="576064" y="0"/>
                      </a:moveTo>
                      <a:lnTo>
                        <a:pt x="5256584" y="0"/>
                      </a:lnTo>
                      <a:cubicBezTo>
                        <a:pt x="5574735" y="0"/>
                        <a:pt x="5832648" y="257913"/>
                        <a:pt x="5832648" y="576064"/>
                      </a:cubicBezTo>
                      <a:cubicBezTo>
                        <a:pt x="5832648" y="894215"/>
                        <a:pt x="5574735" y="1152128"/>
                        <a:pt x="5256584" y="1152128"/>
                      </a:cubicBezTo>
                      <a:lnTo>
                        <a:pt x="576064" y="1152128"/>
                      </a:lnTo>
                      <a:cubicBezTo>
                        <a:pt x="257913" y="1152128"/>
                        <a:pt x="0" y="894215"/>
                        <a:pt x="0" y="576064"/>
                      </a:cubicBezTo>
                      <a:cubicBezTo>
                        <a:pt x="0" y="257913"/>
                        <a:pt x="257913" y="0"/>
                        <a:pt x="57606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>
                  <a:off x="3791744" y="5346476"/>
                  <a:ext cx="5832648" cy="115212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组合 2"/>
              <p:cNvGrpSpPr/>
              <p:nvPr/>
            </p:nvGrpSpPr>
            <p:grpSpPr bwMode="auto">
              <a:xfrm>
                <a:off x="6414055" y="1323255"/>
                <a:ext cx="1141206" cy="1141097"/>
                <a:chOff x="6124811" y="347435"/>
                <a:chExt cx="1141206" cy="1141097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6234329" y="457095"/>
                  <a:ext cx="922169" cy="92177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6" name="组合 59"/>
                <p:cNvGrpSpPr/>
                <p:nvPr/>
              </p:nvGrpSpPr>
              <p:grpSpPr bwMode="auto">
                <a:xfrm>
                  <a:off x="6124811" y="347435"/>
                  <a:ext cx="1141206" cy="1141097"/>
                  <a:chOff x="3733576" y="3930057"/>
                  <a:chExt cx="1800172" cy="1800000"/>
                </a:xfrm>
              </p:grpSpPr>
              <p:sp>
                <p:nvSpPr>
                  <p:cNvPr id="17" name="椭圆 16"/>
                  <p:cNvSpPr/>
                  <p:nvPr/>
                </p:nvSpPr>
                <p:spPr>
                  <a:xfrm>
                    <a:off x="4003576" y="4200057"/>
                    <a:ext cx="1260000" cy="126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任意多边形 17"/>
                  <p:cNvSpPr/>
                  <p:nvPr/>
                </p:nvSpPr>
                <p:spPr>
                  <a:xfrm>
                    <a:off x="3733577" y="3930057"/>
                    <a:ext cx="1800171" cy="1800000"/>
                  </a:xfrm>
                  <a:custGeom>
                    <a:avLst/>
                    <a:gdLst>
                      <a:gd name="connsiteX0" fmla="*/ 900000 w 1800000"/>
                      <a:gd name="connsiteY0" fmla="*/ 0 h 1800000"/>
                      <a:gd name="connsiteX1" fmla="*/ 1800000 w 1800000"/>
                      <a:gd name="connsiteY1" fmla="*/ 900000 h 1800000"/>
                      <a:gd name="connsiteX2" fmla="*/ 900000 w 1800000"/>
                      <a:gd name="connsiteY2" fmla="*/ 1800000 h 1800000"/>
                      <a:gd name="connsiteX3" fmla="*/ 0 w 1800000"/>
                      <a:gd name="connsiteY3" fmla="*/ 900000 h 1800000"/>
                      <a:gd name="connsiteX4" fmla="*/ 900000 w 1800000"/>
                      <a:gd name="connsiteY4" fmla="*/ 0 h 1800000"/>
                      <a:gd name="connsiteX5" fmla="*/ 900000 w 1800000"/>
                      <a:gd name="connsiteY5" fmla="*/ 270000 h 1800000"/>
                      <a:gd name="connsiteX6" fmla="*/ 270000 w 1800000"/>
                      <a:gd name="connsiteY6" fmla="*/ 900000 h 1800000"/>
                      <a:gd name="connsiteX7" fmla="*/ 900000 w 1800000"/>
                      <a:gd name="connsiteY7" fmla="*/ 1530000 h 1800000"/>
                      <a:gd name="connsiteX8" fmla="*/ 1530000 w 1800000"/>
                      <a:gd name="connsiteY8" fmla="*/ 900000 h 1800000"/>
                      <a:gd name="connsiteX9" fmla="*/ 900000 w 1800000"/>
                      <a:gd name="connsiteY9" fmla="*/ 270000 h 18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000" h="1800000">
                        <a:moveTo>
                          <a:pt x="900000" y="0"/>
                        </a:moveTo>
                        <a:cubicBezTo>
                          <a:pt x="1397056" y="0"/>
                          <a:pt x="1800000" y="402944"/>
                          <a:pt x="1800000" y="900000"/>
                        </a:cubicBezTo>
                        <a:cubicBezTo>
                          <a:pt x="1800000" y="1397056"/>
                          <a:pt x="1397056" y="1800000"/>
                          <a:pt x="900000" y="1800000"/>
                        </a:cubicBezTo>
                        <a:cubicBezTo>
                          <a:pt x="402944" y="1800000"/>
                          <a:pt x="0" y="1397056"/>
                          <a:pt x="0" y="900000"/>
                        </a:cubicBezTo>
                        <a:cubicBezTo>
                          <a:pt x="0" y="402944"/>
                          <a:pt x="402944" y="0"/>
                          <a:pt x="900000" y="0"/>
                        </a:cubicBezTo>
                        <a:close/>
                        <a:moveTo>
                          <a:pt x="900000" y="270000"/>
                        </a:moveTo>
                        <a:cubicBezTo>
                          <a:pt x="552061" y="270000"/>
                          <a:pt x="270000" y="552061"/>
                          <a:pt x="270000" y="900000"/>
                        </a:cubicBezTo>
                        <a:cubicBezTo>
                          <a:pt x="270000" y="1247939"/>
                          <a:pt x="552061" y="1530000"/>
                          <a:pt x="900000" y="1530000"/>
                        </a:cubicBezTo>
                        <a:cubicBezTo>
                          <a:pt x="1247939" y="1530000"/>
                          <a:pt x="1530000" y="1247939"/>
                          <a:pt x="1530000" y="900000"/>
                        </a:cubicBezTo>
                        <a:cubicBezTo>
                          <a:pt x="1530000" y="552061"/>
                          <a:pt x="1247939" y="270000"/>
                          <a:pt x="900000" y="27000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F0F0"/>
                      </a:gs>
                      <a:gs pos="100000">
                        <a:srgbClr val="DBDBDB"/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88900" dist="635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" name="椭圆 18"/>
                  <p:cNvSpPr/>
                  <p:nvPr/>
                </p:nvSpPr>
                <p:spPr>
                  <a:xfrm>
                    <a:off x="3733576" y="3930057"/>
                    <a:ext cx="1800000" cy="180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8" name="文本框 163"/>
            <p:cNvSpPr txBox="1">
              <a:spLocks noChangeArrowheads="1"/>
            </p:cNvSpPr>
            <p:nvPr/>
          </p:nvSpPr>
          <p:spPr bwMode="auto">
            <a:xfrm>
              <a:off x="6167299" y="1333917"/>
              <a:ext cx="1792946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00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点击添加标题文字</a:t>
              </a:r>
              <a:endParaRPr lang="zh-CN" altLang="en-US" sz="20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组合 167"/>
            <p:cNvGrpSpPr/>
            <p:nvPr/>
          </p:nvGrpSpPr>
          <p:grpSpPr bwMode="auto">
            <a:xfrm>
              <a:off x="5429300" y="1330166"/>
              <a:ext cx="522802" cy="476310"/>
              <a:chOff x="12327405" y="858403"/>
              <a:chExt cx="833274" cy="767141"/>
            </a:xfrm>
          </p:grpSpPr>
          <p:sp>
            <p:nvSpPr>
              <p:cNvPr id="10" name="Freeform 55"/>
              <p:cNvSpPr/>
              <p:nvPr/>
            </p:nvSpPr>
            <p:spPr bwMode="auto">
              <a:xfrm>
                <a:off x="12359149" y="863694"/>
                <a:ext cx="801530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 56"/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57"/>
              <p:cNvSpPr/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413500" y="2806780"/>
            <a:ext cx="4883149" cy="1127247"/>
            <a:chOff x="5114098" y="2019003"/>
            <a:chExt cx="3893803" cy="898862"/>
          </a:xfrm>
        </p:grpSpPr>
        <p:grpSp>
          <p:nvGrpSpPr>
            <p:cNvPr id="24" name="组合 130"/>
            <p:cNvGrpSpPr/>
            <p:nvPr/>
          </p:nvGrpSpPr>
          <p:grpSpPr bwMode="auto">
            <a:xfrm>
              <a:off x="5114098" y="2019003"/>
              <a:ext cx="3893803" cy="898862"/>
              <a:chOff x="6414055" y="1323255"/>
              <a:chExt cx="4882261" cy="1141097"/>
            </a:xfrm>
          </p:grpSpPr>
          <p:grpSp>
            <p:nvGrpSpPr>
              <p:cNvPr id="30" name="组合 131"/>
              <p:cNvGrpSpPr/>
              <p:nvPr/>
            </p:nvGrpSpPr>
            <p:grpSpPr bwMode="auto">
              <a:xfrm>
                <a:off x="6533536" y="1423406"/>
                <a:ext cx="4762780" cy="940796"/>
                <a:chOff x="3791744" y="5346476"/>
                <a:chExt cx="5832648" cy="1152128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4007768" y="5518711"/>
                  <a:ext cx="5400600" cy="8076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任意多边形 40"/>
                <p:cNvSpPr/>
                <p:nvPr/>
              </p:nvSpPr>
              <p:spPr>
                <a:xfrm>
                  <a:off x="3791205" y="5346272"/>
                  <a:ext cx="5833187" cy="1152534"/>
                </a:xfrm>
                <a:custGeom>
                  <a:avLst/>
                  <a:gdLst>
                    <a:gd name="connsiteX0" fmla="*/ 619854 w 5832648"/>
                    <a:gd name="connsiteY0" fmla="*/ 172234 h 1152128"/>
                    <a:gd name="connsiteX1" fmla="*/ 247759 w 5832648"/>
                    <a:gd name="connsiteY1" fmla="*/ 418875 h 1152128"/>
                    <a:gd name="connsiteX2" fmla="*/ 216024 w 5832648"/>
                    <a:gd name="connsiteY2" fmla="*/ 576064 h 1152128"/>
                    <a:gd name="connsiteX3" fmla="*/ 216024 w 5832648"/>
                    <a:gd name="connsiteY3" fmla="*/ 576063 h 1152128"/>
                    <a:gd name="connsiteX4" fmla="*/ 216024 w 5832648"/>
                    <a:gd name="connsiteY4" fmla="*/ 576064 h 1152128"/>
                    <a:gd name="connsiteX5" fmla="*/ 216024 w 5832648"/>
                    <a:gd name="connsiteY5" fmla="*/ 576064 h 1152128"/>
                    <a:gd name="connsiteX6" fmla="*/ 247759 w 5832648"/>
                    <a:gd name="connsiteY6" fmla="*/ 733252 h 1152128"/>
                    <a:gd name="connsiteX7" fmla="*/ 619854 w 5832648"/>
                    <a:gd name="connsiteY7" fmla="*/ 979893 h 1152128"/>
                    <a:gd name="connsiteX8" fmla="*/ 5212794 w 5832648"/>
                    <a:gd name="connsiteY8" fmla="*/ 979894 h 1152128"/>
                    <a:gd name="connsiteX9" fmla="*/ 5616624 w 5832648"/>
                    <a:gd name="connsiteY9" fmla="*/ 576064 h 1152128"/>
                    <a:gd name="connsiteX10" fmla="*/ 5616625 w 5832648"/>
                    <a:gd name="connsiteY10" fmla="*/ 576064 h 1152128"/>
                    <a:gd name="connsiteX11" fmla="*/ 5212795 w 5832648"/>
                    <a:gd name="connsiteY11" fmla="*/ 172234 h 1152128"/>
                    <a:gd name="connsiteX12" fmla="*/ 576064 w 5832648"/>
                    <a:gd name="connsiteY12" fmla="*/ 0 h 1152128"/>
                    <a:gd name="connsiteX13" fmla="*/ 5256584 w 5832648"/>
                    <a:gd name="connsiteY13" fmla="*/ 0 h 1152128"/>
                    <a:gd name="connsiteX14" fmla="*/ 5832648 w 5832648"/>
                    <a:gd name="connsiteY14" fmla="*/ 576064 h 1152128"/>
                    <a:gd name="connsiteX15" fmla="*/ 5256584 w 5832648"/>
                    <a:gd name="connsiteY15" fmla="*/ 1152128 h 1152128"/>
                    <a:gd name="connsiteX16" fmla="*/ 576064 w 5832648"/>
                    <a:gd name="connsiteY16" fmla="*/ 1152128 h 1152128"/>
                    <a:gd name="connsiteX17" fmla="*/ 0 w 5832648"/>
                    <a:gd name="connsiteY17" fmla="*/ 576064 h 1152128"/>
                    <a:gd name="connsiteX18" fmla="*/ 576064 w 5832648"/>
                    <a:gd name="connsiteY18" fmla="*/ 0 h 1152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32648" h="1152128">
                      <a:moveTo>
                        <a:pt x="619854" y="172234"/>
                      </a:moveTo>
                      <a:cubicBezTo>
                        <a:pt x="452583" y="172234"/>
                        <a:pt x="309064" y="273935"/>
                        <a:pt x="247759" y="418875"/>
                      </a:cubicBezTo>
                      <a:lnTo>
                        <a:pt x="216024" y="576064"/>
                      </a:lnTo>
                      <a:lnTo>
                        <a:pt x="216024" y="576063"/>
                      </a:lnTo>
                      <a:lnTo>
                        <a:pt x="216024" y="576064"/>
                      </a:lnTo>
                      <a:lnTo>
                        <a:pt x="216024" y="576064"/>
                      </a:lnTo>
                      <a:lnTo>
                        <a:pt x="247759" y="733252"/>
                      </a:lnTo>
                      <a:cubicBezTo>
                        <a:pt x="309064" y="878193"/>
                        <a:pt x="452583" y="979893"/>
                        <a:pt x="619854" y="979893"/>
                      </a:cubicBezTo>
                      <a:lnTo>
                        <a:pt x="5212794" y="979894"/>
                      </a:lnTo>
                      <a:cubicBezTo>
                        <a:pt x="5435823" y="979894"/>
                        <a:pt x="5616624" y="799093"/>
                        <a:pt x="5616624" y="576064"/>
                      </a:cubicBezTo>
                      <a:lnTo>
                        <a:pt x="5616625" y="576064"/>
                      </a:lnTo>
                      <a:cubicBezTo>
                        <a:pt x="5616625" y="353035"/>
                        <a:pt x="5435824" y="172234"/>
                        <a:pt x="5212795" y="172234"/>
                      </a:cubicBezTo>
                      <a:close/>
                      <a:moveTo>
                        <a:pt x="576064" y="0"/>
                      </a:moveTo>
                      <a:lnTo>
                        <a:pt x="5256584" y="0"/>
                      </a:lnTo>
                      <a:cubicBezTo>
                        <a:pt x="5574735" y="0"/>
                        <a:pt x="5832648" y="257913"/>
                        <a:pt x="5832648" y="576064"/>
                      </a:cubicBezTo>
                      <a:cubicBezTo>
                        <a:pt x="5832648" y="894215"/>
                        <a:pt x="5574735" y="1152128"/>
                        <a:pt x="5256584" y="1152128"/>
                      </a:cubicBezTo>
                      <a:lnTo>
                        <a:pt x="576064" y="1152128"/>
                      </a:lnTo>
                      <a:cubicBezTo>
                        <a:pt x="257913" y="1152128"/>
                        <a:pt x="0" y="894215"/>
                        <a:pt x="0" y="576064"/>
                      </a:cubicBezTo>
                      <a:cubicBezTo>
                        <a:pt x="0" y="257913"/>
                        <a:pt x="257913" y="0"/>
                        <a:pt x="57606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3791744" y="5346476"/>
                  <a:ext cx="5832648" cy="115212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组合 132"/>
              <p:cNvGrpSpPr/>
              <p:nvPr/>
            </p:nvGrpSpPr>
            <p:grpSpPr bwMode="auto">
              <a:xfrm>
                <a:off x="6414055" y="1323255"/>
                <a:ext cx="1141097" cy="1141097"/>
                <a:chOff x="6124811" y="347435"/>
                <a:chExt cx="1141097" cy="1141097"/>
              </a:xfrm>
            </p:grpSpPr>
            <p:sp>
              <p:nvSpPr>
                <p:cNvPr id="32" name="椭圆 31"/>
                <p:cNvSpPr/>
                <p:nvPr/>
              </p:nvSpPr>
              <p:spPr>
                <a:xfrm>
                  <a:off x="6234329" y="456942"/>
                  <a:ext cx="922169" cy="9220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3" name="组合 134"/>
                <p:cNvGrpSpPr/>
                <p:nvPr/>
              </p:nvGrpSpPr>
              <p:grpSpPr bwMode="auto">
                <a:xfrm>
                  <a:off x="6124811" y="347435"/>
                  <a:ext cx="1141097" cy="1141097"/>
                  <a:chOff x="3733576" y="3930057"/>
                  <a:chExt cx="1800000" cy="1800000"/>
                </a:xfrm>
              </p:grpSpPr>
              <p:sp>
                <p:nvSpPr>
                  <p:cNvPr id="34" name="椭圆 33"/>
                  <p:cNvSpPr/>
                  <p:nvPr/>
                </p:nvSpPr>
                <p:spPr>
                  <a:xfrm>
                    <a:off x="4003576" y="4200057"/>
                    <a:ext cx="1260000" cy="126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任意多边形 34"/>
                  <p:cNvSpPr/>
                  <p:nvPr/>
                </p:nvSpPr>
                <p:spPr>
                  <a:xfrm>
                    <a:off x="3733576" y="3930057"/>
                    <a:ext cx="1800170" cy="1800000"/>
                  </a:xfrm>
                  <a:custGeom>
                    <a:avLst/>
                    <a:gdLst>
                      <a:gd name="connsiteX0" fmla="*/ 900000 w 1800000"/>
                      <a:gd name="connsiteY0" fmla="*/ 0 h 1800000"/>
                      <a:gd name="connsiteX1" fmla="*/ 1800000 w 1800000"/>
                      <a:gd name="connsiteY1" fmla="*/ 900000 h 1800000"/>
                      <a:gd name="connsiteX2" fmla="*/ 900000 w 1800000"/>
                      <a:gd name="connsiteY2" fmla="*/ 1800000 h 1800000"/>
                      <a:gd name="connsiteX3" fmla="*/ 0 w 1800000"/>
                      <a:gd name="connsiteY3" fmla="*/ 900000 h 1800000"/>
                      <a:gd name="connsiteX4" fmla="*/ 900000 w 1800000"/>
                      <a:gd name="connsiteY4" fmla="*/ 0 h 1800000"/>
                      <a:gd name="connsiteX5" fmla="*/ 900000 w 1800000"/>
                      <a:gd name="connsiteY5" fmla="*/ 270000 h 1800000"/>
                      <a:gd name="connsiteX6" fmla="*/ 270000 w 1800000"/>
                      <a:gd name="connsiteY6" fmla="*/ 900000 h 1800000"/>
                      <a:gd name="connsiteX7" fmla="*/ 900000 w 1800000"/>
                      <a:gd name="connsiteY7" fmla="*/ 1530000 h 1800000"/>
                      <a:gd name="connsiteX8" fmla="*/ 1530000 w 1800000"/>
                      <a:gd name="connsiteY8" fmla="*/ 900000 h 1800000"/>
                      <a:gd name="connsiteX9" fmla="*/ 900000 w 1800000"/>
                      <a:gd name="connsiteY9" fmla="*/ 270000 h 18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000" h="1800000">
                        <a:moveTo>
                          <a:pt x="900000" y="0"/>
                        </a:moveTo>
                        <a:cubicBezTo>
                          <a:pt x="1397056" y="0"/>
                          <a:pt x="1800000" y="402944"/>
                          <a:pt x="1800000" y="900000"/>
                        </a:cubicBezTo>
                        <a:cubicBezTo>
                          <a:pt x="1800000" y="1397056"/>
                          <a:pt x="1397056" y="1800000"/>
                          <a:pt x="900000" y="1800000"/>
                        </a:cubicBezTo>
                        <a:cubicBezTo>
                          <a:pt x="402944" y="1800000"/>
                          <a:pt x="0" y="1397056"/>
                          <a:pt x="0" y="900000"/>
                        </a:cubicBezTo>
                        <a:cubicBezTo>
                          <a:pt x="0" y="402944"/>
                          <a:pt x="402944" y="0"/>
                          <a:pt x="900000" y="0"/>
                        </a:cubicBezTo>
                        <a:close/>
                        <a:moveTo>
                          <a:pt x="900000" y="270000"/>
                        </a:moveTo>
                        <a:cubicBezTo>
                          <a:pt x="552061" y="270000"/>
                          <a:pt x="270000" y="552061"/>
                          <a:pt x="270000" y="900000"/>
                        </a:cubicBezTo>
                        <a:cubicBezTo>
                          <a:pt x="270000" y="1247939"/>
                          <a:pt x="552061" y="1530000"/>
                          <a:pt x="900000" y="1530000"/>
                        </a:cubicBezTo>
                        <a:cubicBezTo>
                          <a:pt x="1247939" y="1530000"/>
                          <a:pt x="1530000" y="1247939"/>
                          <a:pt x="1530000" y="900000"/>
                        </a:cubicBezTo>
                        <a:cubicBezTo>
                          <a:pt x="1530000" y="552061"/>
                          <a:pt x="1247939" y="270000"/>
                          <a:pt x="900000" y="27000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F0F0"/>
                      </a:gs>
                      <a:gs pos="100000">
                        <a:srgbClr val="DBDBDB"/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88900" dist="635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9" name="椭圆 38"/>
                  <p:cNvSpPr/>
                  <p:nvPr/>
                </p:nvSpPr>
                <p:spPr>
                  <a:xfrm>
                    <a:off x="3733576" y="3930057"/>
                    <a:ext cx="1800000" cy="180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25" name="文本框 164"/>
            <p:cNvSpPr txBox="1">
              <a:spLocks noChangeArrowheads="1"/>
            </p:cNvSpPr>
            <p:nvPr/>
          </p:nvSpPr>
          <p:spPr bwMode="auto">
            <a:xfrm>
              <a:off x="6167299" y="2334042"/>
              <a:ext cx="1792946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00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点击添加标题文字</a:t>
              </a:r>
              <a:endParaRPr lang="zh-CN" altLang="en-US" sz="20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组合 171"/>
            <p:cNvGrpSpPr/>
            <p:nvPr/>
          </p:nvGrpSpPr>
          <p:grpSpPr bwMode="auto">
            <a:xfrm>
              <a:off x="5428034" y="2310289"/>
              <a:ext cx="534195" cy="475059"/>
              <a:chOff x="952501" y="6013451"/>
              <a:chExt cx="511175" cy="460375"/>
            </a:xfrm>
          </p:grpSpPr>
          <p:sp>
            <p:nvSpPr>
              <p:cNvPr id="27" name="Freeform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6413500" y="4032799"/>
            <a:ext cx="4883149" cy="1127247"/>
            <a:chOff x="5114098" y="2996625"/>
            <a:chExt cx="3893803" cy="898862"/>
          </a:xfrm>
        </p:grpSpPr>
        <p:grpSp>
          <p:nvGrpSpPr>
            <p:cNvPr id="45" name="组合 141"/>
            <p:cNvGrpSpPr/>
            <p:nvPr/>
          </p:nvGrpSpPr>
          <p:grpSpPr bwMode="auto">
            <a:xfrm>
              <a:off x="5114098" y="2996625"/>
              <a:ext cx="3893803" cy="898862"/>
              <a:chOff x="6414055" y="1323255"/>
              <a:chExt cx="4882261" cy="1141097"/>
            </a:xfrm>
          </p:grpSpPr>
          <p:grpSp>
            <p:nvGrpSpPr>
              <p:cNvPr id="51" name="组合 142"/>
              <p:cNvGrpSpPr/>
              <p:nvPr/>
            </p:nvGrpSpPr>
            <p:grpSpPr bwMode="auto">
              <a:xfrm>
                <a:off x="6533536" y="1423406"/>
                <a:ext cx="4762780" cy="940796"/>
                <a:chOff x="3791744" y="5346476"/>
                <a:chExt cx="5832648" cy="1152128"/>
              </a:xfrm>
            </p:grpSpPr>
            <p:sp>
              <p:nvSpPr>
                <p:cNvPr id="58" name="圆角矩形 57"/>
                <p:cNvSpPr/>
                <p:nvPr/>
              </p:nvSpPr>
              <p:spPr>
                <a:xfrm>
                  <a:off x="4007768" y="5518711"/>
                  <a:ext cx="5400600" cy="8076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任意多边形 58"/>
                <p:cNvSpPr/>
                <p:nvPr/>
              </p:nvSpPr>
              <p:spPr>
                <a:xfrm>
                  <a:off x="3791205" y="5346272"/>
                  <a:ext cx="5833187" cy="1152534"/>
                </a:xfrm>
                <a:custGeom>
                  <a:avLst/>
                  <a:gdLst>
                    <a:gd name="connsiteX0" fmla="*/ 619854 w 5832648"/>
                    <a:gd name="connsiteY0" fmla="*/ 172234 h 1152128"/>
                    <a:gd name="connsiteX1" fmla="*/ 247759 w 5832648"/>
                    <a:gd name="connsiteY1" fmla="*/ 418875 h 1152128"/>
                    <a:gd name="connsiteX2" fmla="*/ 216024 w 5832648"/>
                    <a:gd name="connsiteY2" fmla="*/ 576064 h 1152128"/>
                    <a:gd name="connsiteX3" fmla="*/ 216024 w 5832648"/>
                    <a:gd name="connsiteY3" fmla="*/ 576063 h 1152128"/>
                    <a:gd name="connsiteX4" fmla="*/ 216024 w 5832648"/>
                    <a:gd name="connsiteY4" fmla="*/ 576064 h 1152128"/>
                    <a:gd name="connsiteX5" fmla="*/ 216024 w 5832648"/>
                    <a:gd name="connsiteY5" fmla="*/ 576064 h 1152128"/>
                    <a:gd name="connsiteX6" fmla="*/ 247759 w 5832648"/>
                    <a:gd name="connsiteY6" fmla="*/ 733252 h 1152128"/>
                    <a:gd name="connsiteX7" fmla="*/ 619854 w 5832648"/>
                    <a:gd name="connsiteY7" fmla="*/ 979893 h 1152128"/>
                    <a:gd name="connsiteX8" fmla="*/ 5212794 w 5832648"/>
                    <a:gd name="connsiteY8" fmla="*/ 979894 h 1152128"/>
                    <a:gd name="connsiteX9" fmla="*/ 5616624 w 5832648"/>
                    <a:gd name="connsiteY9" fmla="*/ 576064 h 1152128"/>
                    <a:gd name="connsiteX10" fmla="*/ 5616625 w 5832648"/>
                    <a:gd name="connsiteY10" fmla="*/ 576064 h 1152128"/>
                    <a:gd name="connsiteX11" fmla="*/ 5212795 w 5832648"/>
                    <a:gd name="connsiteY11" fmla="*/ 172234 h 1152128"/>
                    <a:gd name="connsiteX12" fmla="*/ 576064 w 5832648"/>
                    <a:gd name="connsiteY12" fmla="*/ 0 h 1152128"/>
                    <a:gd name="connsiteX13" fmla="*/ 5256584 w 5832648"/>
                    <a:gd name="connsiteY13" fmla="*/ 0 h 1152128"/>
                    <a:gd name="connsiteX14" fmla="*/ 5832648 w 5832648"/>
                    <a:gd name="connsiteY14" fmla="*/ 576064 h 1152128"/>
                    <a:gd name="connsiteX15" fmla="*/ 5256584 w 5832648"/>
                    <a:gd name="connsiteY15" fmla="*/ 1152128 h 1152128"/>
                    <a:gd name="connsiteX16" fmla="*/ 576064 w 5832648"/>
                    <a:gd name="connsiteY16" fmla="*/ 1152128 h 1152128"/>
                    <a:gd name="connsiteX17" fmla="*/ 0 w 5832648"/>
                    <a:gd name="connsiteY17" fmla="*/ 576064 h 1152128"/>
                    <a:gd name="connsiteX18" fmla="*/ 576064 w 5832648"/>
                    <a:gd name="connsiteY18" fmla="*/ 0 h 1152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32648" h="1152128">
                      <a:moveTo>
                        <a:pt x="619854" y="172234"/>
                      </a:moveTo>
                      <a:cubicBezTo>
                        <a:pt x="452583" y="172234"/>
                        <a:pt x="309064" y="273935"/>
                        <a:pt x="247759" y="418875"/>
                      </a:cubicBezTo>
                      <a:lnTo>
                        <a:pt x="216024" y="576064"/>
                      </a:lnTo>
                      <a:lnTo>
                        <a:pt x="216024" y="576063"/>
                      </a:lnTo>
                      <a:lnTo>
                        <a:pt x="216024" y="576064"/>
                      </a:lnTo>
                      <a:lnTo>
                        <a:pt x="216024" y="576064"/>
                      </a:lnTo>
                      <a:lnTo>
                        <a:pt x="247759" y="733252"/>
                      </a:lnTo>
                      <a:cubicBezTo>
                        <a:pt x="309064" y="878193"/>
                        <a:pt x="452583" y="979893"/>
                        <a:pt x="619854" y="979893"/>
                      </a:cubicBezTo>
                      <a:lnTo>
                        <a:pt x="5212794" y="979894"/>
                      </a:lnTo>
                      <a:cubicBezTo>
                        <a:pt x="5435823" y="979894"/>
                        <a:pt x="5616624" y="799093"/>
                        <a:pt x="5616624" y="576064"/>
                      </a:cubicBezTo>
                      <a:lnTo>
                        <a:pt x="5616625" y="576064"/>
                      </a:lnTo>
                      <a:cubicBezTo>
                        <a:pt x="5616625" y="353035"/>
                        <a:pt x="5435824" y="172234"/>
                        <a:pt x="5212795" y="172234"/>
                      </a:cubicBezTo>
                      <a:close/>
                      <a:moveTo>
                        <a:pt x="576064" y="0"/>
                      </a:moveTo>
                      <a:lnTo>
                        <a:pt x="5256584" y="0"/>
                      </a:lnTo>
                      <a:cubicBezTo>
                        <a:pt x="5574735" y="0"/>
                        <a:pt x="5832648" y="257913"/>
                        <a:pt x="5832648" y="576064"/>
                      </a:cubicBezTo>
                      <a:cubicBezTo>
                        <a:pt x="5832648" y="894215"/>
                        <a:pt x="5574735" y="1152128"/>
                        <a:pt x="5256584" y="1152128"/>
                      </a:cubicBezTo>
                      <a:lnTo>
                        <a:pt x="576064" y="1152128"/>
                      </a:lnTo>
                      <a:cubicBezTo>
                        <a:pt x="257913" y="1152128"/>
                        <a:pt x="0" y="894215"/>
                        <a:pt x="0" y="576064"/>
                      </a:cubicBezTo>
                      <a:cubicBezTo>
                        <a:pt x="0" y="257913"/>
                        <a:pt x="257913" y="0"/>
                        <a:pt x="57606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圆角矩形 59"/>
                <p:cNvSpPr/>
                <p:nvPr/>
              </p:nvSpPr>
              <p:spPr>
                <a:xfrm>
                  <a:off x="3791744" y="5346476"/>
                  <a:ext cx="5832648" cy="115212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2" name="组合 143"/>
              <p:cNvGrpSpPr/>
              <p:nvPr/>
            </p:nvGrpSpPr>
            <p:grpSpPr bwMode="auto">
              <a:xfrm>
                <a:off x="6414055" y="1323255"/>
                <a:ext cx="1141097" cy="1141097"/>
                <a:chOff x="6124811" y="347435"/>
                <a:chExt cx="1141097" cy="1141097"/>
              </a:xfrm>
            </p:grpSpPr>
            <p:sp>
              <p:nvSpPr>
                <p:cNvPr id="53" name="椭圆 52"/>
                <p:cNvSpPr/>
                <p:nvPr/>
              </p:nvSpPr>
              <p:spPr>
                <a:xfrm>
                  <a:off x="6234329" y="456942"/>
                  <a:ext cx="922169" cy="922083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54" name="组合 145"/>
                <p:cNvGrpSpPr/>
                <p:nvPr/>
              </p:nvGrpSpPr>
              <p:grpSpPr bwMode="auto">
                <a:xfrm>
                  <a:off x="6124811" y="347435"/>
                  <a:ext cx="1141097" cy="1141097"/>
                  <a:chOff x="3733576" y="3930057"/>
                  <a:chExt cx="1800000" cy="1800000"/>
                </a:xfrm>
              </p:grpSpPr>
              <p:sp>
                <p:nvSpPr>
                  <p:cNvPr id="55" name="椭圆 54"/>
                  <p:cNvSpPr/>
                  <p:nvPr/>
                </p:nvSpPr>
                <p:spPr>
                  <a:xfrm>
                    <a:off x="4003576" y="4200057"/>
                    <a:ext cx="1260000" cy="126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3733576" y="3930057"/>
                    <a:ext cx="1800170" cy="1800000"/>
                  </a:xfrm>
                  <a:custGeom>
                    <a:avLst/>
                    <a:gdLst>
                      <a:gd name="connsiteX0" fmla="*/ 900000 w 1800000"/>
                      <a:gd name="connsiteY0" fmla="*/ 0 h 1800000"/>
                      <a:gd name="connsiteX1" fmla="*/ 1800000 w 1800000"/>
                      <a:gd name="connsiteY1" fmla="*/ 900000 h 1800000"/>
                      <a:gd name="connsiteX2" fmla="*/ 900000 w 1800000"/>
                      <a:gd name="connsiteY2" fmla="*/ 1800000 h 1800000"/>
                      <a:gd name="connsiteX3" fmla="*/ 0 w 1800000"/>
                      <a:gd name="connsiteY3" fmla="*/ 900000 h 1800000"/>
                      <a:gd name="connsiteX4" fmla="*/ 900000 w 1800000"/>
                      <a:gd name="connsiteY4" fmla="*/ 0 h 1800000"/>
                      <a:gd name="connsiteX5" fmla="*/ 900000 w 1800000"/>
                      <a:gd name="connsiteY5" fmla="*/ 270000 h 1800000"/>
                      <a:gd name="connsiteX6" fmla="*/ 270000 w 1800000"/>
                      <a:gd name="connsiteY6" fmla="*/ 900000 h 1800000"/>
                      <a:gd name="connsiteX7" fmla="*/ 900000 w 1800000"/>
                      <a:gd name="connsiteY7" fmla="*/ 1530000 h 1800000"/>
                      <a:gd name="connsiteX8" fmla="*/ 1530000 w 1800000"/>
                      <a:gd name="connsiteY8" fmla="*/ 900000 h 1800000"/>
                      <a:gd name="connsiteX9" fmla="*/ 900000 w 1800000"/>
                      <a:gd name="connsiteY9" fmla="*/ 270000 h 18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000" h="1800000">
                        <a:moveTo>
                          <a:pt x="900000" y="0"/>
                        </a:moveTo>
                        <a:cubicBezTo>
                          <a:pt x="1397056" y="0"/>
                          <a:pt x="1800000" y="402944"/>
                          <a:pt x="1800000" y="900000"/>
                        </a:cubicBezTo>
                        <a:cubicBezTo>
                          <a:pt x="1800000" y="1397056"/>
                          <a:pt x="1397056" y="1800000"/>
                          <a:pt x="900000" y="1800000"/>
                        </a:cubicBezTo>
                        <a:cubicBezTo>
                          <a:pt x="402944" y="1800000"/>
                          <a:pt x="0" y="1397056"/>
                          <a:pt x="0" y="900000"/>
                        </a:cubicBezTo>
                        <a:cubicBezTo>
                          <a:pt x="0" y="402944"/>
                          <a:pt x="402944" y="0"/>
                          <a:pt x="900000" y="0"/>
                        </a:cubicBezTo>
                        <a:close/>
                        <a:moveTo>
                          <a:pt x="900000" y="270000"/>
                        </a:moveTo>
                        <a:cubicBezTo>
                          <a:pt x="552061" y="270000"/>
                          <a:pt x="270000" y="552061"/>
                          <a:pt x="270000" y="900000"/>
                        </a:cubicBezTo>
                        <a:cubicBezTo>
                          <a:pt x="270000" y="1247939"/>
                          <a:pt x="552061" y="1530000"/>
                          <a:pt x="900000" y="1530000"/>
                        </a:cubicBezTo>
                        <a:cubicBezTo>
                          <a:pt x="1247939" y="1530000"/>
                          <a:pt x="1530000" y="1247939"/>
                          <a:pt x="1530000" y="900000"/>
                        </a:cubicBezTo>
                        <a:cubicBezTo>
                          <a:pt x="1530000" y="552061"/>
                          <a:pt x="1247939" y="270000"/>
                          <a:pt x="900000" y="27000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F0F0"/>
                      </a:gs>
                      <a:gs pos="100000">
                        <a:srgbClr val="DBDBDB"/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88900" dist="635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椭圆 56"/>
                  <p:cNvSpPr/>
                  <p:nvPr/>
                </p:nvSpPr>
                <p:spPr>
                  <a:xfrm>
                    <a:off x="3733576" y="3930057"/>
                    <a:ext cx="1800000" cy="180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46" name="文本框 165"/>
            <p:cNvSpPr txBox="1">
              <a:spLocks noChangeArrowheads="1"/>
            </p:cNvSpPr>
            <p:nvPr/>
          </p:nvSpPr>
          <p:spPr bwMode="auto">
            <a:xfrm>
              <a:off x="6167299" y="3335417"/>
              <a:ext cx="1792946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00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点击添加标题文字</a:t>
              </a:r>
              <a:endParaRPr lang="zh-CN" altLang="en-US" sz="20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组合 175"/>
            <p:cNvGrpSpPr/>
            <p:nvPr/>
          </p:nvGrpSpPr>
          <p:grpSpPr bwMode="auto">
            <a:xfrm>
              <a:off x="5430565" y="3289162"/>
              <a:ext cx="534195" cy="475059"/>
              <a:chOff x="5405438" y="6815138"/>
              <a:chExt cx="511175" cy="460375"/>
            </a:xfrm>
          </p:grpSpPr>
          <p:sp>
            <p:nvSpPr>
              <p:cNvPr id="48" name="Freeform 61"/>
              <p:cNvSpPr/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62"/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63"/>
              <p:cNvSpPr/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6413500" y="5258818"/>
            <a:ext cx="4883149" cy="1127247"/>
            <a:chOff x="5114098" y="3974247"/>
            <a:chExt cx="3893803" cy="898862"/>
          </a:xfrm>
        </p:grpSpPr>
        <p:grpSp>
          <p:nvGrpSpPr>
            <p:cNvPr id="62" name="组合 152"/>
            <p:cNvGrpSpPr/>
            <p:nvPr/>
          </p:nvGrpSpPr>
          <p:grpSpPr bwMode="auto">
            <a:xfrm>
              <a:off x="5114098" y="3974247"/>
              <a:ext cx="3893803" cy="898862"/>
              <a:chOff x="6414055" y="1323255"/>
              <a:chExt cx="4882261" cy="1141097"/>
            </a:xfrm>
          </p:grpSpPr>
          <p:grpSp>
            <p:nvGrpSpPr>
              <p:cNvPr id="68" name="组合 153"/>
              <p:cNvGrpSpPr/>
              <p:nvPr/>
            </p:nvGrpSpPr>
            <p:grpSpPr bwMode="auto">
              <a:xfrm>
                <a:off x="6533536" y="1423406"/>
                <a:ext cx="4762780" cy="940796"/>
                <a:chOff x="3791744" y="5346476"/>
                <a:chExt cx="5832648" cy="1152128"/>
              </a:xfrm>
            </p:grpSpPr>
            <p:sp>
              <p:nvSpPr>
                <p:cNvPr id="75" name="圆角矩形 74"/>
                <p:cNvSpPr/>
                <p:nvPr/>
              </p:nvSpPr>
              <p:spPr>
                <a:xfrm>
                  <a:off x="4007768" y="5518711"/>
                  <a:ext cx="5400600" cy="80765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/>
                </a:solidFill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任意多边形 75"/>
                <p:cNvSpPr/>
                <p:nvPr/>
              </p:nvSpPr>
              <p:spPr>
                <a:xfrm>
                  <a:off x="3791205" y="5346272"/>
                  <a:ext cx="5833187" cy="1152534"/>
                </a:xfrm>
                <a:custGeom>
                  <a:avLst/>
                  <a:gdLst>
                    <a:gd name="connsiteX0" fmla="*/ 619854 w 5832648"/>
                    <a:gd name="connsiteY0" fmla="*/ 172234 h 1152128"/>
                    <a:gd name="connsiteX1" fmla="*/ 247759 w 5832648"/>
                    <a:gd name="connsiteY1" fmla="*/ 418875 h 1152128"/>
                    <a:gd name="connsiteX2" fmla="*/ 216024 w 5832648"/>
                    <a:gd name="connsiteY2" fmla="*/ 576064 h 1152128"/>
                    <a:gd name="connsiteX3" fmla="*/ 216024 w 5832648"/>
                    <a:gd name="connsiteY3" fmla="*/ 576063 h 1152128"/>
                    <a:gd name="connsiteX4" fmla="*/ 216024 w 5832648"/>
                    <a:gd name="connsiteY4" fmla="*/ 576064 h 1152128"/>
                    <a:gd name="connsiteX5" fmla="*/ 216024 w 5832648"/>
                    <a:gd name="connsiteY5" fmla="*/ 576064 h 1152128"/>
                    <a:gd name="connsiteX6" fmla="*/ 247759 w 5832648"/>
                    <a:gd name="connsiteY6" fmla="*/ 733252 h 1152128"/>
                    <a:gd name="connsiteX7" fmla="*/ 619854 w 5832648"/>
                    <a:gd name="connsiteY7" fmla="*/ 979893 h 1152128"/>
                    <a:gd name="connsiteX8" fmla="*/ 5212794 w 5832648"/>
                    <a:gd name="connsiteY8" fmla="*/ 979894 h 1152128"/>
                    <a:gd name="connsiteX9" fmla="*/ 5616624 w 5832648"/>
                    <a:gd name="connsiteY9" fmla="*/ 576064 h 1152128"/>
                    <a:gd name="connsiteX10" fmla="*/ 5616625 w 5832648"/>
                    <a:gd name="connsiteY10" fmla="*/ 576064 h 1152128"/>
                    <a:gd name="connsiteX11" fmla="*/ 5212795 w 5832648"/>
                    <a:gd name="connsiteY11" fmla="*/ 172234 h 1152128"/>
                    <a:gd name="connsiteX12" fmla="*/ 576064 w 5832648"/>
                    <a:gd name="connsiteY12" fmla="*/ 0 h 1152128"/>
                    <a:gd name="connsiteX13" fmla="*/ 5256584 w 5832648"/>
                    <a:gd name="connsiteY13" fmla="*/ 0 h 1152128"/>
                    <a:gd name="connsiteX14" fmla="*/ 5832648 w 5832648"/>
                    <a:gd name="connsiteY14" fmla="*/ 576064 h 1152128"/>
                    <a:gd name="connsiteX15" fmla="*/ 5256584 w 5832648"/>
                    <a:gd name="connsiteY15" fmla="*/ 1152128 h 1152128"/>
                    <a:gd name="connsiteX16" fmla="*/ 576064 w 5832648"/>
                    <a:gd name="connsiteY16" fmla="*/ 1152128 h 1152128"/>
                    <a:gd name="connsiteX17" fmla="*/ 0 w 5832648"/>
                    <a:gd name="connsiteY17" fmla="*/ 576064 h 1152128"/>
                    <a:gd name="connsiteX18" fmla="*/ 576064 w 5832648"/>
                    <a:gd name="connsiteY18" fmla="*/ 0 h 1152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32648" h="1152128">
                      <a:moveTo>
                        <a:pt x="619854" y="172234"/>
                      </a:moveTo>
                      <a:cubicBezTo>
                        <a:pt x="452583" y="172234"/>
                        <a:pt x="309064" y="273935"/>
                        <a:pt x="247759" y="418875"/>
                      </a:cubicBezTo>
                      <a:lnTo>
                        <a:pt x="216024" y="576064"/>
                      </a:lnTo>
                      <a:lnTo>
                        <a:pt x="216024" y="576063"/>
                      </a:lnTo>
                      <a:lnTo>
                        <a:pt x="216024" y="576064"/>
                      </a:lnTo>
                      <a:lnTo>
                        <a:pt x="216024" y="576064"/>
                      </a:lnTo>
                      <a:lnTo>
                        <a:pt x="247759" y="733252"/>
                      </a:lnTo>
                      <a:cubicBezTo>
                        <a:pt x="309064" y="878193"/>
                        <a:pt x="452583" y="979893"/>
                        <a:pt x="619854" y="979893"/>
                      </a:cubicBezTo>
                      <a:lnTo>
                        <a:pt x="5212794" y="979894"/>
                      </a:lnTo>
                      <a:cubicBezTo>
                        <a:pt x="5435823" y="979894"/>
                        <a:pt x="5616624" y="799093"/>
                        <a:pt x="5616624" y="576064"/>
                      </a:cubicBezTo>
                      <a:lnTo>
                        <a:pt x="5616625" y="576064"/>
                      </a:lnTo>
                      <a:cubicBezTo>
                        <a:pt x="5616625" y="353035"/>
                        <a:pt x="5435824" y="172234"/>
                        <a:pt x="5212795" y="172234"/>
                      </a:cubicBezTo>
                      <a:close/>
                      <a:moveTo>
                        <a:pt x="576064" y="0"/>
                      </a:moveTo>
                      <a:lnTo>
                        <a:pt x="5256584" y="0"/>
                      </a:lnTo>
                      <a:cubicBezTo>
                        <a:pt x="5574735" y="0"/>
                        <a:pt x="5832648" y="257913"/>
                        <a:pt x="5832648" y="576064"/>
                      </a:cubicBezTo>
                      <a:cubicBezTo>
                        <a:pt x="5832648" y="894215"/>
                        <a:pt x="5574735" y="1152128"/>
                        <a:pt x="5256584" y="1152128"/>
                      </a:cubicBezTo>
                      <a:lnTo>
                        <a:pt x="576064" y="1152128"/>
                      </a:lnTo>
                      <a:cubicBezTo>
                        <a:pt x="257913" y="1152128"/>
                        <a:pt x="0" y="894215"/>
                        <a:pt x="0" y="576064"/>
                      </a:cubicBezTo>
                      <a:cubicBezTo>
                        <a:pt x="0" y="257913"/>
                        <a:pt x="257913" y="0"/>
                        <a:pt x="576064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圆角矩形 76"/>
                <p:cNvSpPr/>
                <p:nvPr/>
              </p:nvSpPr>
              <p:spPr>
                <a:xfrm>
                  <a:off x="3791744" y="5346476"/>
                  <a:ext cx="5832648" cy="1152128"/>
                </a:xfrm>
                <a:prstGeom prst="roundRect">
                  <a:avLst>
                    <a:gd name="adj" fmla="val 50000"/>
                  </a:avLst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9" name="组合 154"/>
              <p:cNvGrpSpPr/>
              <p:nvPr/>
            </p:nvGrpSpPr>
            <p:grpSpPr bwMode="auto">
              <a:xfrm>
                <a:off x="6414055" y="1323255"/>
                <a:ext cx="1141097" cy="1141097"/>
                <a:chOff x="6124811" y="347435"/>
                <a:chExt cx="1141097" cy="1141097"/>
              </a:xfrm>
            </p:grpSpPr>
            <p:sp>
              <p:nvSpPr>
                <p:cNvPr id="70" name="椭圆 69"/>
                <p:cNvSpPr/>
                <p:nvPr/>
              </p:nvSpPr>
              <p:spPr>
                <a:xfrm>
                  <a:off x="6234329" y="456942"/>
                  <a:ext cx="922169" cy="922083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71" name="组合 156"/>
                <p:cNvGrpSpPr/>
                <p:nvPr/>
              </p:nvGrpSpPr>
              <p:grpSpPr bwMode="auto">
                <a:xfrm>
                  <a:off x="6124811" y="347435"/>
                  <a:ext cx="1141097" cy="1141097"/>
                  <a:chOff x="3733576" y="3930057"/>
                  <a:chExt cx="1800000" cy="1800000"/>
                </a:xfrm>
              </p:grpSpPr>
              <p:sp>
                <p:nvSpPr>
                  <p:cNvPr id="72" name="椭圆 71"/>
                  <p:cNvSpPr/>
                  <p:nvPr/>
                </p:nvSpPr>
                <p:spPr>
                  <a:xfrm>
                    <a:off x="4003576" y="4200057"/>
                    <a:ext cx="1260000" cy="126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100000">
                          <a:schemeClr val="bg1"/>
                        </a:gs>
                        <a:gs pos="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3" name="任意多边形 72"/>
                  <p:cNvSpPr/>
                  <p:nvPr/>
                </p:nvSpPr>
                <p:spPr>
                  <a:xfrm>
                    <a:off x="3733576" y="3930057"/>
                    <a:ext cx="1800170" cy="1800000"/>
                  </a:xfrm>
                  <a:custGeom>
                    <a:avLst/>
                    <a:gdLst>
                      <a:gd name="connsiteX0" fmla="*/ 900000 w 1800000"/>
                      <a:gd name="connsiteY0" fmla="*/ 0 h 1800000"/>
                      <a:gd name="connsiteX1" fmla="*/ 1800000 w 1800000"/>
                      <a:gd name="connsiteY1" fmla="*/ 900000 h 1800000"/>
                      <a:gd name="connsiteX2" fmla="*/ 900000 w 1800000"/>
                      <a:gd name="connsiteY2" fmla="*/ 1800000 h 1800000"/>
                      <a:gd name="connsiteX3" fmla="*/ 0 w 1800000"/>
                      <a:gd name="connsiteY3" fmla="*/ 900000 h 1800000"/>
                      <a:gd name="connsiteX4" fmla="*/ 900000 w 1800000"/>
                      <a:gd name="connsiteY4" fmla="*/ 0 h 1800000"/>
                      <a:gd name="connsiteX5" fmla="*/ 900000 w 1800000"/>
                      <a:gd name="connsiteY5" fmla="*/ 270000 h 1800000"/>
                      <a:gd name="connsiteX6" fmla="*/ 270000 w 1800000"/>
                      <a:gd name="connsiteY6" fmla="*/ 900000 h 1800000"/>
                      <a:gd name="connsiteX7" fmla="*/ 900000 w 1800000"/>
                      <a:gd name="connsiteY7" fmla="*/ 1530000 h 1800000"/>
                      <a:gd name="connsiteX8" fmla="*/ 1530000 w 1800000"/>
                      <a:gd name="connsiteY8" fmla="*/ 900000 h 1800000"/>
                      <a:gd name="connsiteX9" fmla="*/ 900000 w 1800000"/>
                      <a:gd name="connsiteY9" fmla="*/ 270000 h 18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000" h="1800000">
                        <a:moveTo>
                          <a:pt x="900000" y="0"/>
                        </a:moveTo>
                        <a:cubicBezTo>
                          <a:pt x="1397056" y="0"/>
                          <a:pt x="1800000" y="402944"/>
                          <a:pt x="1800000" y="900000"/>
                        </a:cubicBezTo>
                        <a:cubicBezTo>
                          <a:pt x="1800000" y="1397056"/>
                          <a:pt x="1397056" y="1800000"/>
                          <a:pt x="900000" y="1800000"/>
                        </a:cubicBezTo>
                        <a:cubicBezTo>
                          <a:pt x="402944" y="1800000"/>
                          <a:pt x="0" y="1397056"/>
                          <a:pt x="0" y="900000"/>
                        </a:cubicBezTo>
                        <a:cubicBezTo>
                          <a:pt x="0" y="402944"/>
                          <a:pt x="402944" y="0"/>
                          <a:pt x="900000" y="0"/>
                        </a:cubicBezTo>
                        <a:close/>
                        <a:moveTo>
                          <a:pt x="900000" y="270000"/>
                        </a:moveTo>
                        <a:cubicBezTo>
                          <a:pt x="552061" y="270000"/>
                          <a:pt x="270000" y="552061"/>
                          <a:pt x="270000" y="900000"/>
                        </a:cubicBezTo>
                        <a:cubicBezTo>
                          <a:pt x="270000" y="1247939"/>
                          <a:pt x="552061" y="1530000"/>
                          <a:pt x="900000" y="1530000"/>
                        </a:cubicBezTo>
                        <a:cubicBezTo>
                          <a:pt x="1247939" y="1530000"/>
                          <a:pt x="1530000" y="1247939"/>
                          <a:pt x="1530000" y="900000"/>
                        </a:cubicBezTo>
                        <a:cubicBezTo>
                          <a:pt x="1530000" y="552061"/>
                          <a:pt x="1247939" y="270000"/>
                          <a:pt x="900000" y="27000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F0F0"/>
                      </a:gs>
                      <a:gs pos="100000">
                        <a:srgbClr val="DBDBDB"/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88900" dist="635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4" name="椭圆 73"/>
                  <p:cNvSpPr/>
                  <p:nvPr/>
                </p:nvSpPr>
                <p:spPr>
                  <a:xfrm>
                    <a:off x="3733576" y="3930057"/>
                    <a:ext cx="1800000" cy="1800000"/>
                  </a:xfrm>
                  <a:prstGeom prst="ellipse">
                    <a:avLst/>
                  </a:prstGeom>
                  <a:noFill/>
                  <a:ln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2255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63" name="文本框 166"/>
            <p:cNvSpPr txBox="1">
              <a:spLocks noChangeArrowheads="1"/>
            </p:cNvSpPr>
            <p:nvPr/>
          </p:nvSpPr>
          <p:spPr bwMode="auto">
            <a:xfrm>
              <a:off x="6167299" y="4300538"/>
              <a:ext cx="1792946" cy="31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00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点击添加标题文字</a:t>
              </a:r>
              <a:endParaRPr lang="zh-CN" altLang="en-US" sz="20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组合 179"/>
            <p:cNvGrpSpPr/>
            <p:nvPr/>
          </p:nvGrpSpPr>
          <p:grpSpPr bwMode="auto">
            <a:xfrm>
              <a:off x="5464744" y="4268033"/>
              <a:ext cx="543056" cy="476310"/>
              <a:chOff x="688976" y="7240588"/>
              <a:chExt cx="519113" cy="461963"/>
            </a:xfrm>
          </p:grpSpPr>
          <p:sp>
            <p:nvSpPr>
              <p:cNvPr id="65" name="Freeform 64"/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8" name="矩形 47"/>
          <p:cNvSpPr>
            <a:spLocks noChangeArrowheads="1"/>
          </p:cNvSpPr>
          <p:nvPr/>
        </p:nvSpPr>
        <p:spPr bwMode="auto">
          <a:xfrm>
            <a:off x="833439" y="4485893"/>
            <a:ext cx="4092575" cy="13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8" tIns="45515" rIns="91028" bIns="455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点击输入本栏的具体文字，简明扼要的说明分项内容，此为概念图解。</a:t>
            </a: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endParaRPr lang="en-US" altLang="zh-CN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详细内容</a:t>
            </a:r>
            <a:r>
              <a:rPr lang="en-US" altLang="zh-CN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……</a:t>
            </a:r>
            <a:r>
              <a:rPr lang="zh-CN" altLang="en-US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点击输入本栏的具体文字，简明扼要的说明分项内容，此为概念图解。</a:t>
            </a:r>
            <a:endParaRPr lang="zh-CN" altLang="en-US" sz="1065" spc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9" name="文本框 48"/>
          <p:cNvSpPr>
            <a:spLocks noChangeArrowheads="1"/>
          </p:cNvSpPr>
          <p:nvPr/>
        </p:nvSpPr>
        <p:spPr bwMode="auto">
          <a:xfrm>
            <a:off x="833437" y="3661230"/>
            <a:ext cx="4114800" cy="7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8" tIns="45515" rIns="91028" bIns="45515">
            <a:spAutoFit/>
          </a:bodyPr>
          <a:lstStyle/>
          <a:p>
            <a:pPr>
              <a:defRPr/>
            </a:pPr>
            <a:r>
              <a:rPr lang="zh-CN" altLang="en-US" sz="4015" b="1" spc="400" dirty="0">
                <a:solidFill>
                  <a:schemeClr val="bg1"/>
                </a:solidFill>
                <a:latin typeface="+mj-ea"/>
                <a:ea typeface="+mj-ea"/>
                <a:sym typeface="宋体" panose="02010600030101010101" pitchFamily="2" charset="-122"/>
              </a:rPr>
              <a:t>添加标题</a:t>
            </a:r>
            <a:endParaRPr lang="zh-CN" altLang="en-US" sz="4015" b="1" spc="400" dirty="0">
              <a:solidFill>
                <a:schemeClr val="bg1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cxnSp>
        <p:nvCxnSpPr>
          <p:cNvPr id="80" name="直接连接符 79"/>
          <p:cNvCxnSpPr/>
          <p:nvPr/>
        </p:nvCxnSpPr>
        <p:spPr>
          <a:xfrm>
            <a:off x="833439" y="4396528"/>
            <a:ext cx="382587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3281679" y="3492154"/>
            <a:ext cx="823069" cy="823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660610" y="2110782"/>
            <a:ext cx="431060" cy="4310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624347" y="1170257"/>
            <a:ext cx="1252579" cy="1252579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88" name="椭圆 87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547336" y="1980859"/>
            <a:ext cx="557413" cy="557413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91" name="椭圆 90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220883" y="3055466"/>
            <a:ext cx="403464" cy="403464"/>
            <a:chOff x="5252030" y="2008764"/>
            <a:chExt cx="809336" cy="809336"/>
          </a:xfrm>
          <a:solidFill>
            <a:schemeClr val="accent2"/>
          </a:solidFill>
        </p:grpSpPr>
        <p:sp>
          <p:nvSpPr>
            <p:cNvPr id="94" name="椭圆 93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421299" y="2637703"/>
            <a:ext cx="201732" cy="201732"/>
            <a:chOff x="5252030" y="2008764"/>
            <a:chExt cx="809336" cy="809336"/>
          </a:xfrm>
          <a:solidFill>
            <a:schemeClr val="accent2"/>
          </a:solidFill>
        </p:grpSpPr>
        <p:sp>
          <p:nvSpPr>
            <p:cNvPr id="97" name="椭圆 9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146175">
                <a:defRPr/>
              </a:pPr>
              <a:endParaRPr lang="zh-CN" altLang="en-US" sz="2255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5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3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5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46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9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0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5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0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2" accel="6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63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64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8" grpId="0"/>
          <p:bldP spid="7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6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8" grpId="0"/>
          <p:bldP spid="7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489530" y="350054"/>
            <a:ext cx="4769132" cy="630942"/>
            <a:chOff x="1211908" y="354469"/>
            <a:chExt cx="4769126" cy="630943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3628470" y="696190"/>
              <a:ext cx="2352564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PROCESS 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211908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教学过程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85824" y="1969623"/>
            <a:ext cx="4767264" cy="1127248"/>
            <a:chOff x="706353" y="1820228"/>
            <a:chExt cx="3801396" cy="898863"/>
          </a:xfrm>
        </p:grpSpPr>
        <p:grpSp>
          <p:nvGrpSpPr>
            <p:cNvPr id="7" name="组合 50"/>
            <p:cNvGrpSpPr/>
            <p:nvPr/>
          </p:nvGrpSpPr>
          <p:grpSpPr bwMode="auto">
            <a:xfrm>
              <a:off x="706353" y="1898988"/>
              <a:ext cx="3797598" cy="741342"/>
              <a:chOff x="3791744" y="5346476"/>
              <a:chExt cx="5832648" cy="1152128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4007768" y="5518711"/>
                <a:ext cx="5400600" cy="80765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20" name="任意多边形 19"/>
              <p:cNvSpPr/>
              <p:nvPr/>
            </p:nvSpPr>
            <p:spPr>
              <a:xfrm>
                <a:off x="3791744" y="5346476"/>
                <a:ext cx="5832648" cy="1152128"/>
              </a:xfrm>
              <a:custGeom>
                <a:avLst/>
                <a:gdLst>
                  <a:gd name="connsiteX0" fmla="*/ 619854 w 5832648"/>
                  <a:gd name="connsiteY0" fmla="*/ 172234 h 1152128"/>
                  <a:gd name="connsiteX1" fmla="*/ 247759 w 5832648"/>
                  <a:gd name="connsiteY1" fmla="*/ 418875 h 1152128"/>
                  <a:gd name="connsiteX2" fmla="*/ 216024 w 5832648"/>
                  <a:gd name="connsiteY2" fmla="*/ 576064 h 1152128"/>
                  <a:gd name="connsiteX3" fmla="*/ 216024 w 5832648"/>
                  <a:gd name="connsiteY3" fmla="*/ 576063 h 1152128"/>
                  <a:gd name="connsiteX4" fmla="*/ 216024 w 5832648"/>
                  <a:gd name="connsiteY4" fmla="*/ 576064 h 1152128"/>
                  <a:gd name="connsiteX5" fmla="*/ 216024 w 5832648"/>
                  <a:gd name="connsiteY5" fmla="*/ 576064 h 1152128"/>
                  <a:gd name="connsiteX6" fmla="*/ 247759 w 5832648"/>
                  <a:gd name="connsiteY6" fmla="*/ 733252 h 1152128"/>
                  <a:gd name="connsiteX7" fmla="*/ 619854 w 5832648"/>
                  <a:gd name="connsiteY7" fmla="*/ 979893 h 1152128"/>
                  <a:gd name="connsiteX8" fmla="*/ 5212794 w 5832648"/>
                  <a:gd name="connsiteY8" fmla="*/ 979894 h 1152128"/>
                  <a:gd name="connsiteX9" fmla="*/ 5616624 w 5832648"/>
                  <a:gd name="connsiteY9" fmla="*/ 576064 h 1152128"/>
                  <a:gd name="connsiteX10" fmla="*/ 5616625 w 5832648"/>
                  <a:gd name="connsiteY10" fmla="*/ 576064 h 1152128"/>
                  <a:gd name="connsiteX11" fmla="*/ 5212795 w 5832648"/>
                  <a:gd name="connsiteY11" fmla="*/ 172234 h 1152128"/>
                  <a:gd name="connsiteX12" fmla="*/ 576064 w 5832648"/>
                  <a:gd name="connsiteY12" fmla="*/ 0 h 1152128"/>
                  <a:gd name="connsiteX13" fmla="*/ 5256584 w 5832648"/>
                  <a:gd name="connsiteY13" fmla="*/ 0 h 1152128"/>
                  <a:gd name="connsiteX14" fmla="*/ 5832648 w 5832648"/>
                  <a:gd name="connsiteY14" fmla="*/ 576064 h 1152128"/>
                  <a:gd name="connsiteX15" fmla="*/ 5256584 w 5832648"/>
                  <a:gd name="connsiteY15" fmla="*/ 1152128 h 1152128"/>
                  <a:gd name="connsiteX16" fmla="*/ 576064 w 5832648"/>
                  <a:gd name="connsiteY16" fmla="*/ 1152128 h 1152128"/>
                  <a:gd name="connsiteX17" fmla="*/ 0 w 5832648"/>
                  <a:gd name="connsiteY17" fmla="*/ 576064 h 1152128"/>
                  <a:gd name="connsiteX18" fmla="*/ 576064 w 5832648"/>
                  <a:gd name="connsiteY18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2648" h="1152128">
                    <a:moveTo>
                      <a:pt x="619854" y="172234"/>
                    </a:moveTo>
                    <a:cubicBezTo>
                      <a:pt x="452583" y="172234"/>
                      <a:pt x="309064" y="273935"/>
                      <a:pt x="247759" y="418875"/>
                    </a:cubicBezTo>
                    <a:lnTo>
                      <a:pt x="216024" y="576064"/>
                    </a:lnTo>
                    <a:lnTo>
                      <a:pt x="216024" y="576063"/>
                    </a:lnTo>
                    <a:lnTo>
                      <a:pt x="216024" y="576064"/>
                    </a:lnTo>
                    <a:lnTo>
                      <a:pt x="216024" y="576064"/>
                    </a:lnTo>
                    <a:lnTo>
                      <a:pt x="247759" y="733252"/>
                    </a:lnTo>
                    <a:cubicBezTo>
                      <a:pt x="309064" y="878193"/>
                      <a:pt x="452583" y="979893"/>
                      <a:pt x="619854" y="979893"/>
                    </a:cubicBezTo>
                    <a:lnTo>
                      <a:pt x="5212794" y="979894"/>
                    </a:lnTo>
                    <a:cubicBezTo>
                      <a:pt x="5435823" y="979894"/>
                      <a:pt x="5616624" y="799093"/>
                      <a:pt x="5616624" y="576064"/>
                    </a:cubicBezTo>
                    <a:lnTo>
                      <a:pt x="5616625" y="576064"/>
                    </a:lnTo>
                    <a:cubicBezTo>
                      <a:pt x="5616625" y="353035"/>
                      <a:pt x="5435824" y="172234"/>
                      <a:pt x="5212795" y="172234"/>
                    </a:cubicBezTo>
                    <a:close/>
                    <a:moveTo>
                      <a:pt x="576064" y="0"/>
                    </a:moveTo>
                    <a:lnTo>
                      <a:pt x="5256584" y="0"/>
                    </a:lnTo>
                    <a:cubicBezTo>
                      <a:pt x="5574735" y="0"/>
                      <a:pt x="5832648" y="257913"/>
                      <a:pt x="5832648" y="576064"/>
                    </a:cubicBezTo>
                    <a:cubicBezTo>
                      <a:pt x="5832648" y="894215"/>
                      <a:pt x="5574735" y="1152128"/>
                      <a:pt x="5256584" y="1152128"/>
                    </a:cubicBezTo>
                    <a:lnTo>
                      <a:pt x="576064" y="1152128"/>
                    </a:ln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3791744" y="5346476"/>
                <a:ext cx="5832648" cy="1152128"/>
              </a:xfrm>
              <a:prstGeom prst="roundRect">
                <a:avLst>
                  <a:gd name="adj" fmla="val 50000"/>
                </a:avLst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8" name="组合 51"/>
            <p:cNvGrpSpPr/>
            <p:nvPr/>
          </p:nvGrpSpPr>
          <p:grpSpPr bwMode="auto">
            <a:xfrm>
              <a:off x="3597591" y="1820228"/>
              <a:ext cx="910158" cy="898863"/>
              <a:chOff x="6124811" y="347435"/>
              <a:chExt cx="1141097" cy="1141097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6234319" y="456943"/>
                <a:ext cx="922082" cy="92208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grpSp>
            <p:nvGrpSpPr>
              <p:cNvPr id="15" name="组合 53"/>
              <p:cNvGrpSpPr/>
              <p:nvPr/>
            </p:nvGrpSpPr>
            <p:grpSpPr bwMode="auto">
              <a:xfrm>
                <a:off x="6124811" y="347435"/>
                <a:ext cx="1141097" cy="1141097"/>
                <a:chOff x="3733576" y="3930057"/>
                <a:chExt cx="1800000" cy="1800000"/>
              </a:xfrm>
            </p:grpSpPr>
            <p:sp>
              <p:nvSpPr>
                <p:cNvPr id="16" name="椭圆 15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17" name="任意多边形 16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</p:grpSp>
        </p:grpSp>
        <p:sp>
          <p:nvSpPr>
            <p:cNvPr id="9" name="文本框 82"/>
            <p:cNvSpPr txBox="1">
              <a:spLocks noChangeArrowheads="1"/>
            </p:cNvSpPr>
            <p:nvPr/>
          </p:nvSpPr>
          <p:spPr bwMode="auto">
            <a:xfrm>
              <a:off x="965856" y="2111514"/>
              <a:ext cx="2639133" cy="30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zh-CN" altLang="en-US" sz="1880" dirty="0">
                  <a:solidFill>
                    <a:schemeClr val="bg1"/>
                  </a:solidFill>
                  <a:latin typeface="微软雅黑" panose="020B0503020204020204" pitchFamily="34" charset="-122"/>
                  <a:cs typeface="Arial Unicode MS" panose="020B0604020202020204" charset="-122"/>
                  <a:sym typeface="Calibri" panose="020F0502020204030204" charset="0"/>
                </a:rPr>
                <a:t>点击这里更改文字内以上文字</a:t>
              </a:r>
              <a:endParaRPr lang="en-US" altLang="zh-CN" sz="1880" dirty="0">
                <a:solidFill>
                  <a:schemeClr val="bg1"/>
                </a:solidFill>
                <a:latin typeface="微软雅黑" panose="020B0503020204020204" pitchFamily="34" charset="-122"/>
                <a:cs typeface="Arial Unicode MS" panose="020B0604020202020204" charset="-122"/>
                <a:sym typeface="Calibri" panose="020F0502020204030204" charset="0"/>
              </a:endParaRPr>
            </a:p>
          </p:txBody>
        </p:sp>
        <p:grpSp>
          <p:nvGrpSpPr>
            <p:cNvPr id="10" name="组合 109"/>
            <p:cNvGrpSpPr/>
            <p:nvPr/>
          </p:nvGrpSpPr>
          <p:grpSpPr bwMode="auto">
            <a:xfrm>
              <a:off x="3912792" y="2109014"/>
              <a:ext cx="522802" cy="475059"/>
              <a:chOff x="5280229" y="2677954"/>
              <a:chExt cx="655391" cy="603376"/>
            </a:xfrm>
          </p:grpSpPr>
          <p:sp>
            <p:nvSpPr>
              <p:cNvPr id="11" name="Freeform 55"/>
              <p:cNvSpPr/>
              <p:nvPr/>
            </p:nvSpPr>
            <p:spPr bwMode="auto">
              <a:xfrm>
                <a:off x="5305196" y="2682116"/>
                <a:ext cx="630424" cy="599214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12" name="Freeform 56"/>
              <p:cNvSpPr>
                <a:spLocks noEditPoints="1"/>
              </p:cNvSpPr>
              <p:nvPr/>
            </p:nvSpPr>
            <p:spPr bwMode="auto">
              <a:xfrm>
                <a:off x="5280229" y="2677954"/>
                <a:ext cx="151885" cy="380752"/>
              </a:xfrm>
              <a:custGeom>
                <a:avLst/>
                <a:gdLst>
                  <a:gd name="T0" fmla="*/ 83292 w 31"/>
                  <a:gd name="T1" fmla="*/ 0 h 77"/>
                  <a:gd name="T2" fmla="*/ 137186 w 31"/>
                  <a:gd name="T3" fmla="*/ 24724 h 77"/>
                  <a:gd name="T4" fmla="*/ 151885 w 31"/>
                  <a:gd name="T5" fmla="*/ 89007 h 77"/>
                  <a:gd name="T6" fmla="*/ 151885 w 31"/>
                  <a:gd name="T7" fmla="*/ 311524 h 77"/>
                  <a:gd name="T8" fmla="*/ 132287 w 31"/>
                  <a:gd name="T9" fmla="*/ 365918 h 77"/>
                  <a:gd name="T10" fmla="*/ 78392 w 31"/>
                  <a:gd name="T11" fmla="*/ 380752 h 77"/>
                  <a:gd name="T12" fmla="*/ 9799 w 31"/>
                  <a:gd name="T13" fmla="*/ 356028 h 77"/>
                  <a:gd name="T14" fmla="*/ 0 w 31"/>
                  <a:gd name="T15" fmla="*/ 281855 h 77"/>
                  <a:gd name="T16" fmla="*/ 0 w 31"/>
                  <a:gd name="T17" fmla="*/ 103841 h 77"/>
                  <a:gd name="T18" fmla="*/ 14699 w 31"/>
                  <a:gd name="T19" fmla="*/ 29669 h 77"/>
                  <a:gd name="T20" fmla="*/ 83292 w 31"/>
                  <a:gd name="T21" fmla="*/ 0 h 77"/>
                  <a:gd name="T22" fmla="*/ 78392 w 31"/>
                  <a:gd name="T23" fmla="*/ 346138 h 77"/>
                  <a:gd name="T24" fmla="*/ 107789 w 31"/>
                  <a:gd name="T25" fmla="*/ 291745 h 77"/>
                  <a:gd name="T26" fmla="*/ 107789 w 31"/>
                  <a:gd name="T27" fmla="*/ 84062 h 77"/>
                  <a:gd name="T28" fmla="*/ 78392 w 31"/>
                  <a:gd name="T29" fmla="*/ 34614 h 77"/>
                  <a:gd name="T30" fmla="*/ 44096 w 31"/>
                  <a:gd name="T31" fmla="*/ 84062 h 77"/>
                  <a:gd name="T32" fmla="*/ 44096 w 31"/>
                  <a:gd name="T33" fmla="*/ 98897 h 77"/>
                  <a:gd name="T34" fmla="*/ 44096 w 31"/>
                  <a:gd name="T35" fmla="*/ 113731 h 77"/>
                  <a:gd name="T36" fmla="*/ 44096 w 31"/>
                  <a:gd name="T37" fmla="*/ 173069 h 77"/>
                  <a:gd name="T38" fmla="*/ 44096 w 31"/>
                  <a:gd name="T39" fmla="*/ 237352 h 77"/>
                  <a:gd name="T40" fmla="*/ 44096 w 31"/>
                  <a:gd name="T41" fmla="*/ 291745 h 77"/>
                  <a:gd name="T42" fmla="*/ 78392 w 31"/>
                  <a:gd name="T43" fmla="*/ 346138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13" name="Freeform 57"/>
              <p:cNvSpPr/>
              <p:nvPr/>
            </p:nvSpPr>
            <p:spPr bwMode="auto">
              <a:xfrm>
                <a:off x="5482048" y="2682116"/>
                <a:ext cx="89466" cy="376591"/>
              </a:xfrm>
              <a:custGeom>
                <a:avLst/>
                <a:gdLst>
                  <a:gd name="T0" fmla="*/ 0 w 18"/>
                  <a:gd name="T1" fmla="*/ 54507 h 76"/>
                  <a:gd name="T2" fmla="*/ 54674 w 18"/>
                  <a:gd name="T3" fmla="*/ 0 h 76"/>
                  <a:gd name="T4" fmla="*/ 89466 w 18"/>
                  <a:gd name="T5" fmla="*/ 0 h 76"/>
                  <a:gd name="T6" fmla="*/ 89466 w 18"/>
                  <a:gd name="T7" fmla="*/ 376591 h 76"/>
                  <a:gd name="T8" fmla="*/ 39763 w 18"/>
                  <a:gd name="T9" fmla="*/ 376591 h 76"/>
                  <a:gd name="T10" fmla="*/ 39763 w 18"/>
                  <a:gd name="T11" fmla="*/ 94148 h 76"/>
                  <a:gd name="T12" fmla="*/ 0 w 18"/>
                  <a:gd name="T13" fmla="*/ 94148 h 76"/>
                  <a:gd name="T14" fmla="*/ 0 w 18"/>
                  <a:gd name="T15" fmla="*/ 54507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885824" y="3195642"/>
            <a:ext cx="4767264" cy="1127248"/>
            <a:chOff x="706353" y="2797850"/>
            <a:chExt cx="3801396" cy="898863"/>
          </a:xfrm>
        </p:grpSpPr>
        <p:grpSp>
          <p:nvGrpSpPr>
            <p:cNvPr id="23" name="组合 61"/>
            <p:cNvGrpSpPr/>
            <p:nvPr/>
          </p:nvGrpSpPr>
          <p:grpSpPr bwMode="auto">
            <a:xfrm>
              <a:off x="706353" y="2876610"/>
              <a:ext cx="3797598" cy="741342"/>
              <a:chOff x="3791744" y="5346476"/>
              <a:chExt cx="5832648" cy="1152128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4007768" y="5518711"/>
                <a:ext cx="5400600" cy="80765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3791744" y="5346476"/>
                <a:ext cx="5832648" cy="1152128"/>
              </a:xfrm>
              <a:custGeom>
                <a:avLst/>
                <a:gdLst>
                  <a:gd name="connsiteX0" fmla="*/ 619854 w 5832648"/>
                  <a:gd name="connsiteY0" fmla="*/ 172234 h 1152128"/>
                  <a:gd name="connsiteX1" fmla="*/ 247759 w 5832648"/>
                  <a:gd name="connsiteY1" fmla="*/ 418875 h 1152128"/>
                  <a:gd name="connsiteX2" fmla="*/ 216024 w 5832648"/>
                  <a:gd name="connsiteY2" fmla="*/ 576064 h 1152128"/>
                  <a:gd name="connsiteX3" fmla="*/ 216024 w 5832648"/>
                  <a:gd name="connsiteY3" fmla="*/ 576063 h 1152128"/>
                  <a:gd name="connsiteX4" fmla="*/ 216024 w 5832648"/>
                  <a:gd name="connsiteY4" fmla="*/ 576064 h 1152128"/>
                  <a:gd name="connsiteX5" fmla="*/ 216024 w 5832648"/>
                  <a:gd name="connsiteY5" fmla="*/ 576064 h 1152128"/>
                  <a:gd name="connsiteX6" fmla="*/ 247759 w 5832648"/>
                  <a:gd name="connsiteY6" fmla="*/ 733252 h 1152128"/>
                  <a:gd name="connsiteX7" fmla="*/ 619854 w 5832648"/>
                  <a:gd name="connsiteY7" fmla="*/ 979893 h 1152128"/>
                  <a:gd name="connsiteX8" fmla="*/ 5212794 w 5832648"/>
                  <a:gd name="connsiteY8" fmla="*/ 979894 h 1152128"/>
                  <a:gd name="connsiteX9" fmla="*/ 5616624 w 5832648"/>
                  <a:gd name="connsiteY9" fmla="*/ 576064 h 1152128"/>
                  <a:gd name="connsiteX10" fmla="*/ 5616625 w 5832648"/>
                  <a:gd name="connsiteY10" fmla="*/ 576064 h 1152128"/>
                  <a:gd name="connsiteX11" fmla="*/ 5212795 w 5832648"/>
                  <a:gd name="connsiteY11" fmla="*/ 172234 h 1152128"/>
                  <a:gd name="connsiteX12" fmla="*/ 576064 w 5832648"/>
                  <a:gd name="connsiteY12" fmla="*/ 0 h 1152128"/>
                  <a:gd name="connsiteX13" fmla="*/ 5256584 w 5832648"/>
                  <a:gd name="connsiteY13" fmla="*/ 0 h 1152128"/>
                  <a:gd name="connsiteX14" fmla="*/ 5832648 w 5832648"/>
                  <a:gd name="connsiteY14" fmla="*/ 576064 h 1152128"/>
                  <a:gd name="connsiteX15" fmla="*/ 5256584 w 5832648"/>
                  <a:gd name="connsiteY15" fmla="*/ 1152128 h 1152128"/>
                  <a:gd name="connsiteX16" fmla="*/ 576064 w 5832648"/>
                  <a:gd name="connsiteY16" fmla="*/ 1152128 h 1152128"/>
                  <a:gd name="connsiteX17" fmla="*/ 0 w 5832648"/>
                  <a:gd name="connsiteY17" fmla="*/ 576064 h 1152128"/>
                  <a:gd name="connsiteX18" fmla="*/ 576064 w 5832648"/>
                  <a:gd name="connsiteY18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2648" h="1152128">
                    <a:moveTo>
                      <a:pt x="619854" y="172234"/>
                    </a:moveTo>
                    <a:cubicBezTo>
                      <a:pt x="452583" y="172234"/>
                      <a:pt x="309064" y="273935"/>
                      <a:pt x="247759" y="418875"/>
                    </a:cubicBezTo>
                    <a:lnTo>
                      <a:pt x="216024" y="576064"/>
                    </a:lnTo>
                    <a:lnTo>
                      <a:pt x="216024" y="576063"/>
                    </a:lnTo>
                    <a:lnTo>
                      <a:pt x="216024" y="576064"/>
                    </a:lnTo>
                    <a:lnTo>
                      <a:pt x="216024" y="576064"/>
                    </a:lnTo>
                    <a:lnTo>
                      <a:pt x="247759" y="733252"/>
                    </a:lnTo>
                    <a:cubicBezTo>
                      <a:pt x="309064" y="878193"/>
                      <a:pt x="452583" y="979893"/>
                      <a:pt x="619854" y="979893"/>
                    </a:cubicBezTo>
                    <a:lnTo>
                      <a:pt x="5212794" y="979894"/>
                    </a:lnTo>
                    <a:cubicBezTo>
                      <a:pt x="5435823" y="979894"/>
                      <a:pt x="5616624" y="799093"/>
                      <a:pt x="5616624" y="576064"/>
                    </a:cubicBezTo>
                    <a:lnTo>
                      <a:pt x="5616625" y="576064"/>
                    </a:lnTo>
                    <a:cubicBezTo>
                      <a:pt x="5616625" y="353035"/>
                      <a:pt x="5435824" y="172234"/>
                      <a:pt x="5212795" y="172234"/>
                    </a:cubicBezTo>
                    <a:close/>
                    <a:moveTo>
                      <a:pt x="576064" y="0"/>
                    </a:moveTo>
                    <a:lnTo>
                      <a:pt x="5256584" y="0"/>
                    </a:lnTo>
                    <a:cubicBezTo>
                      <a:pt x="5574735" y="0"/>
                      <a:pt x="5832648" y="257913"/>
                      <a:pt x="5832648" y="576064"/>
                    </a:cubicBezTo>
                    <a:cubicBezTo>
                      <a:pt x="5832648" y="894215"/>
                      <a:pt x="5574735" y="1152128"/>
                      <a:pt x="5256584" y="1152128"/>
                    </a:cubicBezTo>
                    <a:lnTo>
                      <a:pt x="576064" y="1152128"/>
                    </a:ln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39" name="圆角矩形 38"/>
              <p:cNvSpPr/>
              <p:nvPr/>
            </p:nvSpPr>
            <p:spPr>
              <a:xfrm>
                <a:off x="3791744" y="5346476"/>
                <a:ext cx="5832648" cy="1152128"/>
              </a:xfrm>
              <a:prstGeom prst="roundRect">
                <a:avLst>
                  <a:gd name="adj" fmla="val 50000"/>
                </a:avLst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24" name="组合 62"/>
            <p:cNvGrpSpPr/>
            <p:nvPr/>
          </p:nvGrpSpPr>
          <p:grpSpPr bwMode="auto">
            <a:xfrm>
              <a:off x="3597591" y="2797850"/>
              <a:ext cx="910158" cy="898863"/>
              <a:chOff x="6124811" y="347435"/>
              <a:chExt cx="1141097" cy="1141097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6234319" y="456943"/>
                <a:ext cx="922082" cy="9220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grpSp>
            <p:nvGrpSpPr>
              <p:cNvPr id="30" name="组合 64"/>
              <p:cNvGrpSpPr/>
              <p:nvPr/>
            </p:nvGrpSpPr>
            <p:grpSpPr bwMode="auto">
              <a:xfrm>
                <a:off x="6124811" y="347435"/>
                <a:ext cx="1141097" cy="1141097"/>
                <a:chOff x="3733576" y="3930057"/>
                <a:chExt cx="1800000" cy="1800000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32" name="任意多边形 31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</p:grpSp>
        </p:grpSp>
        <p:sp>
          <p:nvSpPr>
            <p:cNvPr id="25" name="文本框 83"/>
            <p:cNvSpPr txBox="1">
              <a:spLocks noChangeArrowheads="1"/>
            </p:cNvSpPr>
            <p:nvPr/>
          </p:nvSpPr>
          <p:spPr bwMode="auto">
            <a:xfrm>
              <a:off x="965856" y="3112889"/>
              <a:ext cx="2639133" cy="30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zh-CN" altLang="en-US" sz="1880" dirty="0">
                  <a:solidFill>
                    <a:schemeClr val="bg1"/>
                  </a:solidFill>
                  <a:latin typeface="微软雅黑" panose="020B0503020204020204" pitchFamily="34" charset="-122"/>
                  <a:cs typeface="Arial Unicode MS" panose="020B0604020202020204" charset="-122"/>
                  <a:sym typeface="Calibri" panose="020F0502020204030204" charset="0"/>
                </a:rPr>
                <a:t>点击这里更改文字内以上文字</a:t>
              </a:r>
              <a:endParaRPr lang="en-US" altLang="zh-CN" sz="1880" dirty="0">
                <a:solidFill>
                  <a:schemeClr val="bg1"/>
                </a:solidFill>
                <a:latin typeface="微软雅黑" panose="020B0503020204020204" pitchFamily="34" charset="-122"/>
                <a:cs typeface="Arial Unicode MS" panose="020B0604020202020204" charset="-122"/>
                <a:sym typeface="Calibri" panose="020F0502020204030204" charset="0"/>
              </a:endParaRPr>
            </a:p>
          </p:txBody>
        </p:sp>
        <p:sp>
          <p:nvSpPr>
            <p:cNvPr id="26" name="Freeform 58"/>
            <p:cNvSpPr/>
            <p:nvPr/>
          </p:nvSpPr>
          <p:spPr bwMode="auto">
            <a:xfrm>
              <a:off x="3931219" y="3096226"/>
              <a:ext cx="514312" cy="466967"/>
            </a:xfrm>
            <a:custGeom>
              <a:avLst/>
              <a:gdLst>
                <a:gd name="T0" fmla="*/ 137 w 310"/>
                <a:gd name="T1" fmla="*/ 285 h 285"/>
                <a:gd name="T2" fmla="*/ 0 w 310"/>
                <a:gd name="T3" fmla="*/ 171 h 285"/>
                <a:gd name="T4" fmla="*/ 2 w 310"/>
                <a:gd name="T5" fmla="*/ 12 h 285"/>
                <a:gd name="T6" fmla="*/ 54 w 310"/>
                <a:gd name="T7" fmla="*/ 7 h 285"/>
                <a:gd name="T8" fmla="*/ 87 w 310"/>
                <a:gd name="T9" fmla="*/ 40 h 285"/>
                <a:gd name="T10" fmla="*/ 97 w 310"/>
                <a:gd name="T11" fmla="*/ 7 h 285"/>
                <a:gd name="T12" fmla="*/ 137 w 310"/>
                <a:gd name="T13" fmla="*/ 0 h 285"/>
                <a:gd name="T14" fmla="*/ 310 w 310"/>
                <a:gd name="T15" fmla="*/ 150 h 285"/>
                <a:gd name="T16" fmla="*/ 137 w 310"/>
                <a:gd name="T17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85">
                  <a:moveTo>
                    <a:pt x="137" y="285"/>
                  </a:moveTo>
                  <a:lnTo>
                    <a:pt x="0" y="171"/>
                  </a:lnTo>
                  <a:lnTo>
                    <a:pt x="2" y="12"/>
                  </a:lnTo>
                  <a:lnTo>
                    <a:pt x="54" y="7"/>
                  </a:lnTo>
                  <a:lnTo>
                    <a:pt x="87" y="40"/>
                  </a:lnTo>
                  <a:lnTo>
                    <a:pt x="97" y="7"/>
                  </a:lnTo>
                  <a:lnTo>
                    <a:pt x="137" y="0"/>
                  </a:lnTo>
                  <a:lnTo>
                    <a:pt x="310" y="150"/>
                  </a:lnTo>
                  <a:lnTo>
                    <a:pt x="137" y="285"/>
                  </a:lnTo>
                  <a:close/>
                </a:path>
              </a:pathLst>
            </a:custGeom>
            <a:gradFill flip="none" rotWithShape="1">
              <a:gsLst>
                <a:gs pos="73000">
                  <a:srgbClr val="0D0D0D">
                    <a:alpha val="0"/>
                  </a:srgbClr>
                </a:gs>
                <a:gs pos="100000">
                  <a:schemeClr val="tx1">
                    <a:lumMod val="95000"/>
                    <a:lumOff val="5000"/>
                    <a:alpha val="0"/>
                  </a:schemeClr>
                </a:gs>
                <a:gs pos="0">
                  <a:schemeClr val="tx1">
                    <a:lumMod val="95000"/>
                    <a:lumOff val="5000"/>
                    <a:alpha val="5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028" tIns="45515" rIns="91028" bIns="45515"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27" name="Freeform 59"/>
            <p:cNvSpPr>
              <a:spLocks noEditPoints="1"/>
            </p:cNvSpPr>
            <p:nvPr/>
          </p:nvSpPr>
          <p:spPr bwMode="auto">
            <a:xfrm>
              <a:off x="3911526" y="3087886"/>
              <a:ext cx="121523" cy="300038"/>
            </a:xfrm>
            <a:custGeom>
              <a:avLst/>
              <a:gdLst>
                <a:gd name="T0" fmla="*/ 83292 w 31"/>
                <a:gd name="T1" fmla="*/ 0 h 77"/>
                <a:gd name="T2" fmla="*/ 137186 w 31"/>
                <a:gd name="T3" fmla="*/ 24724 h 77"/>
                <a:gd name="T4" fmla="*/ 151885 w 31"/>
                <a:gd name="T5" fmla="*/ 89007 h 77"/>
                <a:gd name="T6" fmla="*/ 151885 w 31"/>
                <a:gd name="T7" fmla="*/ 306580 h 77"/>
                <a:gd name="T8" fmla="*/ 132287 w 31"/>
                <a:gd name="T9" fmla="*/ 360973 h 77"/>
                <a:gd name="T10" fmla="*/ 78392 w 31"/>
                <a:gd name="T11" fmla="*/ 380752 h 77"/>
                <a:gd name="T12" fmla="*/ 14699 w 31"/>
                <a:gd name="T13" fmla="*/ 351083 h 77"/>
                <a:gd name="T14" fmla="*/ 0 w 31"/>
                <a:gd name="T15" fmla="*/ 276911 h 77"/>
                <a:gd name="T16" fmla="*/ 0 w 31"/>
                <a:gd name="T17" fmla="*/ 103841 h 77"/>
                <a:gd name="T18" fmla="*/ 14699 w 31"/>
                <a:gd name="T19" fmla="*/ 24724 h 77"/>
                <a:gd name="T20" fmla="*/ 83292 w 31"/>
                <a:gd name="T21" fmla="*/ 0 h 77"/>
                <a:gd name="T22" fmla="*/ 78392 w 31"/>
                <a:gd name="T23" fmla="*/ 346138 h 77"/>
                <a:gd name="T24" fmla="*/ 107789 w 31"/>
                <a:gd name="T25" fmla="*/ 291745 h 77"/>
                <a:gd name="T26" fmla="*/ 107789 w 31"/>
                <a:gd name="T27" fmla="*/ 84062 h 77"/>
                <a:gd name="T28" fmla="*/ 78392 w 31"/>
                <a:gd name="T29" fmla="*/ 34614 h 77"/>
                <a:gd name="T30" fmla="*/ 44096 w 31"/>
                <a:gd name="T31" fmla="*/ 84062 h 77"/>
                <a:gd name="T32" fmla="*/ 44096 w 31"/>
                <a:gd name="T33" fmla="*/ 98897 h 77"/>
                <a:gd name="T34" fmla="*/ 44096 w 31"/>
                <a:gd name="T35" fmla="*/ 113731 h 77"/>
                <a:gd name="T36" fmla="*/ 44096 w 31"/>
                <a:gd name="T37" fmla="*/ 173069 h 77"/>
                <a:gd name="T38" fmla="*/ 44096 w 31"/>
                <a:gd name="T39" fmla="*/ 237352 h 77"/>
                <a:gd name="T40" fmla="*/ 44096 w 31"/>
                <a:gd name="T41" fmla="*/ 291745 h 77"/>
                <a:gd name="T42" fmla="*/ 78392 w 31"/>
                <a:gd name="T43" fmla="*/ 346138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77">
                  <a:moveTo>
                    <a:pt x="17" y="0"/>
                  </a:moveTo>
                  <a:cubicBezTo>
                    <a:pt x="22" y="0"/>
                    <a:pt x="26" y="1"/>
                    <a:pt x="28" y="5"/>
                  </a:cubicBezTo>
                  <a:cubicBezTo>
                    <a:pt x="30" y="8"/>
                    <a:pt x="31" y="12"/>
                    <a:pt x="31" y="18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7"/>
                    <a:pt x="30" y="71"/>
                    <a:pt x="27" y="73"/>
                  </a:cubicBezTo>
                  <a:cubicBezTo>
                    <a:pt x="25" y="76"/>
                    <a:pt x="21" y="77"/>
                    <a:pt x="16" y="77"/>
                  </a:cubicBezTo>
                  <a:cubicBezTo>
                    <a:pt x="9" y="77"/>
                    <a:pt x="5" y="75"/>
                    <a:pt x="3" y="71"/>
                  </a:cubicBezTo>
                  <a:cubicBezTo>
                    <a:pt x="1" y="69"/>
                    <a:pt x="0" y="64"/>
                    <a:pt x="0" y="5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3"/>
                    <a:pt x="1" y="8"/>
                    <a:pt x="3" y="5"/>
                  </a:cubicBezTo>
                  <a:cubicBezTo>
                    <a:pt x="5" y="2"/>
                    <a:pt x="10" y="0"/>
                    <a:pt x="17" y="0"/>
                  </a:cubicBezTo>
                  <a:close/>
                  <a:moveTo>
                    <a:pt x="16" y="70"/>
                  </a:moveTo>
                  <a:cubicBezTo>
                    <a:pt x="20" y="70"/>
                    <a:pt x="22" y="66"/>
                    <a:pt x="22" y="5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0"/>
                    <a:pt x="20" y="7"/>
                    <a:pt x="16" y="7"/>
                  </a:cubicBezTo>
                  <a:cubicBezTo>
                    <a:pt x="11" y="7"/>
                    <a:pt x="9" y="10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6"/>
                    <a:pt x="11" y="70"/>
                    <a:pt x="16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lIns="91028" tIns="45515" rIns="91028" bIns="45515"/>
            <a:lstStyle/>
            <a:p>
              <a:endParaRPr lang="zh-CN" altLang="en-US" sz="2255"/>
            </a:p>
          </p:txBody>
        </p:sp>
        <p:sp>
          <p:nvSpPr>
            <p:cNvPr id="28" name="Freeform 60"/>
            <p:cNvSpPr/>
            <p:nvPr/>
          </p:nvSpPr>
          <p:spPr bwMode="auto">
            <a:xfrm>
              <a:off x="4055834" y="3087886"/>
              <a:ext cx="122789" cy="300038"/>
            </a:xfrm>
            <a:custGeom>
              <a:avLst/>
              <a:gdLst>
                <a:gd name="T0" fmla="*/ 0 w 31"/>
                <a:gd name="T1" fmla="*/ 79117 h 77"/>
                <a:gd name="T2" fmla="*/ 19866 w 31"/>
                <a:gd name="T3" fmla="*/ 19779 h 77"/>
                <a:gd name="T4" fmla="*/ 79466 w 31"/>
                <a:gd name="T5" fmla="*/ 0 h 77"/>
                <a:gd name="T6" fmla="*/ 144032 w 31"/>
                <a:gd name="T7" fmla="*/ 29669 h 77"/>
                <a:gd name="T8" fmla="*/ 153965 w 31"/>
                <a:gd name="T9" fmla="*/ 108786 h 77"/>
                <a:gd name="T10" fmla="*/ 148998 w 31"/>
                <a:gd name="T11" fmla="*/ 148345 h 77"/>
                <a:gd name="T12" fmla="*/ 134099 w 31"/>
                <a:gd name="T13" fmla="*/ 187904 h 77"/>
                <a:gd name="T14" fmla="*/ 89399 w 31"/>
                <a:gd name="T15" fmla="*/ 257131 h 77"/>
                <a:gd name="T16" fmla="*/ 54633 w 31"/>
                <a:gd name="T17" fmla="*/ 336249 h 77"/>
                <a:gd name="T18" fmla="*/ 153965 w 31"/>
                <a:gd name="T19" fmla="*/ 336249 h 77"/>
                <a:gd name="T20" fmla="*/ 153965 w 31"/>
                <a:gd name="T21" fmla="*/ 375807 h 77"/>
                <a:gd name="T22" fmla="*/ 39733 w 31"/>
                <a:gd name="T23" fmla="*/ 380752 h 77"/>
                <a:gd name="T24" fmla="*/ 0 w 31"/>
                <a:gd name="T25" fmla="*/ 375807 h 77"/>
                <a:gd name="T26" fmla="*/ 0 w 31"/>
                <a:gd name="T27" fmla="*/ 375807 h 77"/>
                <a:gd name="T28" fmla="*/ 24833 w 31"/>
                <a:gd name="T29" fmla="*/ 271966 h 77"/>
                <a:gd name="T30" fmla="*/ 84432 w 31"/>
                <a:gd name="T31" fmla="*/ 182959 h 77"/>
                <a:gd name="T32" fmla="*/ 104299 w 31"/>
                <a:gd name="T33" fmla="*/ 98897 h 77"/>
                <a:gd name="T34" fmla="*/ 104299 w 31"/>
                <a:gd name="T35" fmla="*/ 93952 h 77"/>
                <a:gd name="T36" fmla="*/ 104299 w 31"/>
                <a:gd name="T37" fmla="*/ 84062 h 77"/>
                <a:gd name="T38" fmla="*/ 104299 w 31"/>
                <a:gd name="T39" fmla="*/ 59338 h 77"/>
                <a:gd name="T40" fmla="*/ 74499 w 31"/>
                <a:gd name="T41" fmla="*/ 34614 h 77"/>
                <a:gd name="T42" fmla="*/ 49666 w 31"/>
                <a:gd name="T43" fmla="*/ 79117 h 77"/>
                <a:gd name="T44" fmla="*/ 49666 w 31"/>
                <a:gd name="T45" fmla="*/ 93952 h 77"/>
                <a:gd name="T46" fmla="*/ 49666 w 31"/>
                <a:gd name="T47" fmla="*/ 103841 h 77"/>
                <a:gd name="T48" fmla="*/ 49666 w 31"/>
                <a:gd name="T49" fmla="*/ 113731 h 77"/>
                <a:gd name="T50" fmla="*/ 49666 w 31"/>
                <a:gd name="T51" fmla="*/ 128566 h 77"/>
                <a:gd name="T52" fmla="*/ 0 w 31"/>
                <a:gd name="T53" fmla="*/ 128566 h 77"/>
                <a:gd name="T54" fmla="*/ 0 w 31"/>
                <a:gd name="T55" fmla="*/ 79117 h 7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1" h="77">
                  <a:moveTo>
                    <a:pt x="0" y="16"/>
                  </a:moveTo>
                  <a:cubicBezTo>
                    <a:pt x="0" y="10"/>
                    <a:pt x="2" y="6"/>
                    <a:pt x="4" y="4"/>
                  </a:cubicBezTo>
                  <a:cubicBezTo>
                    <a:pt x="6" y="1"/>
                    <a:pt x="10" y="0"/>
                    <a:pt x="16" y="0"/>
                  </a:cubicBezTo>
                  <a:cubicBezTo>
                    <a:pt x="23" y="0"/>
                    <a:pt x="27" y="2"/>
                    <a:pt x="29" y="6"/>
                  </a:cubicBezTo>
                  <a:cubicBezTo>
                    <a:pt x="30" y="9"/>
                    <a:pt x="31" y="14"/>
                    <a:pt x="31" y="22"/>
                  </a:cubicBezTo>
                  <a:cubicBezTo>
                    <a:pt x="31" y="25"/>
                    <a:pt x="31" y="28"/>
                    <a:pt x="30" y="30"/>
                  </a:cubicBezTo>
                  <a:cubicBezTo>
                    <a:pt x="30" y="32"/>
                    <a:pt x="29" y="35"/>
                    <a:pt x="27" y="38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8"/>
                    <a:pt x="12" y="63"/>
                    <a:pt x="11" y="68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8"/>
                    <a:pt x="2" y="61"/>
                    <a:pt x="5" y="55"/>
                  </a:cubicBezTo>
                  <a:cubicBezTo>
                    <a:pt x="7" y="51"/>
                    <a:pt x="11" y="45"/>
                    <a:pt x="17" y="37"/>
                  </a:cubicBezTo>
                  <a:cubicBezTo>
                    <a:pt x="20" y="32"/>
                    <a:pt x="21" y="27"/>
                    <a:pt x="21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5"/>
                    <a:pt x="21" y="13"/>
                    <a:pt x="21" y="12"/>
                  </a:cubicBezTo>
                  <a:cubicBezTo>
                    <a:pt x="20" y="9"/>
                    <a:pt x="18" y="7"/>
                    <a:pt x="15" y="7"/>
                  </a:cubicBezTo>
                  <a:cubicBezTo>
                    <a:pt x="11" y="7"/>
                    <a:pt x="10" y="10"/>
                    <a:pt x="10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lIns="91028" tIns="45515" rIns="91028" bIns="45515"/>
            <a:lstStyle/>
            <a:p>
              <a:endParaRPr lang="zh-CN" altLang="en-US" sz="2255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85824" y="4421661"/>
            <a:ext cx="4767264" cy="1127248"/>
            <a:chOff x="706353" y="3775472"/>
            <a:chExt cx="3801396" cy="898863"/>
          </a:xfrm>
        </p:grpSpPr>
        <p:grpSp>
          <p:nvGrpSpPr>
            <p:cNvPr id="41" name="组合 72"/>
            <p:cNvGrpSpPr/>
            <p:nvPr/>
          </p:nvGrpSpPr>
          <p:grpSpPr bwMode="auto">
            <a:xfrm>
              <a:off x="706353" y="3854232"/>
              <a:ext cx="3797598" cy="740093"/>
              <a:chOff x="3791744" y="5346476"/>
              <a:chExt cx="5832648" cy="1152128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4007768" y="5518711"/>
                <a:ext cx="5400600" cy="80765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>
                <a:off x="3791744" y="5346476"/>
                <a:ext cx="5832648" cy="1152128"/>
              </a:xfrm>
              <a:custGeom>
                <a:avLst/>
                <a:gdLst>
                  <a:gd name="connsiteX0" fmla="*/ 619854 w 5832648"/>
                  <a:gd name="connsiteY0" fmla="*/ 172234 h 1152128"/>
                  <a:gd name="connsiteX1" fmla="*/ 247759 w 5832648"/>
                  <a:gd name="connsiteY1" fmla="*/ 418875 h 1152128"/>
                  <a:gd name="connsiteX2" fmla="*/ 216024 w 5832648"/>
                  <a:gd name="connsiteY2" fmla="*/ 576064 h 1152128"/>
                  <a:gd name="connsiteX3" fmla="*/ 216024 w 5832648"/>
                  <a:gd name="connsiteY3" fmla="*/ 576063 h 1152128"/>
                  <a:gd name="connsiteX4" fmla="*/ 216024 w 5832648"/>
                  <a:gd name="connsiteY4" fmla="*/ 576064 h 1152128"/>
                  <a:gd name="connsiteX5" fmla="*/ 216024 w 5832648"/>
                  <a:gd name="connsiteY5" fmla="*/ 576064 h 1152128"/>
                  <a:gd name="connsiteX6" fmla="*/ 247759 w 5832648"/>
                  <a:gd name="connsiteY6" fmla="*/ 733252 h 1152128"/>
                  <a:gd name="connsiteX7" fmla="*/ 619854 w 5832648"/>
                  <a:gd name="connsiteY7" fmla="*/ 979893 h 1152128"/>
                  <a:gd name="connsiteX8" fmla="*/ 5212794 w 5832648"/>
                  <a:gd name="connsiteY8" fmla="*/ 979894 h 1152128"/>
                  <a:gd name="connsiteX9" fmla="*/ 5616624 w 5832648"/>
                  <a:gd name="connsiteY9" fmla="*/ 576064 h 1152128"/>
                  <a:gd name="connsiteX10" fmla="*/ 5616625 w 5832648"/>
                  <a:gd name="connsiteY10" fmla="*/ 576064 h 1152128"/>
                  <a:gd name="connsiteX11" fmla="*/ 5212795 w 5832648"/>
                  <a:gd name="connsiteY11" fmla="*/ 172234 h 1152128"/>
                  <a:gd name="connsiteX12" fmla="*/ 576064 w 5832648"/>
                  <a:gd name="connsiteY12" fmla="*/ 0 h 1152128"/>
                  <a:gd name="connsiteX13" fmla="*/ 5256584 w 5832648"/>
                  <a:gd name="connsiteY13" fmla="*/ 0 h 1152128"/>
                  <a:gd name="connsiteX14" fmla="*/ 5832648 w 5832648"/>
                  <a:gd name="connsiteY14" fmla="*/ 576064 h 1152128"/>
                  <a:gd name="connsiteX15" fmla="*/ 5256584 w 5832648"/>
                  <a:gd name="connsiteY15" fmla="*/ 1152128 h 1152128"/>
                  <a:gd name="connsiteX16" fmla="*/ 576064 w 5832648"/>
                  <a:gd name="connsiteY16" fmla="*/ 1152128 h 1152128"/>
                  <a:gd name="connsiteX17" fmla="*/ 0 w 5832648"/>
                  <a:gd name="connsiteY17" fmla="*/ 576064 h 1152128"/>
                  <a:gd name="connsiteX18" fmla="*/ 576064 w 5832648"/>
                  <a:gd name="connsiteY18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2648" h="1152128">
                    <a:moveTo>
                      <a:pt x="619854" y="172234"/>
                    </a:moveTo>
                    <a:cubicBezTo>
                      <a:pt x="452583" y="172234"/>
                      <a:pt x="309064" y="273935"/>
                      <a:pt x="247759" y="418875"/>
                    </a:cubicBezTo>
                    <a:lnTo>
                      <a:pt x="216024" y="576064"/>
                    </a:lnTo>
                    <a:lnTo>
                      <a:pt x="216024" y="576063"/>
                    </a:lnTo>
                    <a:lnTo>
                      <a:pt x="216024" y="576064"/>
                    </a:lnTo>
                    <a:lnTo>
                      <a:pt x="216024" y="576064"/>
                    </a:lnTo>
                    <a:lnTo>
                      <a:pt x="247759" y="733252"/>
                    </a:lnTo>
                    <a:cubicBezTo>
                      <a:pt x="309064" y="878193"/>
                      <a:pt x="452583" y="979893"/>
                      <a:pt x="619854" y="979893"/>
                    </a:cubicBezTo>
                    <a:lnTo>
                      <a:pt x="5212794" y="979894"/>
                    </a:lnTo>
                    <a:cubicBezTo>
                      <a:pt x="5435823" y="979894"/>
                      <a:pt x="5616624" y="799093"/>
                      <a:pt x="5616624" y="576064"/>
                    </a:cubicBezTo>
                    <a:lnTo>
                      <a:pt x="5616625" y="576064"/>
                    </a:lnTo>
                    <a:cubicBezTo>
                      <a:pt x="5616625" y="353035"/>
                      <a:pt x="5435824" y="172234"/>
                      <a:pt x="5212795" y="172234"/>
                    </a:cubicBezTo>
                    <a:close/>
                    <a:moveTo>
                      <a:pt x="576064" y="0"/>
                    </a:moveTo>
                    <a:lnTo>
                      <a:pt x="5256584" y="0"/>
                    </a:lnTo>
                    <a:cubicBezTo>
                      <a:pt x="5574735" y="0"/>
                      <a:pt x="5832648" y="257913"/>
                      <a:pt x="5832648" y="576064"/>
                    </a:cubicBezTo>
                    <a:cubicBezTo>
                      <a:pt x="5832648" y="894215"/>
                      <a:pt x="5574735" y="1152128"/>
                      <a:pt x="5256584" y="1152128"/>
                    </a:cubicBezTo>
                    <a:lnTo>
                      <a:pt x="576064" y="1152128"/>
                    </a:ln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55" name="圆角矩形 54"/>
              <p:cNvSpPr/>
              <p:nvPr/>
            </p:nvSpPr>
            <p:spPr>
              <a:xfrm>
                <a:off x="3791744" y="5346476"/>
                <a:ext cx="5832648" cy="1152128"/>
              </a:xfrm>
              <a:prstGeom prst="roundRect">
                <a:avLst>
                  <a:gd name="adj" fmla="val 50000"/>
                </a:avLst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43" name="组合 73"/>
            <p:cNvGrpSpPr/>
            <p:nvPr/>
          </p:nvGrpSpPr>
          <p:grpSpPr bwMode="auto">
            <a:xfrm>
              <a:off x="3597591" y="3775472"/>
              <a:ext cx="910158" cy="898863"/>
              <a:chOff x="6124811" y="347435"/>
              <a:chExt cx="1141097" cy="1141097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6234319" y="456943"/>
                <a:ext cx="922082" cy="92208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grpSp>
            <p:nvGrpSpPr>
              <p:cNvPr id="49" name="组合 75"/>
              <p:cNvGrpSpPr/>
              <p:nvPr/>
            </p:nvGrpSpPr>
            <p:grpSpPr bwMode="auto">
              <a:xfrm>
                <a:off x="6124811" y="347435"/>
                <a:ext cx="1141097" cy="1141097"/>
                <a:chOff x="3733576" y="3930057"/>
                <a:chExt cx="1800000" cy="1800000"/>
              </a:xfrm>
            </p:grpSpPr>
            <p:sp>
              <p:nvSpPr>
                <p:cNvPr id="50" name="椭圆 49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51" name="任意多边形 50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</p:grpSp>
        </p:grpSp>
        <p:sp>
          <p:nvSpPr>
            <p:cNvPr id="44" name="文本框 84"/>
            <p:cNvSpPr txBox="1">
              <a:spLocks noChangeArrowheads="1"/>
            </p:cNvSpPr>
            <p:nvPr/>
          </p:nvSpPr>
          <p:spPr bwMode="auto">
            <a:xfrm>
              <a:off x="965856" y="4113014"/>
              <a:ext cx="2639133" cy="30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zh-CN" altLang="en-US" sz="1880" dirty="0">
                  <a:solidFill>
                    <a:schemeClr val="bg1"/>
                  </a:solidFill>
                  <a:latin typeface="微软雅黑" panose="020B0503020204020204" pitchFamily="34" charset="-122"/>
                  <a:cs typeface="Arial Unicode MS" panose="020B0604020202020204" charset="-122"/>
                  <a:sym typeface="Calibri" panose="020F0502020204030204" charset="0"/>
                </a:rPr>
                <a:t>点击这里更改文字内以上文字</a:t>
              </a:r>
              <a:endParaRPr lang="en-US" altLang="zh-CN" sz="1880" dirty="0">
                <a:solidFill>
                  <a:schemeClr val="bg1"/>
                </a:solidFill>
                <a:latin typeface="微软雅黑" panose="020B0503020204020204" pitchFamily="34" charset="-122"/>
                <a:cs typeface="Arial Unicode MS" panose="020B0604020202020204" charset="-122"/>
                <a:sym typeface="Calibri" panose="020F0502020204030204" charset="0"/>
              </a:endParaRPr>
            </a:p>
          </p:txBody>
        </p:sp>
        <p:sp>
          <p:nvSpPr>
            <p:cNvPr id="45" name="Freeform 61"/>
            <p:cNvSpPr/>
            <p:nvPr/>
          </p:nvSpPr>
          <p:spPr bwMode="auto">
            <a:xfrm>
              <a:off x="3933089" y="4073733"/>
              <a:ext cx="514312" cy="468605"/>
            </a:xfrm>
            <a:custGeom>
              <a:avLst/>
              <a:gdLst>
                <a:gd name="T0" fmla="*/ 140 w 310"/>
                <a:gd name="T1" fmla="*/ 286 h 286"/>
                <a:gd name="T2" fmla="*/ 0 w 310"/>
                <a:gd name="T3" fmla="*/ 172 h 286"/>
                <a:gd name="T4" fmla="*/ 2 w 310"/>
                <a:gd name="T5" fmla="*/ 12 h 286"/>
                <a:gd name="T6" fmla="*/ 57 w 310"/>
                <a:gd name="T7" fmla="*/ 7 h 286"/>
                <a:gd name="T8" fmla="*/ 88 w 310"/>
                <a:gd name="T9" fmla="*/ 41 h 286"/>
                <a:gd name="T10" fmla="*/ 97 w 310"/>
                <a:gd name="T11" fmla="*/ 7 h 286"/>
                <a:gd name="T12" fmla="*/ 135 w 310"/>
                <a:gd name="T13" fmla="*/ 0 h 286"/>
                <a:gd name="T14" fmla="*/ 310 w 310"/>
                <a:gd name="T15" fmla="*/ 150 h 286"/>
                <a:gd name="T16" fmla="*/ 140 w 310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286">
                  <a:moveTo>
                    <a:pt x="140" y="286"/>
                  </a:moveTo>
                  <a:lnTo>
                    <a:pt x="0" y="172"/>
                  </a:lnTo>
                  <a:lnTo>
                    <a:pt x="2" y="12"/>
                  </a:lnTo>
                  <a:lnTo>
                    <a:pt x="57" y="7"/>
                  </a:lnTo>
                  <a:lnTo>
                    <a:pt x="88" y="41"/>
                  </a:lnTo>
                  <a:lnTo>
                    <a:pt x="97" y="7"/>
                  </a:lnTo>
                  <a:lnTo>
                    <a:pt x="135" y="0"/>
                  </a:lnTo>
                  <a:lnTo>
                    <a:pt x="310" y="150"/>
                  </a:lnTo>
                  <a:lnTo>
                    <a:pt x="140" y="286"/>
                  </a:lnTo>
                  <a:close/>
                </a:path>
              </a:pathLst>
            </a:custGeom>
            <a:gradFill flip="none" rotWithShape="1">
              <a:gsLst>
                <a:gs pos="73000">
                  <a:srgbClr val="0D0D0D">
                    <a:alpha val="0"/>
                  </a:srgbClr>
                </a:gs>
                <a:gs pos="100000">
                  <a:schemeClr val="tx1">
                    <a:lumMod val="95000"/>
                    <a:lumOff val="5000"/>
                    <a:alpha val="0"/>
                  </a:schemeClr>
                </a:gs>
                <a:gs pos="0">
                  <a:schemeClr val="tx1">
                    <a:lumMod val="95000"/>
                    <a:lumOff val="5000"/>
                    <a:alpha val="5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028" tIns="45515" rIns="91028" bIns="45515"/>
            <a:lstStyle/>
            <a:p>
              <a:pPr>
                <a:defRPr/>
              </a:pPr>
              <a:endParaRPr lang="zh-CN" altLang="en-US" sz="2255"/>
            </a:p>
          </p:txBody>
        </p:sp>
        <p:sp>
          <p:nvSpPr>
            <p:cNvPr id="46" name="Freeform 62"/>
            <p:cNvSpPr>
              <a:spLocks noEditPoints="1"/>
            </p:cNvSpPr>
            <p:nvPr/>
          </p:nvSpPr>
          <p:spPr bwMode="auto">
            <a:xfrm>
              <a:off x="3912792" y="4066758"/>
              <a:ext cx="122789" cy="300038"/>
            </a:xfrm>
            <a:custGeom>
              <a:avLst/>
              <a:gdLst>
                <a:gd name="T0" fmla="*/ 84432 w 31"/>
                <a:gd name="T1" fmla="*/ 0 h 77"/>
                <a:gd name="T2" fmla="*/ 144032 w 31"/>
                <a:gd name="T3" fmla="*/ 24724 h 77"/>
                <a:gd name="T4" fmla="*/ 153965 w 31"/>
                <a:gd name="T5" fmla="*/ 89007 h 77"/>
                <a:gd name="T6" fmla="*/ 153965 w 31"/>
                <a:gd name="T7" fmla="*/ 306580 h 77"/>
                <a:gd name="T8" fmla="*/ 134099 w 31"/>
                <a:gd name="T9" fmla="*/ 360973 h 77"/>
                <a:gd name="T10" fmla="*/ 79466 w 31"/>
                <a:gd name="T11" fmla="*/ 380752 h 77"/>
                <a:gd name="T12" fmla="*/ 14900 w 31"/>
                <a:gd name="T13" fmla="*/ 356028 h 77"/>
                <a:gd name="T14" fmla="*/ 0 w 31"/>
                <a:gd name="T15" fmla="*/ 276911 h 77"/>
                <a:gd name="T16" fmla="*/ 0 w 31"/>
                <a:gd name="T17" fmla="*/ 103841 h 77"/>
                <a:gd name="T18" fmla="*/ 14900 w 31"/>
                <a:gd name="T19" fmla="*/ 24724 h 77"/>
                <a:gd name="T20" fmla="*/ 84432 w 31"/>
                <a:gd name="T21" fmla="*/ 0 h 77"/>
                <a:gd name="T22" fmla="*/ 79466 w 31"/>
                <a:gd name="T23" fmla="*/ 346138 h 77"/>
                <a:gd name="T24" fmla="*/ 114232 w 31"/>
                <a:gd name="T25" fmla="*/ 291745 h 77"/>
                <a:gd name="T26" fmla="*/ 114232 w 31"/>
                <a:gd name="T27" fmla="*/ 84062 h 77"/>
                <a:gd name="T28" fmla="*/ 79466 w 31"/>
                <a:gd name="T29" fmla="*/ 34614 h 77"/>
                <a:gd name="T30" fmla="*/ 44700 w 31"/>
                <a:gd name="T31" fmla="*/ 84062 h 77"/>
                <a:gd name="T32" fmla="*/ 44700 w 31"/>
                <a:gd name="T33" fmla="*/ 98897 h 77"/>
                <a:gd name="T34" fmla="*/ 44700 w 31"/>
                <a:gd name="T35" fmla="*/ 113731 h 77"/>
                <a:gd name="T36" fmla="*/ 44700 w 31"/>
                <a:gd name="T37" fmla="*/ 173069 h 77"/>
                <a:gd name="T38" fmla="*/ 44700 w 31"/>
                <a:gd name="T39" fmla="*/ 237352 h 77"/>
                <a:gd name="T40" fmla="*/ 44700 w 31"/>
                <a:gd name="T41" fmla="*/ 291745 h 77"/>
                <a:gd name="T42" fmla="*/ 79466 w 31"/>
                <a:gd name="T43" fmla="*/ 346138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" h="77">
                  <a:moveTo>
                    <a:pt x="17" y="0"/>
                  </a:moveTo>
                  <a:cubicBezTo>
                    <a:pt x="22" y="0"/>
                    <a:pt x="26" y="2"/>
                    <a:pt x="29" y="5"/>
                  </a:cubicBezTo>
                  <a:cubicBezTo>
                    <a:pt x="30" y="8"/>
                    <a:pt x="31" y="12"/>
                    <a:pt x="31" y="18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7"/>
                    <a:pt x="30" y="71"/>
                    <a:pt x="27" y="73"/>
                  </a:cubicBezTo>
                  <a:cubicBezTo>
                    <a:pt x="25" y="76"/>
                    <a:pt x="21" y="77"/>
                    <a:pt x="16" y="77"/>
                  </a:cubicBezTo>
                  <a:cubicBezTo>
                    <a:pt x="10" y="77"/>
                    <a:pt x="5" y="75"/>
                    <a:pt x="3" y="72"/>
                  </a:cubicBezTo>
                  <a:cubicBezTo>
                    <a:pt x="1" y="69"/>
                    <a:pt x="0" y="64"/>
                    <a:pt x="0" y="5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4"/>
                    <a:pt x="1" y="8"/>
                    <a:pt x="3" y="5"/>
                  </a:cubicBezTo>
                  <a:cubicBezTo>
                    <a:pt x="5" y="2"/>
                    <a:pt x="10" y="0"/>
                    <a:pt x="17" y="0"/>
                  </a:cubicBezTo>
                  <a:close/>
                  <a:moveTo>
                    <a:pt x="16" y="70"/>
                  </a:moveTo>
                  <a:cubicBezTo>
                    <a:pt x="20" y="70"/>
                    <a:pt x="23" y="66"/>
                    <a:pt x="23" y="5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0"/>
                    <a:pt x="20" y="7"/>
                    <a:pt x="16" y="7"/>
                  </a:cubicBezTo>
                  <a:cubicBezTo>
                    <a:pt x="12" y="7"/>
                    <a:pt x="9" y="10"/>
                    <a:pt x="9" y="17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6"/>
                    <a:pt x="12" y="70"/>
                    <a:pt x="16" y="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lIns="91028" tIns="45515" rIns="91028" bIns="45515"/>
            <a:lstStyle/>
            <a:p>
              <a:endParaRPr lang="zh-CN" altLang="en-US" sz="2255"/>
            </a:p>
          </p:txBody>
        </p:sp>
        <p:sp>
          <p:nvSpPr>
            <p:cNvPr id="47" name="Freeform 63"/>
            <p:cNvSpPr/>
            <p:nvPr/>
          </p:nvSpPr>
          <p:spPr bwMode="auto">
            <a:xfrm>
              <a:off x="4059633" y="4066758"/>
              <a:ext cx="117725" cy="300038"/>
            </a:xfrm>
            <a:custGeom>
              <a:avLst/>
              <a:gdLst>
                <a:gd name="T0" fmla="*/ 44317 w 30"/>
                <a:gd name="T1" fmla="*/ 267021 h 77"/>
                <a:gd name="T2" fmla="*/ 44317 w 30"/>
                <a:gd name="T3" fmla="*/ 306580 h 77"/>
                <a:gd name="T4" fmla="*/ 49241 w 30"/>
                <a:gd name="T5" fmla="*/ 336249 h 77"/>
                <a:gd name="T6" fmla="*/ 78786 w 30"/>
                <a:gd name="T7" fmla="*/ 346138 h 77"/>
                <a:gd name="T8" fmla="*/ 103407 w 30"/>
                <a:gd name="T9" fmla="*/ 321414 h 77"/>
                <a:gd name="T10" fmla="*/ 103407 w 30"/>
                <a:gd name="T11" fmla="*/ 286800 h 77"/>
                <a:gd name="T12" fmla="*/ 103407 w 30"/>
                <a:gd name="T13" fmla="*/ 257131 h 77"/>
                <a:gd name="T14" fmla="*/ 98483 w 30"/>
                <a:gd name="T15" fmla="*/ 212628 h 77"/>
                <a:gd name="T16" fmla="*/ 59090 w 30"/>
                <a:gd name="T17" fmla="*/ 192848 h 77"/>
                <a:gd name="T18" fmla="*/ 49241 w 30"/>
                <a:gd name="T19" fmla="*/ 192848 h 77"/>
                <a:gd name="T20" fmla="*/ 34469 w 30"/>
                <a:gd name="T21" fmla="*/ 197793 h 77"/>
                <a:gd name="T22" fmla="*/ 34469 w 30"/>
                <a:gd name="T23" fmla="*/ 153290 h 77"/>
                <a:gd name="T24" fmla="*/ 44317 w 30"/>
                <a:gd name="T25" fmla="*/ 153290 h 77"/>
                <a:gd name="T26" fmla="*/ 93559 w 30"/>
                <a:gd name="T27" fmla="*/ 108786 h 77"/>
                <a:gd name="T28" fmla="*/ 93559 w 30"/>
                <a:gd name="T29" fmla="*/ 69228 h 77"/>
                <a:gd name="T30" fmla="*/ 68938 w 30"/>
                <a:gd name="T31" fmla="*/ 34614 h 77"/>
                <a:gd name="T32" fmla="*/ 44317 w 30"/>
                <a:gd name="T33" fmla="*/ 74172 h 77"/>
                <a:gd name="T34" fmla="*/ 44317 w 30"/>
                <a:gd name="T35" fmla="*/ 84062 h 77"/>
                <a:gd name="T36" fmla="*/ 44317 w 30"/>
                <a:gd name="T37" fmla="*/ 93952 h 77"/>
                <a:gd name="T38" fmla="*/ 0 w 30"/>
                <a:gd name="T39" fmla="*/ 93952 h 77"/>
                <a:gd name="T40" fmla="*/ 0 w 30"/>
                <a:gd name="T41" fmla="*/ 59338 h 77"/>
                <a:gd name="T42" fmla="*/ 73862 w 30"/>
                <a:gd name="T43" fmla="*/ 0 h 77"/>
                <a:gd name="T44" fmla="*/ 142800 w 30"/>
                <a:gd name="T45" fmla="*/ 64283 h 77"/>
                <a:gd name="T46" fmla="*/ 142800 w 30"/>
                <a:gd name="T47" fmla="*/ 84062 h 77"/>
                <a:gd name="T48" fmla="*/ 142800 w 30"/>
                <a:gd name="T49" fmla="*/ 98897 h 77"/>
                <a:gd name="T50" fmla="*/ 108331 w 30"/>
                <a:gd name="T51" fmla="*/ 168124 h 77"/>
                <a:gd name="T52" fmla="*/ 137876 w 30"/>
                <a:gd name="T53" fmla="*/ 192848 h 77"/>
                <a:gd name="T54" fmla="*/ 147724 w 30"/>
                <a:gd name="T55" fmla="*/ 237352 h 77"/>
                <a:gd name="T56" fmla="*/ 147724 w 30"/>
                <a:gd name="T57" fmla="*/ 316469 h 77"/>
                <a:gd name="T58" fmla="*/ 68938 w 30"/>
                <a:gd name="T59" fmla="*/ 380752 h 77"/>
                <a:gd name="T60" fmla="*/ 0 w 30"/>
                <a:gd name="T61" fmla="*/ 316469 h 77"/>
                <a:gd name="T62" fmla="*/ 0 w 30"/>
                <a:gd name="T63" fmla="*/ 267021 h 77"/>
                <a:gd name="T64" fmla="*/ 44317 w 30"/>
                <a:gd name="T65" fmla="*/ 267021 h 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77">
                  <a:moveTo>
                    <a:pt x="9" y="54"/>
                  </a:moveTo>
                  <a:cubicBezTo>
                    <a:pt x="9" y="62"/>
                    <a:pt x="9" y="62"/>
                    <a:pt x="9" y="62"/>
                  </a:cubicBezTo>
                  <a:cubicBezTo>
                    <a:pt x="9" y="65"/>
                    <a:pt x="9" y="67"/>
                    <a:pt x="10" y="68"/>
                  </a:cubicBezTo>
                  <a:cubicBezTo>
                    <a:pt x="11" y="69"/>
                    <a:pt x="13" y="70"/>
                    <a:pt x="16" y="70"/>
                  </a:cubicBezTo>
                  <a:cubicBezTo>
                    <a:pt x="18" y="70"/>
                    <a:pt x="20" y="68"/>
                    <a:pt x="21" y="65"/>
                  </a:cubicBezTo>
                  <a:cubicBezTo>
                    <a:pt x="21" y="64"/>
                    <a:pt x="21" y="62"/>
                    <a:pt x="21" y="58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48"/>
                    <a:pt x="21" y="45"/>
                    <a:pt x="20" y="43"/>
                  </a:cubicBezTo>
                  <a:cubicBezTo>
                    <a:pt x="18" y="41"/>
                    <a:pt x="16" y="39"/>
                    <a:pt x="12" y="39"/>
                  </a:cubicBezTo>
                  <a:cubicBezTo>
                    <a:pt x="11" y="39"/>
                    <a:pt x="11" y="39"/>
                    <a:pt x="10" y="39"/>
                  </a:cubicBezTo>
                  <a:cubicBezTo>
                    <a:pt x="9" y="39"/>
                    <a:pt x="8" y="40"/>
                    <a:pt x="7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6" y="31"/>
                    <a:pt x="19" y="28"/>
                    <a:pt x="19" y="2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9"/>
                    <a:pt x="18" y="7"/>
                    <a:pt x="14" y="7"/>
                  </a:cubicBezTo>
                  <a:cubicBezTo>
                    <a:pt x="11" y="7"/>
                    <a:pt x="9" y="10"/>
                    <a:pt x="9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5" y="0"/>
                    <a:pt x="15" y="0"/>
                  </a:cubicBezTo>
                  <a:cubicBezTo>
                    <a:pt x="24" y="0"/>
                    <a:pt x="29" y="4"/>
                    <a:pt x="29" y="13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7"/>
                    <a:pt x="26" y="31"/>
                    <a:pt x="22" y="34"/>
                  </a:cubicBezTo>
                  <a:cubicBezTo>
                    <a:pt x="25" y="35"/>
                    <a:pt x="27" y="36"/>
                    <a:pt x="28" y="39"/>
                  </a:cubicBezTo>
                  <a:cubicBezTo>
                    <a:pt x="29" y="41"/>
                    <a:pt x="30" y="44"/>
                    <a:pt x="30" y="48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73"/>
                    <a:pt x="25" y="77"/>
                    <a:pt x="14" y="77"/>
                  </a:cubicBezTo>
                  <a:cubicBezTo>
                    <a:pt x="5" y="77"/>
                    <a:pt x="0" y="73"/>
                    <a:pt x="0" y="64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9" y="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lIns="91028" tIns="45515" rIns="91028" bIns="45515"/>
            <a:lstStyle/>
            <a:p>
              <a:endParaRPr lang="zh-CN" altLang="en-US" sz="2255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424615" y="1969623"/>
            <a:ext cx="4881561" cy="1127248"/>
            <a:chOff x="5122960" y="1820228"/>
            <a:chExt cx="3892537" cy="898863"/>
          </a:xfrm>
        </p:grpSpPr>
        <p:grpSp>
          <p:nvGrpSpPr>
            <p:cNvPr id="57" name="组合 2"/>
            <p:cNvGrpSpPr/>
            <p:nvPr/>
          </p:nvGrpSpPr>
          <p:grpSpPr bwMode="auto">
            <a:xfrm>
              <a:off x="5217899" y="1898988"/>
              <a:ext cx="3797598" cy="741342"/>
              <a:chOff x="3791744" y="5346476"/>
              <a:chExt cx="5832648" cy="1152128"/>
            </a:xfrm>
          </p:grpSpPr>
          <p:sp>
            <p:nvSpPr>
              <p:cNvPr id="69" name="圆角矩形 68"/>
              <p:cNvSpPr/>
              <p:nvPr/>
            </p:nvSpPr>
            <p:spPr>
              <a:xfrm>
                <a:off x="4007768" y="5518711"/>
                <a:ext cx="5400600" cy="80765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>
                <a:off x="3791744" y="5346476"/>
                <a:ext cx="5832648" cy="1152128"/>
              </a:xfrm>
              <a:custGeom>
                <a:avLst/>
                <a:gdLst>
                  <a:gd name="connsiteX0" fmla="*/ 619854 w 5832648"/>
                  <a:gd name="connsiteY0" fmla="*/ 172234 h 1152128"/>
                  <a:gd name="connsiteX1" fmla="*/ 247759 w 5832648"/>
                  <a:gd name="connsiteY1" fmla="*/ 418875 h 1152128"/>
                  <a:gd name="connsiteX2" fmla="*/ 216024 w 5832648"/>
                  <a:gd name="connsiteY2" fmla="*/ 576064 h 1152128"/>
                  <a:gd name="connsiteX3" fmla="*/ 216024 w 5832648"/>
                  <a:gd name="connsiteY3" fmla="*/ 576063 h 1152128"/>
                  <a:gd name="connsiteX4" fmla="*/ 216024 w 5832648"/>
                  <a:gd name="connsiteY4" fmla="*/ 576064 h 1152128"/>
                  <a:gd name="connsiteX5" fmla="*/ 216024 w 5832648"/>
                  <a:gd name="connsiteY5" fmla="*/ 576064 h 1152128"/>
                  <a:gd name="connsiteX6" fmla="*/ 247759 w 5832648"/>
                  <a:gd name="connsiteY6" fmla="*/ 733252 h 1152128"/>
                  <a:gd name="connsiteX7" fmla="*/ 619854 w 5832648"/>
                  <a:gd name="connsiteY7" fmla="*/ 979893 h 1152128"/>
                  <a:gd name="connsiteX8" fmla="*/ 5212794 w 5832648"/>
                  <a:gd name="connsiteY8" fmla="*/ 979894 h 1152128"/>
                  <a:gd name="connsiteX9" fmla="*/ 5616624 w 5832648"/>
                  <a:gd name="connsiteY9" fmla="*/ 576064 h 1152128"/>
                  <a:gd name="connsiteX10" fmla="*/ 5616625 w 5832648"/>
                  <a:gd name="connsiteY10" fmla="*/ 576064 h 1152128"/>
                  <a:gd name="connsiteX11" fmla="*/ 5212795 w 5832648"/>
                  <a:gd name="connsiteY11" fmla="*/ 172234 h 1152128"/>
                  <a:gd name="connsiteX12" fmla="*/ 576064 w 5832648"/>
                  <a:gd name="connsiteY12" fmla="*/ 0 h 1152128"/>
                  <a:gd name="connsiteX13" fmla="*/ 5256584 w 5832648"/>
                  <a:gd name="connsiteY13" fmla="*/ 0 h 1152128"/>
                  <a:gd name="connsiteX14" fmla="*/ 5832648 w 5832648"/>
                  <a:gd name="connsiteY14" fmla="*/ 576064 h 1152128"/>
                  <a:gd name="connsiteX15" fmla="*/ 5256584 w 5832648"/>
                  <a:gd name="connsiteY15" fmla="*/ 1152128 h 1152128"/>
                  <a:gd name="connsiteX16" fmla="*/ 576064 w 5832648"/>
                  <a:gd name="connsiteY16" fmla="*/ 1152128 h 1152128"/>
                  <a:gd name="connsiteX17" fmla="*/ 0 w 5832648"/>
                  <a:gd name="connsiteY17" fmla="*/ 576064 h 1152128"/>
                  <a:gd name="connsiteX18" fmla="*/ 576064 w 5832648"/>
                  <a:gd name="connsiteY18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2648" h="1152128">
                    <a:moveTo>
                      <a:pt x="619854" y="172234"/>
                    </a:moveTo>
                    <a:cubicBezTo>
                      <a:pt x="452583" y="172234"/>
                      <a:pt x="309064" y="273935"/>
                      <a:pt x="247759" y="418875"/>
                    </a:cubicBezTo>
                    <a:lnTo>
                      <a:pt x="216024" y="576064"/>
                    </a:lnTo>
                    <a:lnTo>
                      <a:pt x="216024" y="576063"/>
                    </a:lnTo>
                    <a:lnTo>
                      <a:pt x="216024" y="576064"/>
                    </a:lnTo>
                    <a:lnTo>
                      <a:pt x="216024" y="576064"/>
                    </a:lnTo>
                    <a:lnTo>
                      <a:pt x="247759" y="733252"/>
                    </a:lnTo>
                    <a:cubicBezTo>
                      <a:pt x="309064" y="878193"/>
                      <a:pt x="452583" y="979893"/>
                      <a:pt x="619854" y="979893"/>
                    </a:cubicBezTo>
                    <a:lnTo>
                      <a:pt x="5212794" y="979894"/>
                    </a:lnTo>
                    <a:cubicBezTo>
                      <a:pt x="5435823" y="979894"/>
                      <a:pt x="5616624" y="799093"/>
                      <a:pt x="5616624" y="576064"/>
                    </a:cubicBezTo>
                    <a:lnTo>
                      <a:pt x="5616625" y="576064"/>
                    </a:lnTo>
                    <a:cubicBezTo>
                      <a:pt x="5616625" y="353035"/>
                      <a:pt x="5435824" y="172234"/>
                      <a:pt x="5212795" y="172234"/>
                    </a:cubicBezTo>
                    <a:close/>
                    <a:moveTo>
                      <a:pt x="576064" y="0"/>
                    </a:moveTo>
                    <a:lnTo>
                      <a:pt x="5256584" y="0"/>
                    </a:lnTo>
                    <a:cubicBezTo>
                      <a:pt x="5574735" y="0"/>
                      <a:pt x="5832648" y="257913"/>
                      <a:pt x="5832648" y="576064"/>
                    </a:cubicBezTo>
                    <a:cubicBezTo>
                      <a:pt x="5832648" y="894215"/>
                      <a:pt x="5574735" y="1152128"/>
                      <a:pt x="5256584" y="1152128"/>
                    </a:cubicBezTo>
                    <a:lnTo>
                      <a:pt x="576064" y="1152128"/>
                    </a:ln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71" name="圆角矩形 70"/>
              <p:cNvSpPr/>
              <p:nvPr/>
            </p:nvSpPr>
            <p:spPr>
              <a:xfrm>
                <a:off x="3791744" y="5346476"/>
                <a:ext cx="5832648" cy="1152128"/>
              </a:xfrm>
              <a:prstGeom prst="roundRect">
                <a:avLst>
                  <a:gd name="adj" fmla="val 50000"/>
                </a:avLst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58" name="组合 3"/>
            <p:cNvGrpSpPr/>
            <p:nvPr/>
          </p:nvGrpSpPr>
          <p:grpSpPr bwMode="auto">
            <a:xfrm>
              <a:off x="5122960" y="1820228"/>
              <a:ext cx="910157" cy="898863"/>
              <a:chOff x="6124811" y="347435"/>
              <a:chExt cx="1141097" cy="1141097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6234318" y="456943"/>
                <a:ext cx="922083" cy="92208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grpSp>
            <p:nvGrpSpPr>
              <p:cNvPr id="65" name="组合 5"/>
              <p:cNvGrpSpPr/>
              <p:nvPr/>
            </p:nvGrpSpPr>
            <p:grpSpPr bwMode="auto">
              <a:xfrm>
                <a:off x="6124811" y="347435"/>
                <a:ext cx="1141097" cy="1141097"/>
                <a:chOff x="3733576" y="3930057"/>
                <a:chExt cx="1800000" cy="1800000"/>
              </a:xfrm>
            </p:grpSpPr>
            <p:sp>
              <p:nvSpPr>
                <p:cNvPr id="66" name="椭圆 65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67" name="任意多边形 66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</p:grpSp>
        </p:grpSp>
        <p:sp>
          <p:nvSpPr>
            <p:cNvPr id="59" name="文本框 34"/>
            <p:cNvSpPr txBox="1">
              <a:spLocks noChangeArrowheads="1"/>
            </p:cNvSpPr>
            <p:nvPr/>
          </p:nvSpPr>
          <p:spPr bwMode="auto">
            <a:xfrm>
              <a:off x="6174894" y="2111514"/>
              <a:ext cx="2639133" cy="30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zh-CN" altLang="en-US" sz="1880" dirty="0">
                  <a:solidFill>
                    <a:schemeClr val="bg1"/>
                  </a:solidFill>
                  <a:latin typeface="微软雅黑" panose="020B0503020204020204" pitchFamily="34" charset="-122"/>
                  <a:cs typeface="Arial Unicode MS" panose="020B0604020202020204" charset="-122"/>
                  <a:sym typeface="Calibri" panose="020F0502020204030204" charset="0"/>
                </a:rPr>
                <a:t>点击这里更改文字内以上文字</a:t>
              </a:r>
              <a:endParaRPr lang="en-US" altLang="zh-CN" sz="1880" dirty="0">
                <a:solidFill>
                  <a:schemeClr val="bg1"/>
                </a:solidFill>
                <a:latin typeface="微软雅黑" panose="020B0503020204020204" pitchFamily="34" charset="-122"/>
                <a:cs typeface="Arial Unicode MS" panose="020B0604020202020204" charset="-122"/>
                <a:sym typeface="Calibri" panose="020F0502020204030204" charset="0"/>
              </a:endParaRPr>
            </a:p>
          </p:txBody>
        </p:sp>
        <p:grpSp>
          <p:nvGrpSpPr>
            <p:cNvPr id="60" name="组合 97"/>
            <p:cNvGrpSpPr>
              <a:grpSpLocks noChangeAspect="1"/>
            </p:cNvGrpSpPr>
            <p:nvPr/>
          </p:nvGrpSpPr>
          <p:grpSpPr bwMode="auto">
            <a:xfrm>
              <a:off x="5447021" y="2112764"/>
              <a:ext cx="521537" cy="460058"/>
              <a:chOff x="688976" y="7240588"/>
              <a:chExt cx="519113" cy="461963"/>
            </a:xfrm>
          </p:grpSpPr>
          <p:sp>
            <p:nvSpPr>
              <p:cNvPr id="61" name="Freeform 64"/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62" name="Freeform 65"/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63" name="Freeform 66"/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6424615" y="3195642"/>
            <a:ext cx="4881561" cy="1127248"/>
            <a:chOff x="5122960" y="2797850"/>
            <a:chExt cx="3892537" cy="898863"/>
          </a:xfrm>
        </p:grpSpPr>
        <p:grpSp>
          <p:nvGrpSpPr>
            <p:cNvPr id="73" name="组合 13"/>
            <p:cNvGrpSpPr/>
            <p:nvPr/>
          </p:nvGrpSpPr>
          <p:grpSpPr bwMode="auto">
            <a:xfrm>
              <a:off x="5217899" y="2876610"/>
              <a:ext cx="3797598" cy="741342"/>
              <a:chOff x="3791744" y="5346476"/>
              <a:chExt cx="5832648" cy="1152128"/>
            </a:xfrm>
          </p:grpSpPr>
          <p:sp>
            <p:nvSpPr>
              <p:cNvPr id="85" name="圆角矩形 84"/>
              <p:cNvSpPr/>
              <p:nvPr/>
            </p:nvSpPr>
            <p:spPr>
              <a:xfrm>
                <a:off x="4007768" y="5518711"/>
                <a:ext cx="5400600" cy="80765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86" name="任意多边形 85"/>
              <p:cNvSpPr/>
              <p:nvPr/>
            </p:nvSpPr>
            <p:spPr>
              <a:xfrm>
                <a:off x="3791744" y="5346476"/>
                <a:ext cx="5832648" cy="1152128"/>
              </a:xfrm>
              <a:custGeom>
                <a:avLst/>
                <a:gdLst>
                  <a:gd name="connsiteX0" fmla="*/ 619854 w 5832648"/>
                  <a:gd name="connsiteY0" fmla="*/ 172234 h 1152128"/>
                  <a:gd name="connsiteX1" fmla="*/ 247759 w 5832648"/>
                  <a:gd name="connsiteY1" fmla="*/ 418875 h 1152128"/>
                  <a:gd name="connsiteX2" fmla="*/ 216024 w 5832648"/>
                  <a:gd name="connsiteY2" fmla="*/ 576064 h 1152128"/>
                  <a:gd name="connsiteX3" fmla="*/ 216024 w 5832648"/>
                  <a:gd name="connsiteY3" fmla="*/ 576063 h 1152128"/>
                  <a:gd name="connsiteX4" fmla="*/ 216024 w 5832648"/>
                  <a:gd name="connsiteY4" fmla="*/ 576064 h 1152128"/>
                  <a:gd name="connsiteX5" fmla="*/ 216024 w 5832648"/>
                  <a:gd name="connsiteY5" fmla="*/ 576064 h 1152128"/>
                  <a:gd name="connsiteX6" fmla="*/ 247759 w 5832648"/>
                  <a:gd name="connsiteY6" fmla="*/ 733252 h 1152128"/>
                  <a:gd name="connsiteX7" fmla="*/ 619854 w 5832648"/>
                  <a:gd name="connsiteY7" fmla="*/ 979893 h 1152128"/>
                  <a:gd name="connsiteX8" fmla="*/ 5212794 w 5832648"/>
                  <a:gd name="connsiteY8" fmla="*/ 979894 h 1152128"/>
                  <a:gd name="connsiteX9" fmla="*/ 5616624 w 5832648"/>
                  <a:gd name="connsiteY9" fmla="*/ 576064 h 1152128"/>
                  <a:gd name="connsiteX10" fmla="*/ 5616625 w 5832648"/>
                  <a:gd name="connsiteY10" fmla="*/ 576064 h 1152128"/>
                  <a:gd name="connsiteX11" fmla="*/ 5212795 w 5832648"/>
                  <a:gd name="connsiteY11" fmla="*/ 172234 h 1152128"/>
                  <a:gd name="connsiteX12" fmla="*/ 576064 w 5832648"/>
                  <a:gd name="connsiteY12" fmla="*/ 0 h 1152128"/>
                  <a:gd name="connsiteX13" fmla="*/ 5256584 w 5832648"/>
                  <a:gd name="connsiteY13" fmla="*/ 0 h 1152128"/>
                  <a:gd name="connsiteX14" fmla="*/ 5832648 w 5832648"/>
                  <a:gd name="connsiteY14" fmla="*/ 576064 h 1152128"/>
                  <a:gd name="connsiteX15" fmla="*/ 5256584 w 5832648"/>
                  <a:gd name="connsiteY15" fmla="*/ 1152128 h 1152128"/>
                  <a:gd name="connsiteX16" fmla="*/ 576064 w 5832648"/>
                  <a:gd name="connsiteY16" fmla="*/ 1152128 h 1152128"/>
                  <a:gd name="connsiteX17" fmla="*/ 0 w 5832648"/>
                  <a:gd name="connsiteY17" fmla="*/ 576064 h 1152128"/>
                  <a:gd name="connsiteX18" fmla="*/ 576064 w 5832648"/>
                  <a:gd name="connsiteY18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2648" h="1152128">
                    <a:moveTo>
                      <a:pt x="619854" y="172234"/>
                    </a:moveTo>
                    <a:cubicBezTo>
                      <a:pt x="452583" y="172234"/>
                      <a:pt x="309064" y="273935"/>
                      <a:pt x="247759" y="418875"/>
                    </a:cubicBezTo>
                    <a:lnTo>
                      <a:pt x="216024" y="576064"/>
                    </a:lnTo>
                    <a:lnTo>
                      <a:pt x="216024" y="576063"/>
                    </a:lnTo>
                    <a:lnTo>
                      <a:pt x="216024" y="576064"/>
                    </a:lnTo>
                    <a:lnTo>
                      <a:pt x="216024" y="576064"/>
                    </a:lnTo>
                    <a:lnTo>
                      <a:pt x="247759" y="733252"/>
                    </a:lnTo>
                    <a:cubicBezTo>
                      <a:pt x="309064" y="878193"/>
                      <a:pt x="452583" y="979893"/>
                      <a:pt x="619854" y="979893"/>
                    </a:cubicBezTo>
                    <a:lnTo>
                      <a:pt x="5212794" y="979894"/>
                    </a:lnTo>
                    <a:cubicBezTo>
                      <a:pt x="5435823" y="979894"/>
                      <a:pt x="5616624" y="799093"/>
                      <a:pt x="5616624" y="576064"/>
                    </a:cubicBezTo>
                    <a:lnTo>
                      <a:pt x="5616625" y="576064"/>
                    </a:lnTo>
                    <a:cubicBezTo>
                      <a:pt x="5616625" y="353035"/>
                      <a:pt x="5435824" y="172234"/>
                      <a:pt x="5212795" y="172234"/>
                    </a:cubicBezTo>
                    <a:close/>
                    <a:moveTo>
                      <a:pt x="576064" y="0"/>
                    </a:moveTo>
                    <a:lnTo>
                      <a:pt x="5256584" y="0"/>
                    </a:lnTo>
                    <a:cubicBezTo>
                      <a:pt x="5574735" y="0"/>
                      <a:pt x="5832648" y="257913"/>
                      <a:pt x="5832648" y="576064"/>
                    </a:cubicBezTo>
                    <a:cubicBezTo>
                      <a:pt x="5832648" y="894215"/>
                      <a:pt x="5574735" y="1152128"/>
                      <a:pt x="5256584" y="1152128"/>
                    </a:cubicBezTo>
                    <a:lnTo>
                      <a:pt x="576064" y="1152128"/>
                    </a:ln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3791744" y="5346476"/>
                <a:ext cx="5832648" cy="1152128"/>
              </a:xfrm>
              <a:prstGeom prst="roundRect">
                <a:avLst>
                  <a:gd name="adj" fmla="val 50000"/>
                </a:avLst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74" name="组合 14"/>
            <p:cNvGrpSpPr/>
            <p:nvPr/>
          </p:nvGrpSpPr>
          <p:grpSpPr bwMode="auto">
            <a:xfrm>
              <a:off x="5122960" y="2797850"/>
              <a:ext cx="910157" cy="898863"/>
              <a:chOff x="6124811" y="347435"/>
              <a:chExt cx="1141097" cy="1141097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6234318" y="456943"/>
                <a:ext cx="922083" cy="92208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grpSp>
            <p:nvGrpSpPr>
              <p:cNvPr id="81" name="组合 16"/>
              <p:cNvGrpSpPr/>
              <p:nvPr/>
            </p:nvGrpSpPr>
            <p:grpSpPr bwMode="auto">
              <a:xfrm>
                <a:off x="6124811" y="347435"/>
                <a:ext cx="1141097" cy="1141097"/>
                <a:chOff x="3733576" y="3930057"/>
                <a:chExt cx="1800000" cy="1800000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84" name="椭圆 83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</p:grpSp>
        </p:grpSp>
        <p:sp>
          <p:nvSpPr>
            <p:cNvPr id="75" name="文本框 35"/>
            <p:cNvSpPr txBox="1">
              <a:spLocks noChangeArrowheads="1"/>
            </p:cNvSpPr>
            <p:nvPr/>
          </p:nvSpPr>
          <p:spPr bwMode="auto">
            <a:xfrm>
              <a:off x="6174894" y="3112889"/>
              <a:ext cx="2639133" cy="30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zh-CN" altLang="en-US" sz="1880" dirty="0">
                  <a:solidFill>
                    <a:schemeClr val="bg1"/>
                  </a:solidFill>
                  <a:latin typeface="微软雅黑" panose="020B0503020204020204" pitchFamily="34" charset="-122"/>
                  <a:cs typeface="Arial Unicode MS" panose="020B0604020202020204" charset="-122"/>
                  <a:sym typeface="Calibri" panose="020F0502020204030204" charset="0"/>
                </a:rPr>
                <a:t>点击这里更改文字内以上文字</a:t>
              </a:r>
              <a:endParaRPr lang="en-US" altLang="zh-CN" sz="1880" dirty="0">
                <a:solidFill>
                  <a:schemeClr val="bg1"/>
                </a:solidFill>
                <a:latin typeface="微软雅黑" panose="020B0503020204020204" pitchFamily="34" charset="-122"/>
                <a:cs typeface="Arial Unicode MS" panose="020B0604020202020204" charset="-122"/>
                <a:sym typeface="Calibri" panose="020F0502020204030204" charset="0"/>
              </a:endParaRPr>
            </a:p>
          </p:txBody>
        </p:sp>
        <p:grpSp>
          <p:nvGrpSpPr>
            <p:cNvPr id="76" name="组合 101"/>
            <p:cNvGrpSpPr>
              <a:grpSpLocks noChangeAspect="1"/>
            </p:cNvGrpSpPr>
            <p:nvPr/>
          </p:nvGrpSpPr>
          <p:grpSpPr bwMode="auto">
            <a:xfrm>
              <a:off x="5431831" y="3112889"/>
              <a:ext cx="521537" cy="455057"/>
              <a:chOff x="3390900" y="228600"/>
              <a:chExt cx="771525" cy="681038"/>
            </a:xfrm>
          </p:grpSpPr>
          <p:sp>
            <p:nvSpPr>
              <p:cNvPr id="77" name="Freeform 14"/>
              <p:cNvSpPr/>
              <p:nvPr/>
            </p:nvSpPr>
            <p:spPr bwMode="auto">
              <a:xfrm>
                <a:off x="3421063" y="236538"/>
                <a:ext cx="741362" cy="673100"/>
              </a:xfrm>
              <a:custGeom>
                <a:avLst/>
                <a:gdLst>
                  <a:gd name="T0" fmla="*/ 204 w 467"/>
                  <a:gd name="T1" fmla="*/ 424 h 424"/>
                  <a:gd name="T2" fmla="*/ 0 w 467"/>
                  <a:gd name="T3" fmla="*/ 256 h 424"/>
                  <a:gd name="T4" fmla="*/ 3 w 467"/>
                  <a:gd name="T5" fmla="*/ 19 h 424"/>
                  <a:gd name="T6" fmla="*/ 83 w 467"/>
                  <a:gd name="T7" fmla="*/ 12 h 424"/>
                  <a:gd name="T8" fmla="*/ 123 w 467"/>
                  <a:gd name="T9" fmla="*/ 50 h 424"/>
                  <a:gd name="T10" fmla="*/ 142 w 467"/>
                  <a:gd name="T11" fmla="*/ 10 h 424"/>
                  <a:gd name="T12" fmla="*/ 214 w 467"/>
                  <a:gd name="T13" fmla="*/ 0 h 424"/>
                  <a:gd name="T14" fmla="*/ 467 w 467"/>
                  <a:gd name="T15" fmla="*/ 218 h 424"/>
                  <a:gd name="T16" fmla="*/ 204 w 467"/>
                  <a:gd name="T1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7" h="424">
                    <a:moveTo>
                      <a:pt x="204" y="424"/>
                    </a:moveTo>
                    <a:lnTo>
                      <a:pt x="0" y="256"/>
                    </a:lnTo>
                    <a:lnTo>
                      <a:pt x="3" y="19"/>
                    </a:lnTo>
                    <a:lnTo>
                      <a:pt x="83" y="12"/>
                    </a:lnTo>
                    <a:lnTo>
                      <a:pt x="123" y="50"/>
                    </a:lnTo>
                    <a:lnTo>
                      <a:pt x="142" y="10"/>
                    </a:lnTo>
                    <a:lnTo>
                      <a:pt x="214" y="0"/>
                    </a:lnTo>
                    <a:lnTo>
                      <a:pt x="467" y="218"/>
                    </a:lnTo>
                    <a:lnTo>
                      <a:pt x="204" y="424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78" name="Freeform 15"/>
              <p:cNvSpPr>
                <a:spLocks noEditPoints="1"/>
              </p:cNvSpPr>
              <p:nvPr/>
            </p:nvSpPr>
            <p:spPr bwMode="auto">
              <a:xfrm>
                <a:off x="3390900" y="228600"/>
                <a:ext cx="177800" cy="436563"/>
              </a:xfrm>
              <a:custGeom>
                <a:avLst/>
                <a:gdLst>
                  <a:gd name="T0" fmla="*/ 94574 w 47"/>
                  <a:gd name="T1" fmla="*/ 0 h 116"/>
                  <a:gd name="T2" fmla="*/ 162668 w 47"/>
                  <a:gd name="T3" fmla="*/ 30108 h 116"/>
                  <a:gd name="T4" fmla="*/ 177800 w 47"/>
                  <a:gd name="T5" fmla="*/ 101614 h 116"/>
                  <a:gd name="T6" fmla="*/ 177800 w 47"/>
                  <a:gd name="T7" fmla="*/ 353767 h 116"/>
                  <a:gd name="T8" fmla="*/ 155102 w 47"/>
                  <a:gd name="T9" fmla="*/ 413982 h 116"/>
                  <a:gd name="T10" fmla="*/ 90791 w 47"/>
                  <a:gd name="T11" fmla="*/ 436563 h 116"/>
                  <a:gd name="T12" fmla="*/ 15132 w 47"/>
                  <a:gd name="T13" fmla="*/ 402692 h 116"/>
                  <a:gd name="T14" fmla="*/ 0 w 47"/>
                  <a:gd name="T15" fmla="*/ 319895 h 116"/>
                  <a:gd name="T16" fmla="*/ 0 w 47"/>
                  <a:gd name="T17" fmla="*/ 120431 h 116"/>
                  <a:gd name="T18" fmla="*/ 15132 w 47"/>
                  <a:gd name="T19" fmla="*/ 30108 h 116"/>
                  <a:gd name="T20" fmla="*/ 94574 w 47"/>
                  <a:gd name="T21" fmla="*/ 0 h 116"/>
                  <a:gd name="T22" fmla="*/ 90791 w 47"/>
                  <a:gd name="T23" fmla="*/ 395165 h 116"/>
                  <a:gd name="T24" fmla="*/ 128621 w 47"/>
                  <a:gd name="T25" fmla="*/ 334949 h 116"/>
                  <a:gd name="T26" fmla="*/ 128621 w 47"/>
                  <a:gd name="T27" fmla="*/ 94087 h 116"/>
                  <a:gd name="T28" fmla="*/ 90791 w 47"/>
                  <a:gd name="T29" fmla="*/ 41398 h 116"/>
                  <a:gd name="T30" fmla="*/ 52962 w 47"/>
                  <a:gd name="T31" fmla="*/ 97850 h 116"/>
                  <a:gd name="T32" fmla="*/ 52962 w 47"/>
                  <a:gd name="T33" fmla="*/ 112904 h 116"/>
                  <a:gd name="T34" fmla="*/ 52962 w 47"/>
                  <a:gd name="T35" fmla="*/ 131722 h 116"/>
                  <a:gd name="T36" fmla="*/ 52962 w 47"/>
                  <a:gd name="T37" fmla="*/ 199464 h 116"/>
                  <a:gd name="T38" fmla="*/ 52962 w 47"/>
                  <a:gd name="T39" fmla="*/ 270970 h 116"/>
                  <a:gd name="T40" fmla="*/ 52962 w 47"/>
                  <a:gd name="T41" fmla="*/ 334949 h 116"/>
                  <a:gd name="T42" fmla="*/ 90791 w 47"/>
                  <a:gd name="T43" fmla="*/ 395165 h 1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7" h="116">
                    <a:moveTo>
                      <a:pt x="25" y="0"/>
                    </a:moveTo>
                    <a:cubicBezTo>
                      <a:pt x="33" y="0"/>
                      <a:pt x="39" y="2"/>
                      <a:pt x="43" y="8"/>
                    </a:cubicBezTo>
                    <a:cubicBezTo>
                      <a:pt x="45" y="12"/>
                      <a:pt x="47" y="18"/>
                      <a:pt x="47" y="27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7" y="101"/>
                      <a:pt x="45" y="106"/>
                      <a:pt x="41" y="110"/>
                    </a:cubicBezTo>
                    <a:cubicBezTo>
                      <a:pt x="37" y="114"/>
                      <a:pt x="31" y="116"/>
                      <a:pt x="24" y="116"/>
                    </a:cubicBezTo>
                    <a:cubicBezTo>
                      <a:pt x="14" y="116"/>
                      <a:pt x="7" y="113"/>
                      <a:pt x="4" y="107"/>
                    </a:cubicBezTo>
                    <a:cubicBezTo>
                      <a:pt x="1" y="103"/>
                      <a:pt x="0" y="96"/>
                      <a:pt x="0" y="8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0"/>
                      <a:pt x="1" y="13"/>
                      <a:pt x="4" y="8"/>
                    </a:cubicBezTo>
                    <a:cubicBezTo>
                      <a:pt x="8" y="3"/>
                      <a:pt x="15" y="0"/>
                      <a:pt x="25" y="0"/>
                    </a:cubicBezTo>
                    <a:close/>
                    <a:moveTo>
                      <a:pt x="24" y="105"/>
                    </a:moveTo>
                    <a:cubicBezTo>
                      <a:pt x="30" y="105"/>
                      <a:pt x="34" y="100"/>
                      <a:pt x="34" y="89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16"/>
                      <a:pt x="30" y="11"/>
                      <a:pt x="24" y="11"/>
                    </a:cubicBezTo>
                    <a:cubicBezTo>
                      <a:pt x="17" y="11"/>
                      <a:pt x="14" y="16"/>
                      <a:pt x="14" y="26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4" y="99"/>
                      <a:pt x="17" y="105"/>
                      <a:pt x="24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79" name="Freeform 16"/>
              <p:cNvSpPr/>
              <p:nvPr/>
            </p:nvSpPr>
            <p:spPr bwMode="auto">
              <a:xfrm>
                <a:off x="3605213" y="236538"/>
                <a:ext cx="166687" cy="428625"/>
              </a:xfrm>
              <a:custGeom>
                <a:avLst/>
                <a:gdLst>
                  <a:gd name="T0" fmla="*/ 49248 w 44"/>
                  <a:gd name="T1" fmla="*/ 293270 h 114"/>
                  <a:gd name="T2" fmla="*/ 49248 w 44"/>
                  <a:gd name="T3" fmla="*/ 345908 h 114"/>
                  <a:gd name="T4" fmla="*/ 79555 w 44"/>
                  <a:gd name="T5" fmla="*/ 387266 h 114"/>
                  <a:gd name="T6" fmla="*/ 109862 w 44"/>
                  <a:gd name="T7" fmla="*/ 372227 h 114"/>
                  <a:gd name="T8" fmla="*/ 113650 w 44"/>
                  <a:gd name="T9" fmla="*/ 334628 h 114"/>
                  <a:gd name="T10" fmla="*/ 113650 w 44"/>
                  <a:gd name="T11" fmla="*/ 203033 h 114"/>
                  <a:gd name="T12" fmla="*/ 79555 w 44"/>
                  <a:gd name="T13" fmla="*/ 165434 h 114"/>
                  <a:gd name="T14" fmla="*/ 49248 w 44"/>
                  <a:gd name="T15" fmla="*/ 180474 h 114"/>
                  <a:gd name="T16" fmla="*/ 45460 w 44"/>
                  <a:gd name="T17" fmla="*/ 214313 h 114"/>
                  <a:gd name="T18" fmla="*/ 0 w 44"/>
                  <a:gd name="T19" fmla="*/ 214313 h 114"/>
                  <a:gd name="T20" fmla="*/ 0 w 44"/>
                  <a:gd name="T21" fmla="*/ 203033 h 114"/>
                  <a:gd name="T22" fmla="*/ 0 w 44"/>
                  <a:gd name="T23" fmla="*/ 146635 h 114"/>
                  <a:gd name="T24" fmla="*/ 0 w 44"/>
                  <a:gd name="T25" fmla="*/ 90237 h 114"/>
                  <a:gd name="T26" fmla="*/ 3788 w 44"/>
                  <a:gd name="T27" fmla="*/ 0 h 114"/>
                  <a:gd name="T28" fmla="*/ 155322 w 44"/>
                  <a:gd name="T29" fmla="*/ 0 h 114"/>
                  <a:gd name="T30" fmla="*/ 155322 w 44"/>
                  <a:gd name="T31" fmla="*/ 48878 h 114"/>
                  <a:gd name="T32" fmla="*/ 49248 w 44"/>
                  <a:gd name="T33" fmla="*/ 48878 h 114"/>
                  <a:gd name="T34" fmla="*/ 49248 w 44"/>
                  <a:gd name="T35" fmla="*/ 139115 h 114"/>
                  <a:gd name="T36" fmla="*/ 98497 w 44"/>
                  <a:gd name="T37" fmla="*/ 120316 h 114"/>
                  <a:gd name="T38" fmla="*/ 155322 w 44"/>
                  <a:gd name="T39" fmla="*/ 142875 h 114"/>
                  <a:gd name="T40" fmla="*/ 166687 w 44"/>
                  <a:gd name="T41" fmla="*/ 203033 h 114"/>
                  <a:gd name="T42" fmla="*/ 166687 w 44"/>
                  <a:gd name="T43" fmla="*/ 353428 h 114"/>
                  <a:gd name="T44" fmla="*/ 83344 w 44"/>
                  <a:gd name="T45" fmla="*/ 428625 h 114"/>
                  <a:gd name="T46" fmla="*/ 18942 w 44"/>
                  <a:gd name="T47" fmla="*/ 409826 h 114"/>
                  <a:gd name="T48" fmla="*/ 0 w 44"/>
                  <a:gd name="T49" fmla="*/ 342148 h 114"/>
                  <a:gd name="T50" fmla="*/ 0 w 44"/>
                  <a:gd name="T51" fmla="*/ 293270 h 114"/>
                  <a:gd name="T52" fmla="*/ 49248 w 44"/>
                  <a:gd name="T53" fmla="*/ 293270 h 11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4" h="114">
                    <a:moveTo>
                      <a:pt x="13" y="78"/>
                    </a:moveTo>
                    <a:cubicBezTo>
                      <a:pt x="13" y="92"/>
                      <a:pt x="13" y="92"/>
                      <a:pt x="13" y="92"/>
                    </a:cubicBezTo>
                    <a:cubicBezTo>
                      <a:pt x="13" y="99"/>
                      <a:pt x="16" y="103"/>
                      <a:pt x="21" y="103"/>
                    </a:cubicBezTo>
                    <a:cubicBezTo>
                      <a:pt x="25" y="103"/>
                      <a:pt x="28" y="102"/>
                      <a:pt x="29" y="99"/>
                    </a:cubicBezTo>
                    <a:cubicBezTo>
                      <a:pt x="30" y="97"/>
                      <a:pt x="30" y="94"/>
                      <a:pt x="30" y="89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48"/>
                      <a:pt x="27" y="44"/>
                      <a:pt x="21" y="44"/>
                    </a:cubicBezTo>
                    <a:cubicBezTo>
                      <a:pt x="17" y="44"/>
                      <a:pt x="15" y="46"/>
                      <a:pt x="13" y="48"/>
                    </a:cubicBezTo>
                    <a:cubicBezTo>
                      <a:pt x="12" y="50"/>
                      <a:pt x="12" y="53"/>
                      <a:pt x="12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3"/>
                      <a:pt x="0" y="5"/>
                      <a:pt x="1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7" y="34"/>
                      <a:pt x="22" y="32"/>
                      <a:pt x="26" y="32"/>
                    </a:cubicBezTo>
                    <a:cubicBezTo>
                      <a:pt x="33" y="32"/>
                      <a:pt x="38" y="34"/>
                      <a:pt x="41" y="38"/>
                    </a:cubicBezTo>
                    <a:cubicBezTo>
                      <a:pt x="43" y="42"/>
                      <a:pt x="44" y="47"/>
                      <a:pt x="44" y="54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44" y="108"/>
                      <a:pt x="37" y="114"/>
                      <a:pt x="22" y="114"/>
                    </a:cubicBezTo>
                    <a:cubicBezTo>
                      <a:pt x="14" y="114"/>
                      <a:pt x="8" y="113"/>
                      <a:pt x="5" y="109"/>
                    </a:cubicBezTo>
                    <a:cubicBezTo>
                      <a:pt x="1" y="105"/>
                      <a:pt x="0" y="99"/>
                      <a:pt x="0" y="91"/>
                    </a:cubicBezTo>
                    <a:cubicBezTo>
                      <a:pt x="0" y="78"/>
                      <a:pt x="0" y="78"/>
                      <a:pt x="0" y="78"/>
                    </a:cubicBezTo>
                    <a:lnTo>
                      <a:pt x="13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6424615" y="4421661"/>
            <a:ext cx="4881561" cy="1127248"/>
            <a:chOff x="5122960" y="3775472"/>
            <a:chExt cx="3892537" cy="898863"/>
          </a:xfrm>
        </p:grpSpPr>
        <p:grpSp>
          <p:nvGrpSpPr>
            <p:cNvPr id="89" name="组合 24"/>
            <p:cNvGrpSpPr/>
            <p:nvPr/>
          </p:nvGrpSpPr>
          <p:grpSpPr bwMode="auto">
            <a:xfrm>
              <a:off x="5217899" y="3854232"/>
              <a:ext cx="3797598" cy="740093"/>
              <a:chOff x="3791744" y="5346476"/>
              <a:chExt cx="5832648" cy="1152128"/>
            </a:xfrm>
          </p:grpSpPr>
          <p:sp>
            <p:nvSpPr>
              <p:cNvPr id="101" name="圆角矩形 100"/>
              <p:cNvSpPr/>
              <p:nvPr/>
            </p:nvSpPr>
            <p:spPr>
              <a:xfrm>
                <a:off x="4007768" y="5518711"/>
                <a:ext cx="5400600" cy="80765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102" name="任意多边形 101"/>
              <p:cNvSpPr/>
              <p:nvPr/>
            </p:nvSpPr>
            <p:spPr>
              <a:xfrm>
                <a:off x="3791744" y="5346476"/>
                <a:ext cx="5832648" cy="1152128"/>
              </a:xfrm>
              <a:custGeom>
                <a:avLst/>
                <a:gdLst>
                  <a:gd name="connsiteX0" fmla="*/ 619854 w 5832648"/>
                  <a:gd name="connsiteY0" fmla="*/ 172234 h 1152128"/>
                  <a:gd name="connsiteX1" fmla="*/ 247759 w 5832648"/>
                  <a:gd name="connsiteY1" fmla="*/ 418875 h 1152128"/>
                  <a:gd name="connsiteX2" fmla="*/ 216024 w 5832648"/>
                  <a:gd name="connsiteY2" fmla="*/ 576064 h 1152128"/>
                  <a:gd name="connsiteX3" fmla="*/ 216024 w 5832648"/>
                  <a:gd name="connsiteY3" fmla="*/ 576063 h 1152128"/>
                  <a:gd name="connsiteX4" fmla="*/ 216024 w 5832648"/>
                  <a:gd name="connsiteY4" fmla="*/ 576064 h 1152128"/>
                  <a:gd name="connsiteX5" fmla="*/ 216024 w 5832648"/>
                  <a:gd name="connsiteY5" fmla="*/ 576064 h 1152128"/>
                  <a:gd name="connsiteX6" fmla="*/ 247759 w 5832648"/>
                  <a:gd name="connsiteY6" fmla="*/ 733252 h 1152128"/>
                  <a:gd name="connsiteX7" fmla="*/ 619854 w 5832648"/>
                  <a:gd name="connsiteY7" fmla="*/ 979893 h 1152128"/>
                  <a:gd name="connsiteX8" fmla="*/ 5212794 w 5832648"/>
                  <a:gd name="connsiteY8" fmla="*/ 979894 h 1152128"/>
                  <a:gd name="connsiteX9" fmla="*/ 5616624 w 5832648"/>
                  <a:gd name="connsiteY9" fmla="*/ 576064 h 1152128"/>
                  <a:gd name="connsiteX10" fmla="*/ 5616625 w 5832648"/>
                  <a:gd name="connsiteY10" fmla="*/ 576064 h 1152128"/>
                  <a:gd name="connsiteX11" fmla="*/ 5212795 w 5832648"/>
                  <a:gd name="connsiteY11" fmla="*/ 172234 h 1152128"/>
                  <a:gd name="connsiteX12" fmla="*/ 576064 w 5832648"/>
                  <a:gd name="connsiteY12" fmla="*/ 0 h 1152128"/>
                  <a:gd name="connsiteX13" fmla="*/ 5256584 w 5832648"/>
                  <a:gd name="connsiteY13" fmla="*/ 0 h 1152128"/>
                  <a:gd name="connsiteX14" fmla="*/ 5832648 w 5832648"/>
                  <a:gd name="connsiteY14" fmla="*/ 576064 h 1152128"/>
                  <a:gd name="connsiteX15" fmla="*/ 5256584 w 5832648"/>
                  <a:gd name="connsiteY15" fmla="*/ 1152128 h 1152128"/>
                  <a:gd name="connsiteX16" fmla="*/ 576064 w 5832648"/>
                  <a:gd name="connsiteY16" fmla="*/ 1152128 h 1152128"/>
                  <a:gd name="connsiteX17" fmla="*/ 0 w 5832648"/>
                  <a:gd name="connsiteY17" fmla="*/ 576064 h 1152128"/>
                  <a:gd name="connsiteX18" fmla="*/ 576064 w 5832648"/>
                  <a:gd name="connsiteY18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2648" h="1152128">
                    <a:moveTo>
                      <a:pt x="619854" y="172234"/>
                    </a:moveTo>
                    <a:cubicBezTo>
                      <a:pt x="452583" y="172234"/>
                      <a:pt x="309064" y="273935"/>
                      <a:pt x="247759" y="418875"/>
                    </a:cubicBezTo>
                    <a:lnTo>
                      <a:pt x="216024" y="576064"/>
                    </a:lnTo>
                    <a:lnTo>
                      <a:pt x="216024" y="576063"/>
                    </a:lnTo>
                    <a:lnTo>
                      <a:pt x="216024" y="576064"/>
                    </a:lnTo>
                    <a:lnTo>
                      <a:pt x="216024" y="576064"/>
                    </a:lnTo>
                    <a:lnTo>
                      <a:pt x="247759" y="733252"/>
                    </a:lnTo>
                    <a:cubicBezTo>
                      <a:pt x="309064" y="878193"/>
                      <a:pt x="452583" y="979893"/>
                      <a:pt x="619854" y="979893"/>
                    </a:cubicBezTo>
                    <a:lnTo>
                      <a:pt x="5212794" y="979894"/>
                    </a:lnTo>
                    <a:cubicBezTo>
                      <a:pt x="5435823" y="979894"/>
                      <a:pt x="5616624" y="799093"/>
                      <a:pt x="5616624" y="576064"/>
                    </a:cubicBezTo>
                    <a:lnTo>
                      <a:pt x="5616625" y="576064"/>
                    </a:lnTo>
                    <a:cubicBezTo>
                      <a:pt x="5616625" y="353035"/>
                      <a:pt x="5435824" y="172234"/>
                      <a:pt x="5212795" y="172234"/>
                    </a:cubicBezTo>
                    <a:close/>
                    <a:moveTo>
                      <a:pt x="576064" y="0"/>
                    </a:moveTo>
                    <a:lnTo>
                      <a:pt x="5256584" y="0"/>
                    </a:lnTo>
                    <a:cubicBezTo>
                      <a:pt x="5574735" y="0"/>
                      <a:pt x="5832648" y="257913"/>
                      <a:pt x="5832648" y="576064"/>
                    </a:cubicBezTo>
                    <a:cubicBezTo>
                      <a:pt x="5832648" y="894215"/>
                      <a:pt x="5574735" y="1152128"/>
                      <a:pt x="5256584" y="1152128"/>
                    </a:cubicBezTo>
                    <a:lnTo>
                      <a:pt x="576064" y="1152128"/>
                    </a:lnTo>
                    <a:cubicBezTo>
                      <a:pt x="257913" y="1152128"/>
                      <a:pt x="0" y="894215"/>
                      <a:pt x="0" y="576064"/>
                    </a:cubicBezTo>
                    <a:cubicBezTo>
                      <a:pt x="0" y="257913"/>
                      <a:pt x="257913" y="0"/>
                      <a:pt x="57606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sp>
            <p:nvSpPr>
              <p:cNvPr id="103" name="圆角矩形 102"/>
              <p:cNvSpPr/>
              <p:nvPr/>
            </p:nvSpPr>
            <p:spPr>
              <a:xfrm>
                <a:off x="3791744" y="5346476"/>
                <a:ext cx="5832648" cy="1152128"/>
              </a:xfrm>
              <a:prstGeom prst="roundRect">
                <a:avLst>
                  <a:gd name="adj" fmla="val 50000"/>
                </a:avLst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</p:grpSp>
        <p:grpSp>
          <p:nvGrpSpPr>
            <p:cNvPr id="90" name="组合 25"/>
            <p:cNvGrpSpPr/>
            <p:nvPr/>
          </p:nvGrpSpPr>
          <p:grpSpPr bwMode="auto">
            <a:xfrm>
              <a:off x="5122960" y="3775472"/>
              <a:ext cx="910157" cy="898863"/>
              <a:chOff x="6124811" y="347435"/>
              <a:chExt cx="1141097" cy="1141097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6234318" y="456943"/>
                <a:ext cx="922083" cy="92208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255"/>
              </a:p>
            </p:txBody>
          </p:sp>
          <p:grpSp>
            <p:nvGrpSpPr>
              <p:cNvPr id="97" name="组合 27"/>
              <p:cNvGrpSpPr/>
              <p:nvPr/>
            </p:nvGrpSpPr>
            <p:grpSpPr bwMode="auto">
              <a:xfrm>
                <a:off x="6124811" y="347435"/>
                <a:ext cx="1141097" cy="1141097"/>
                <a:chOff x="3733576" y="3930057"/>
                <a:chExt cx="1800000" cy="1800000"/>
              </a:xfrm>
            </p:grpSpPr>
            <p:sp>
              <p:nvSpPr>
                <p:cNvPr id="98" name="椭圆 97"/>
                <p:cNvSpPr/>
                <p:nvPr/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99" name="任意多边形 98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  <p:sp>
              <p:nvSpPr>
                <p:cNvPr id="100" name="椭圆 99"/>
                <p:cNvSpPr/>
                <p:nvPr/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255"/>
                </a:p>
              </p:txBody>
            </p:sp>
          </p:grpSp>
        </p:grpSp>
        <p:sp>
          <p:nvSpPr>
            <p:cNvPr id="91" name="文本框 36"/>
            <p:cNvSpPr txBox="1">
              <a:spLocks noChangeArrowheads="1"/>
            </p:cNvSpPr>
            <p:nvPr/>
          </p:nvSpPr>
          <p:spPr bwMode="auto">
            <a:xfrm>
              <a:off x="6174894" y="4113014"/>
              <a:ext cx="2639133" cy="30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028" tIns="45515" rIns="91028" bIns="45515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pitchFamily="34" charset="-122"/>
                </a:defRPr>
              </a:lvl9pPr>
            </a:lstStyle>
            <a:p>
              <a:pPr>
                <a:defRPr/>
              </a:pPr>
              <a:r>
                <a:rPr lang="zh-CN" altLang="en-US" sz="1880" dirty="0">
                  <a:solidFill>
                    <a:schemeClr val="bg1"/>
                  </a:solidFill>
                  <a:latin typeface="微软雅黑" panose="020B0503020204020204" pitchFamily="34" charset="-122"/>
                  <a:cs typeface="Arial Unicode MS" panose="020B0604020202020204" charset="-122"/>
                  <a:sym typeface="Calibri" panose="020F0502020204030204" charset="0"/>
                </a:rPr>
                <a:t>点击这里更改文字内以上文字</a:t>
              </a:r>
              <a:endParaRPr lang="en-US" altLang="zh-CN" sz="1880" dirty="0">
                <a:solidFill>
                  <a:schemeClr val="bg1"/>
                </a:solidFill>
                <a:latin typeface="微软雅黑" panose="020B0503020204020204" pitchFamily="34" charset="-122"/>
                <a:cs typeface="Arial Unicode MS" panose="020B0604020202020204" charset="-122"/>
                <a:sym typeface="Calibri" panose="020F0502020204030204" charset="0"/>
              </a:endParaRPr>
            </a:p>
          </p:txBody>
        </p:sp>
        <p:grpSp>
          <p:nvGrpSpPr>
            <p:cNvPr id="92" name="组合 105"/>
            <p:cNvGrpSpPr>
              <a:grpSpLocks noChangeAspect="1"/>
            </p:cNvGrpSpPr>
            <p:nvPr/>
          </p:nvGrpSpPr>
          <p:grpSpPr bwMode="auto">
            <a:xfrm>
              <a:off x="5424236" y="4065509"/>
              <a:ext cx="522802" cy="467558"/>
              <a:chOff x="5476875" y="1446213"/>
              <a:chExt cx="755650" cy="684213"/>
            </a:xfrm>
          </p:grpSpPr>
          <p:sp>
            <p:nvSpPr>
              <p:cNvPr id="93" name="Freeform 21"/>
              <p:cNvSpPr/>
              <p:nvPr/>
            </p:nvSpPr>
            <p:spPr bwMode="auto">
              <a:xfrm>
                <a:off x="5507038" y="1462088"/>
                <a:ext cx="725487" cy="668338"/>
              </a:xfrm>
              <a:custGeom>
                <a:avLst/>
                <a:gdLst>
                  <a:gd name="T0" fmla="*/ 204 w 457"/>
                  <a:gd name="T1" fmla="*/ 421 h 421"/>
                  <a:gd name="T2" fmla="*/ 0 w 457"/>
                  <a:gd name="T3" fmla="*/ 253 h 421"/>
                  <a:gd name="T4" fmla="*/ 2 w 457"/>
                  <a:gd name="T5" fmla="*/ 16 h 421"/>
                  <a:gd name="T6" fmla="*/ 80 w 457"/>
                  <a:gd name="T7" fmla="*/ 9 h 421"/>
                  <a:gd name="T8" fmla="*/ 123 w 457"/>
                  <a:gd name="T9" fmla="*/ 47 h 421"/>
                  <a:gd name="T10" fmla="*/ 140 w 457"/>
                  <a:gd name="T11" fmla="*/ 7 h 421"/>
                  <a:gd name="T12" fmla="*/ 204 w 457"/>
                  <a:gd name="T13" fmla="*/ 0 h 421"/>
                  <a:gd name="T14" fmla="*/ 457 w 457"/>
                  <a:gd name="T15" fmla="*/ 218 h 421"/>
                  <a:gd name="T16" fmla="*/ 204 w 457"/>
                  <a:gd name="T17" fmla="*/ 421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7" h="421">
                    <a:moveTo>
                      <a:pt x="204" y="421"/>
                    </a:moveTo>
                    <a:lnTo>
                      <a:pt x="0" y="253"/>
                    </a:lnTo>
                    <a:lnTo>
                      <a:pt x="2" y="16"/>
                    </a:lnTo>
                    <a:lnTo>
                      <a:pt x="80" y="9"/>
                    </a:lnTo>
                    <a:lnTo>
                      <a:pt x="123" y="47"/>
                    </a:lnTo>
                    <a:lnTo>
                      <a:pt x="140" y="7"/>
                    </a:lnTo>
                    <a:lnTo>
                      <a:pt x="204" y="0"/>
                    </a:lnTo>
                    <a:lnTo>
                      <a:pt x="457" y="218"/>
                    </a:lnTo>
                    <a:lnTo>
                      <a:pt x="204" y="421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255"/>
              </a:p>
            </p:txBody>
          </p:sp>
          <p:sp>
            <p:nvSpPr>
              <p:cNvPr id="94" name="Freeform 22"/>
              <p:cNvSpPr>
                <a:spLocks noEditPoints="1"/>
              </p:cNvSpPr>
              <p:nvPr/>
            </p:nvSpPr>
            <p:spPr bwMode="auto">
              <a:xfrm>
                <a:off x="5476875" y="1446213"/>
                <a:ext cx="176212" cy="439738"/>
              </a:xfrm>
              <a:custGeom>
                <a:avLst/>
                <a:gdLst>
                  <a:gd name="T0" fmla="*/ 93730 w 47"/>
                  <a:gd name="T1" fmla="*/ 0 h 117"/>
                  <a:gd name="T2" fmla="*/ 157466 w 47"/>
                  <a:gd name="T3" fmla="*/ 30068 h 117"/>
                  <a:gd name="T4" fmla="*/ 176212 w 47"/>
                  <a:gd name="T5" fmla="*/ 101478 h 117"/>
                  <a:gd name="T6" fmla="*/ 176212 w 47"/>
                  <a:gd name="T7" fmla="*/ 353294 h 117"/>
                  <a:gd name="T8" fmla="*/ 153717 w 47"/>
                  <a:gd name="T9" fmla="*/ 417187 h 117"/>
                  <a:gd name="T10" fmla="*/ 89981 w 47"/>
                  <a:gd name="T11" fmla="*/ 439738 h 117"/>
                  <a:gd name="T12" fmla="*/ 14997 w 47"/>
                  <a:gd name="T13" fmla="*/ 405912 h 117"/>
                  <a:gd name="T14" fmla="*/ 0 w 47"/>
                  <a:gd name="T15" fmla="*/ 319468 h 117"/>
                  <a:gd name="T16" fmla="*/ 0 w 47"/>
                  <a:gd name="T17" fmla="*/ 120270 h 117"/>
                  <a:gd name="T18" fmla="*/ 14997 w 47"/>
                  <a:gd name="T19" fmla="*/ 33826 h 117"/>
                  <a:gd name="T20" fmla="*/ 93730 w 47"/>
                  <a:gd name="T21" fmla="*/ 0 h 117"/>
                  <a:gd name="T22" fmla="*/ 89981 w 47"/>
                  <a:gd name="T23" fmla="*/ 394637 h 117"/>
                  <a:gd name="T24" fmla="*/ 123723 w 47"/>
                  <a:gd name="T25" fmla="*/ 338260 h 117"/>
                  <a:gd name="T26" fmla="*/ 123723 w 47"/>
                  <a:gd name="T27" fmla="*/ 97720 h 117"/>
                  <a:gd name="T28" fmla="*/ 89981 w 47"/>
                  <a:gd name="T29" fmla="*/ 41343 h 117"/>
                  <a:gd name="T30" fmla="*/ 48739 w 47"/>
                  <a:gd name="T31" fmla="*/ 97720 h 117"/>
                  <a:gd name="T32" fmla="*/ 48739 w 47"/>
                  <a:gd name="T33" fmla="*/ 116512 h 117"/>
                  <a:gd name="T34" fmla="*/ 48739 w 47"/>
                  <a:gd name="T35" fmla="*/ 131546 h 117"/>
                  <a:gd name="T36" fmla="*/ 48739 w 47"/>
                  <a:gd name="T37" fmla="*/ 202956 h 117"/>
                  <a:gd name="T38" fmla="*/ 48739 w 47"/>
                  <a:gd name="T39" fmla="*/ 270608 h 117"/>
                  <a:gd name="T40" fmla="*/ 48739 w 47"/>
                  <a:gd name="T41" fmla="*/ 334502 h 117"/>
                  <a:gd name="T42" fmla="*/ 89981 w 47"/>
                  <a:gd name="T43" fmla="*/ 394637 h 1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7" h="117">
                    <a:moveTo>
                      <a:pt x="25" y="0"/>
                    </a:moveTo>
                    <a:cubicBezTo>
                      <a:pt x="33" y="0"/>
                      <a:pt x="39" y="3"/>
                      <a:pt x="42" y="8"/>
                    </a:cubicBezTo>
                    <a:cubicBezTo>
                      <a:pt x="45" y="12"/>
                      <a:pt x="47" y="19"/>
                      <a:pt x="47" y="27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47" y="101"/>
                      <a:pt x="45" y="107"/>
                      <a:pt x="41" y="111"/>
                    </a:cubicBezTo>
                    <a:cubicBezTo>
                      <a:pt x="37" y="115"/>
                      <a:pt x="31" y="117"/>
                      <a:pt x="24" y="117"/>
                    </a:cubicBezTo>
                    <a:cubicBezTo>
                      <a:pt x="14" y="117"/>
                      <a:pt x="7" y="114"/>
                      <a:pt x="4" y="108"/>
                    </a:cubicBezTo>
                    <a:cubicBezTo>
                      <a:pt x="1" y="104"/>
                      <a:pt x="0" y="96"/>
                      <a:pt x="0" y="8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1"/>
                      <a:pt x="1" y="13"/>
                      <a:pt x="4" y="9"/>
                    </a:cubicBezTo>
                    <a:cubicBezTo>
                      <a:pt x="8" y="3"/>
                      <a:pt x="15" y="0"/>
                      <a:pt x="25" y="0"/>
                    </a:cubicBezTo>
                    <a:close/>
                    <a:moveTo>
                      <a:pt x="24" y="105"/>
                    </a:moveTo>
                    <a:cubicBezTo>
                      <a:pt x="30" y="105"/>
                      <a:pt x="33" y="100"/>
                      <a:pt x="33" y="90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16"/>
                      <a:pt x="30" y="11"/>
                      <a:pt x="24" y="11"/>
                    </a:cubicBezTo>
                    <a:cubicBezTo>
                      <a:pt x="17" y="11"/>
                      <a:pt x="13" y="16"/>
                      <a:pt x="13" y="26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100"/>
                      <a:pt x="17" y="105"/>
                      <a:pt x="24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  <p:sp>
            <p:nvSpPr>
              <p:cNvPr id="95" name="Freeform 23"/>
              <p:cNvSpPr>
                <a:spLocks noEditPoints="1"/>
              </p:cNvSpPr>
              <p:nvPr/>
            </p:nvSpPr>
            <p:spPr bwMode="auto">
              <a:xfrm>
                <a:off x="5688013" y="1446213"/>
                <a:ext cx="173037" cy="439738"/>
              </a:xfrm>
              <a:custGeom>
                <a:avLst/>
                <a:gdLst>
                  <a:gd name="T0" fmla="*/ 0 w 46"/>
                  <a:gd name="T1" fmla="*/ 71410 h 117"/>
                  <a:gd name="T2" fmla="*/ 26332 w 46"/>
                  <a:gd name="T3" fmla="*/ 18792 h 117"/>
                  <a:gd name="T4" fmla="*/ 86519 w 46"/>
                  <a:gd name="T5" fmla="*/ 0 h 117"/>
                  <a:gd name="T6" fmla="*/ 161752 w 46"/>
                  <a:gd name="T7" fmla="*/ 37584 h 117"/>
                  <a:gd name="T8" fmla="*/ 173037 w 46"/>
                  <a:gd name="T9" fmla="*/ 127787 h 117"/>
                  <a:gd name="T10" fmla="*/ 124135 w 46"/>
                  <a:gd name="T11" fmla="*/ 131546 h 117"/>
                  <a:gd name="T12" fmla="*/ 124135 w 46"/>
                  <a:gd name="T13" fmla="*/ 105236 h 117"/>
                  <a:gd name="T14" fmla="*/ 90280 w 46"/>
                  <a:gd name="T15" fmla="*/ 45101 h 117"/>
                  <a:gd name="T16" fmla="*/ 52663 w 46"/>
                  <a:gd name="T17" fmla="*/ 90203 h 117"/>
                  <a:gd name="T18" fmla="*/ 52663 w 46"/>
                  <a:gd name="T19" fmla="*/ 195439 h 117"/>
                  <a:gd name="T20" fmla="*/ 109089 w 46"/>
                  <a:gd name="T21" fmla="*/ 172888 h 117"/>
                  <a:gd name="T22" fmla="*/ 173037 w 46"/>
                  <a:gd name="T23" fmla="*/ 251816 h 117"/>
                  <a:gd name="T24" fmla="*/ 173037 w 46"/>
                  <a:gd name="T25" fmla="*/ 360811 h 117"/>
                  <a:gd name="T26" fmla="*/ 82757 w 46"/>
                  <a:gd name="T27" fmla="*/ 439738 h 117"/>
                  <a:gd name="T28" fmla="*/ 22570 w 46"/>
                  <a:gd name="T29" fmla="*/ 417187 h 117"/>
                  <a:gd name="T30" fmla="*/ 0 w 46"/>
                  <a:gd name="T31" fmla="*/ 357052 h 117"/>
                  <a:gd name="T32" fmla="*/ 0 w 46"/>
                  <a:gd name="T33" fmla="*/ 71410 h 117"/>
                  <a:gd name="T34" fmla="*/ 52663 w 46"/>
                  <a:gd name="T35" fmla="*/ 364569 h 117"/>
                  <a:gd name="T36" fmla="*/ 63948 w 46"/>
                  <a:gd name="T37" fmla="*/ 387120 h 117"/>
                  <a:gd name="T38" fmla="*/ 90280 w 46"/>
                  <a:gd name="T39" fmla="*/ 394637 h 117"/>
                  <a:gd name="T40" fmla="*/ 120374 w 46"/>
                  <a:gd name="T41" fmla="*/ 375844 h 117"/>
                  <a:gd name="T42" fmla="*/ 124135 w 46"/>
                  <a:gd name="T43" fmla="*/ 334502 h 117"/>
                  <a:gd name="T44" fmla="*/ 124135 w 46"/>
                  <a:gd name="T45" fmla="*/ 304434 h 117"/>
                  <a:gd name="T46" fmla="*/ 124135 w 46"/>
                  <a:gd name="T47" fmla="*/ 289400 h 117"/>
                  <a:gd name="T48" fmla="*/ 124135 w 46"/>
                  <a:gd name="T49" fmla="*/ 274366 h 117"/>
                  <a:gd name="T50" fmla="*/ 94042 w 46"/>
                  <a:gd name="T51" fmla="*/ 217990 h 117"/>
                  <a:gd name="T52" fmla="*/ 86519 w 46"/>
                  <a:gd name="T53" fmla="*/ 217990 h 117"/>
                  <a:gd name="T54" fmla="*/ 52663 w 46"/>
                  <a:gd name="T55" fmla="*/ 263091 h 117"/>
                  <a:gd name="T56" fmla="*/ 52663 w 46"/>
                  <a:gd name="T57" fmla="*/ 364569 h 11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6" h="117">
                    <a:moveTo>
                      <a:pt x="0" y="19"/>
                    </a:moveTo>
                    <a:cubicBezTo>
                      <a:pt x="0" y="13"/>
                      <a:pt x="3" y="9"/>
                      <a:pt x="7" y="5"/>
                    </a:cubicBezTo>
                    <a:cubicBezTo>
                      <a:pt x="12" y="2"/>
                      <a:pt x="17" y="0"/>
                      <a:pt x="23" y="0"/>
                    </a:cubicBezTo>
                    <a:cubicBezTo>
                      <a:pt x="34" y="0"/>
                      <a:pt x="40" y="3"/>
                      <a:pt x="43" y="10"/>
                    </a:cubicBezTo>
                    <a:cubicBezTo>
                      <a:pt x="45" y="14"/>
                      <a:pt x="46" y="22"/>
                      <a:pt x="46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17"/>
                      <a:pt x="30" y="12"/>
                      <a:pt x="24" y="12"/>
                    </a:cubicBezTo>
                    <a:cubicBezTo>
                      <a:pt x="17" y="12"/>
                      <a:pt x="14" y="16"/>
                      <a:pt x="14" y="24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9" y="48"/>
                      <a:pt x="24" y="46"/>
                      <a:pt x="29" y="46"/>
                    </a:cubicBezTo>
                    <a:cubicBezTo>
                      <a:pt x="40" y="46"/>
                      <a:pt x="46" y="53"/>
                      <a:pt x="46" y="67"/>
                    </a:cubicBezTo>
                    <a:cubicBezTo>
                      <a:pt x="46" y="96"/>
                      <a:pt x="46" y="96"/>
                      <a:pt x="46" y="96"/>
                    </a:cubicBezTo>
                    <a:cubicBezTo>
                      <a:pt x="46" y="110"/>
                      <a:pt x="38" y="117"/>
                      <a:pt x="22" y="117"/>
                    </a:cubicBezTo>
                    <a:cubicBezTo>
                      <a:pt x="16" y="117"/>
                      <a:pt x="10" y="115"/>
                      <a:pt x="6" y="111"/>
                    </a:cubicBezTo>
                    <a:cubicBezTo>
                      <a:pt x="2" y="107"/>
                      <a:pt x="0" y="102"/>
                      <a:pt x="0" y="95"/>
                    </a:cubicBezTo>
                    <a:lnTo>
                      <a:pt x="0" y="19"/>
                    </a:lnTo>
                    <a:close/>
                    <a:moveTo>
                      <a:pt x="14" y="97"/>
                    </a:moveTo>
                    <a:cubicBezTo>
                      <a:pt x="14" y="99"/>
                      <a:pt x="15" y="101"/>
                      <a:pt x="17" y="103"/>
                    </a:cubicBezTo>
                    <a:cubicBezTo>
                      <a:pt x="19" y="105"/>
                      <a:pt x="21" y="105"/>
                      <a:pt x="24" y="105"/>
                    </a:cubicBezTo>
                    <a:cubicBezTo>
                      <a:pt x="28" y="105"/>
                      <a:pt x="31" y="104"/>
                      <a:pt x="32" y="100"/>
                    </a:cubicBezTo>
                    <a:cubicBezTo>
                      <a:pt x="33" y="98"/>
                      <a:pt x="33" y="94"/>
                      <a:pt x="33" y="89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3" y="63"/>
                      <a:pt x="30" y="58"/>
                      <a:pt x="25" y="58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17" y="58"/>
                      <a:pt x="14" y="62"/>
                      <a:pt x="14" y="70"/>
                    </a:cubicBez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2255"/>
              </a:p>
            </p:txBody>
          </p:sp>
        </p:grp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" y="0"/>
            <a:ext cx="12180996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9" r="63450"/>
          <a:stretch>
            <a:fillRect/>
          </a:stretch>
        </p:blipFill>
        <p:spPr>
          <a:xfrm>
            <a:off x="5502" y="5067300"/>
            <a:ext cx="4452198" cy="17907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0968" y="2408267"/>
            <a:ext cx="35702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spc="600" dirty="0" smtClean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谢谢观看</a:t>
            </a:r>
            <a:endParaRPr lang="zh-CN" altLang="en-US" sz="6000" spc="600" dirty="0">
              <a:solidFill>
                <a:srgbClr val="67B309"/>
              </a:solidFill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01256" y="342702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12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读书分享/教育培训/读书课件/教师公开课/教师演讲/好书分享</a:t>
            </a:r>
            <a:endParaRPr lang="zh-CN" altLang="en-US" sz="1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22350" y="1962120"/>
            <a:ext cx="39667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spc="300" dirty="0" smtClean="0">
                <a:solidFill>
                  <a:schemeClr val="bg1"/>
                </a:solidFill>
              </a:rPr>
              <a:t>THANK YOU FOR WATCHING</a:t>
            </a:r>
            <a:endParaRPr lang="en-US" altLang="zh-CN" sz="2000" spc="300" dirty="0" smtClean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45975" y="4162966"/>
            <a:ext cx="4678680" cy="275590"/>
          </a:xfrm>
          <a:prstGeom prst="rect">
            <a:avLst/>
          </a:prstGeom>
          <a:solidFill>
            <a:srgbClr val="67B309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200" spc="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说课老师：情缘素材    时间：</a:t>
            </a:r>
            <a:r>
              <a:rPr lang="en-US" altLang="zh-CN" sz="1200" spc="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2018.9.11</a:t>
            </a:r>
            <a:endParaRPr lang="zh-CN" altLang="en-US" sz="1200" spc="600" dirty="0"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676558" y="2605327"/>
            <a:ext cx="4851628" cy="1223784"/>
            <a:chOff x="4156886" y="1326138"/>
            <a:chExt cx="6468838" cy="1631710"/>
          </a:xfrm>
        </p:grpSpPr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156886" y="1326138"/>
              <a:ext cx="5101746" cy="1149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zh-CN" altLang="en-US" sz="5000" spc="600" dirty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教学内容</a:t>
              </a:r>
              <a:endParaRPr lang="zh-CN" altLang="en-US" sz="5000" spc="6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  <p:sp>
          <p:nvSpPr>
            <p:cNvPr id="14" name="TextBox 111"/>
            <p:cNvSpPr txBox="1"/>
            <p:nvPr/>
          </p:nvSpPr>
          <p:spPr>
            <a:xfrm>
              <a:off x="4156886" y="2424369"/>
              <a:ext cx="6468838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TEACHING CONTENT</a:t>
              </a:r>
              <a:endParaRPr lang="zh-CN" altLang="en-US" sz="2000" spc="3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489529" y="350054"/>
            <a:ext cx="4388067" cy="630942"/>
            <a:chOff x="1211907" y="354469"/>
            <a:chExt cx="4388063" cy="630943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3290685" y="73130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174" name="Group 38"/>
          <p:cNvGrpSpPr/>
          <p:nvPr/>
        </p:nvGrpSpPr>
        <p:grpSpPr bwMode="auto">
          <a:xfrm>
            <a:off x="7245351" y="2220914"/>
            <a:ext cx="1004888" cy="300037"/>
            <a:chOff x="7244862" y="2564012"/>
            <a:chExt cx="1005315" cy="299674"/>
          </a:xfrm>
        </p:grpSpPr>
        <p:cxnSp>
          <p:nvCxnSpPr>
            <p:cNvPr id="175" name="Straight Connector 39"/>
            <p:cNvCxnSpPr/>
            <p:nvPr/>
          </p:nvCxnSpPr>
          <p:spPr>
            <a:xfrm flipV="1">
              <a:off x="7244862" y="2564012"/>
              <a:ext cx="393867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40"/>
            <p:cNvCxnSpPr/>
            <p:nvPr/>
          </p:nvCxnSpPr>
          <p:spPr>
            <a:xfrm>
              <a:off x="7643494" y="2564012"/>
              <a:ext cx="60668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41"/>
          <p:cNvGrpSpPr/>
          <p:nvPr/>
        </p:nvGrpSpPr>
        <p:grpSpPr bwMode="auto">
          <a:xfrm flipH="1">
            <a:off x="3933825" y="2220914"/>
            <a:ext cx="1004888" cy="300037"/>
            <a:chOff x="7244862" y="2564012"/>
            <a:chExt cx="1005315" cy="299674"/>
          </a:xfrm>
        </p:grpSpPr>
        <p:cxnSp>
          <p:nvCxnSpPr>
            <p:cNvPr id="178" name="Straight Connector 42"/>
            <p:cNvCxnSpPr/>
            <p:nvPr/>
          </p:nvCxnSpPr>
          <p:spPr>
            <a:xfrm flipV="1">
              <a:off x="7244862" y="2564012"/>
              <a:ext cx="393867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43"/>
            <p:cNvCxnSpPr/>
            <p:nvPr/>
          </p:nvCxnSpPr>
          <p:spPr>
            <a:xfrm>
              <a:off x="7643494" y="2564012"/>
              <a:ext cx="60668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44"/>
          <p:cNvGrpSpPr/>
          <p:nvPr/>
        </p:nvGrpSpPr>
        <p:grpSpPr bwMode="auto">
          <a:xfrm rot="1354404" flipV="1">
            <a:off x="6451600" y="4156075"/>
            <a:ext cx="1004888" cy="300039"/>
            <a:chOff x="7244862" y="2564012"/>
            <a:chExt cx="1005315" cy="299674"/>
          </a:xfrm>
        </p:grpSpPr>
        <p:cxnSp>
          <p:nvCxnSpPr>
            <p:cNvPr id="181" name="Straight Connector 45"/>
            <p:cNvCxnSpPr/>
            <p:nvPr/>
          </p:nvCxnSpPr>
          <p:spPr>
            <a:xfrm flipV="1">
              <a:off x="7243091" y="2565176"/>
              <a:ext cx="393867" cy="299673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46"/>
            <p:cNvCxnSpPr/>
            <p:nvPr/>
          </p:nvCxnSpPr>
          <p:spPr>
            <a:xfrm>
              <a:off x="7642763" y="2565315"/>
              <a:ext cx="60668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47"/>
          <p:cNvGrpSpPr/>
          <p:nvPr/>
        </p:nvGrpSpPr>
        <p:grpSpPr bwMode="auto">
          <a:xfrm rot="-1354404" flipH="1" flipV="1">
            <a:off x="4746625" y="4156075"/>
            <a:ext cx="1004888" cy="300039"/>
            <a:chOff x="7244862" y="2564012"/>
            <a:chExt cx="1005315" cy="299674"/>
          </a:xfrm>
        </p:grpSpPr>
        <p:cxnSp>
          <p:nvCxnSpPr>
            <p:cNvPr id="184" name="Straight Connector 48"/>
            <p:cNvCxnSpPr/>
            <p:nvPr/>
          </p:nvCxnSpPr>
          <p:spPr>
            <a:xfrm flipV="1">
              <a:off x="7245168" y="2564320"/>
              <a:ext cx="393867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49"/>
            <p:cNvCxnSpPr/>
            <p:nvPr/>
          </p:nvCxnSpPr>
          <p:spPr>
            <a:xfrm>
              <a:off x="7644838" y="2564460"/>
              <a:ext cx="60668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50"/>
          <p:cNvGrpSpPr/>
          <p:nvPr/>
        </p:nvGrpSpPr>
        <p:grpSpPr bwMode="auto">
          <a:xfrm>
            <a:off x="8432801" y="1806575"/>
            <a:ext cx="3003551" cy="832360"/>
            <a:chOff x="1556191" y="2220559"/>
            <a:chExt cx="3002787" cy="832379"/>
          </a:xfrm>
        </p:grpSpPr>
        <p:sp>
          <p:nvSpPr>
            <p:cNvPr id="187" name="Text Placeholder 2"/>
            <p:cNvSpPr txBox="1"/>
            <p:nvPr/>
          </p:nvSpPr>
          <p:spPr>
            <a:xfrm>
              <a:off x="1556191" y="2220559"/>
              <a:ext cx="2014027" cy="261945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altLang="zh-CN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88" name="TextBox 52"/>
            <p:cNvSpPr txBox="1"/>
            <p:nvPr/>
          </p:nvSpPr>
          <p:spPr>
            <a:xfrm>
              <a:off x="1679985" y="2560292"/>
              <a:ext cx="2878993" cy="49264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9" name="Group 53"/>
          <p:cNvGrpSpPr/>
          <p:nvPr/>
        </p:nvGrpSpPr>
        <p:grpSpPr bwMode="auto">
          <a:xfrm>
            <a:off x="7549357" y="4432304"/>
            <a:ext cx="3031321" cy="883161"/>
            <a:chOff x="1528427" y="2220559"/>
            <a:chExt cx="3030551" cy="883180"/>
          </a:xfrm>
        </p:grpSpPr>
        <p:sp>
          <p:nvSpPr>
            <p:cNvPr id="190" name="Text Placeholder 2"/>
            <p:cNvSpPr txBox="1"/>
            <p:nvPr/>
          </p:nvSpPr>
          <p:spPr>
            <a:xfrm>
              <a:off x="1528427" y="2220559"/>
              <a:ext cx="2014027" cy="261943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altLang="zh-CN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91" name="TextBox 55"/>
            <p:cNvSpPr txBox="1"/>
            <p:nvPr/>
          </p:nvSpPr>
          <p:spPr>
            <a:xfrm>
              <a:off x="1679984" y="2611093"/>
              <a:ext cx="2878994" cy="49264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2" name="Group 56"/>
          <p:cNvGrpSpPr/>
          <p:nvPr/>
        </p:nvGrpSpPr>
        <p:grpSpPr bwMode="auto">
          <a:xfrm>
            <a:off x="835026" y="1806575"/>
            <a:ext cx="2905124" cy="832360"/>
            <a:chOff x="1679271" y="2220559"/>
            <a:chExt cx="2905973" cy="832379"/>
          </a:xfrm>
        </p:grpSpPr>
        <p:sp>
          <p:nvSpPr>
            <p:cNvPr id="193" name="Text Placeholder 2"/>
            <p:cNvSpPr txBox="1"/>
            <p:nvPr/>
          </p:nvSpPr>
          <p:spPr>
            <a:xfrm>
              <a:off x="2571706" y="2220559"/>
              <a:ext cx="2013538" cy="261945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94" name="TextBox 58"/>
            <p:cNvSpPr txBox="1"/>
            <p:nvPr/>
          </p:nvSpPr>
          <p:spPr>
            <a:xfrm>
              <a:off x="1679271" y="2560292"/>
              <a:ext cx="2878978" cy="492646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5" name="Group 59"/>
          <p:cNvGrpSpPr/>
          <p:nvPr/>
        </p:nvGrpSpPr>
        <p:grpSpPr bwMode="auto">
          <a:xfrm>
            <a:off x="1635126" y="4251326"/>
            <a:ext cx="2878137" cy="883159"/>
            <a:chOff x="1679271" y="2220559"/>
            <a:chExt cx="2878979" cy="883177"/>
          </a:xfrm>
        </p:grpSpPr>
        <p:sp>
          <p:nvSpPr>
            <p:cNvPr id="196" name="Text Placeholder 2"/>
            <p:cNvSpPr txBox="1"/>
            <p:nvPr/>
          </p:nvSpPr>
          <p:spPr>
            <a:xfrm>
              <a:off x="2482780" y="2220559"/>
              <a:ext cx="2013538" cy="261944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altLang="zh-CN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197" name="TextBox 61"/>
            <p:cNvSpPr txBox="1"/>
            <p:nvPr/>
          </p:nvSpPr>
          <p:spPr>
            <a:xfrm>
              <a:off x="1679271" y="2611091"/>
              <a:ext cx="2878979" cy="49264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8" name="Group 1"/>
          <p:cNvGrpSpPr/>
          <p:nvPr/>
        </p:nvGrpSpPr>
        <p:grpSpPr bwMode="auto">
          <a:xfrm>
            <a:off x="4121151" y="1914526"/>
            <a:ext cx="3940175" cy="3838575"/>
            <a:chOff x="4121518" y="1915221"/>
            <a:chExt cx="3939219" cy="3837413"/>
          </a:xfrm>
        </p:grpSpPr>
        <p:grpSp>
          <p:nvGrpSpPr>
            <p:cNvPr id="199" name="Group 52"/>
            <p:cNvGrpSpPr/>
            <p:nvPr/>
          </p:nvGrpSpPr>
          <p:grpSpPr bwMode="auto">
            <a:xfrm>
              <a:off x="4121518" y="1915221"/>
              <a:ext cx="3939219" cy="3837413"/>
              <a:chOff x="3160707" y="1634350"/>
              <a:chExt cx="2825746" cy="2752719"/>
            </a:xfrm>
          </p:grpSpPr>
          <p:sp>
            <p:nvSpPr>
              <p:cNvPr id="204" name="Freeform 5"/>
              <p:cNvSpPr>
                <a:spLocks noEditPoints="1"/>
              </p:cNvSpPr>
              <p:nvPr/>
            </p:nvSpPr>
            <p:spPr bwMode="auto">
              <a:xfrm>
                <a:off x="3160707" y="1912126"/>
                <a:ext cx="1180620" cy="1243163"/>
              </a:xfrm>
              <a:custGeom>
                <a:avLst/>
                <a:gdLst/>
                <a:ahLst/>
                <a:cxnLst>
                  <a:cxn ang="0">
                    <a:pos x="85" y="294"/>
                  </a:cxn>
                  <a:cxn ang="0">
                    <a:pos x="0" y="330"/>
                  </a:cxn>
                  <a:cxn ang="0">
                    <a:pos x="314" y="0"/>
                  </a:cxn>
                  <a:cxn ang="0">
                    <a:pos x="167" y="327"/>
                  </a:cxn>
                  <a:cxn ang="0">
                    <a:pos x="85" y="294"/>
                  </a:cxn>
                  <a:cxn ang="0">
                    <a:pos x="85" y="294"/>
                  </a:cxn>
                  <a:cxn ang="0">
                    <a:pos x="85" y="294"/>
                  </a:cxn>
                </a:cxnLst>
                <a:rect l="0" t="0" r="r" b="b"/>
                <a:pathLst>
                  <a:path w="314" h="330">
                    <a:moveTo>
                      <a:pt x="85" y="294"/>
                    </a:moveTo>
                    <a:cubicBezTo>
                      <a:pt x="52" y="294"/>
                      <a:pt x="21" y="307"/>
                      <a:pt x="0" y="330"/>
                    </a:cubicBezTo>
                    <a:cubicBezTo>
                      <a:pt x="19" y="162"/>
                      <a:pt x="149" y="27"/>
                      <a:pt x="314" y="0"/>
                    </a:cubicBezTo>
                    <a:cubicBezTo>
                      <a:pt x="176" y="99"/>
                      <a:pt x="167" y="274"/>
                      <a:pt x="167" y="327"/>
                    </a:cubicBezTo>
                    <a:cubicBezTo>
                      <a:pt x="146" y="306"/>
                      <a:pt x="116" y="294"/>
                      <a:pt x="85" y="294"/>
                    </a:cubicBezTo>
                    <a:close/>
                    <a:moveTo>
                      <a:pt x="85" y="294"/>
                    </a:moveTo>
                    <a:cubicBezTo>
                      <a:pt x="85" y="294"/>
                      <a:pt x="85" y="294"/>
                      <a:pt x="85" y="294"/>
                    </a:cubicBezTo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defTabSz="913765">
                  <a:defRPr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Freeform 6"/>
              <p:cNvSpPr>
                <a:spLocks noEditPoints="1"/>
              </p:cNvSpPr>
              <p:nvPr/>
            </p:nvSpPr>
            <p:spPr bwMode="auto">
              <a:xfrm>
                <a:off x="3885929" y="1916680"/>
                <a:ext cx="636419" cy="1238610"/>
              </a:xfrm>
              <a:custGeom>
                <a:avLst/>
                <a:gdLst/>
                <a:ahLst/>
                <a:cxnLst>
                  <a:cxn ang="0">
                    <a:pos x="84" y="293"/>
                  </a:cxn>
                  <a:cxn ang="0">
                    <a:pos x="1" y="327"/>
                  </a:cxn>
                  <a:cxn ang="0">
                    <a:pos x="169" y="0"/>
                  </a:cxn>
                  <a:cxn ang="0">
                    <a:pos x="169" y="329"/>
                  </a:cxn>
                  <a:cxn ang="0">
                    <a:pos x="84" y="293"/>
                  </a:cxn>
                  <a:cxn ang="0">
                    <a:pos x="84" y="293"/>
                  </a:cxn>
                  <a:cxn ang="0">
                    <a:pos x="84" y="293"/>
                  </a:cxn>
                </a:cxnLst>
                <a:rect l="0" t="0" r="r" b="b"/>
                <a:pathLst>
                  <a:path w="169" h="329">
                    <a:moveTo>
                      <a:pt x="84" y="293"/>
                    </a:moveTo>
                    <a:cubicBezTo>
                      <a:pt x="52" y="293"/>
                      <a:pt x="22" y="306"/>
                      <a:pt x="1" y="327"/>
                    </a:cubicBezTo>
                    <a:cubicBezTo>
                      <a:pt x="0" y="276"/>
                      <a:pt x="8" y="87"/>
                      <a:pt x="169" y="0"/>
                    </a:cubicBezTo>
                    <a:cubicBezTo>
                      <a:pt x="169" y="329"/>
                      <a:pt x="169" y="329"/>
                      <a:pt x="169" y="329"/>
                    </a:cubicBezTo>
                    <a:cubicBezTo>
                      <a:pt x="147" y="306"/>
                      <a:pt x="117" y="293"/>
                      <a:pt x="84" y="293"/>
                    </a:cubicBezTo>
                    <a:close/>
                    <a:moveTo>
                      <a:pt x="84" y="293"/>
                    </a:moveTo>
                    <a:cubicBezTo>
                      <a:pt x="84" y="293"/>
                      <a:pt x="84" y="293"/>
                      <a:pt x="84" y="293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defTabSz="913765">
                  <a:defRPr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Freeform 7"/>
              <p:cNvSpPr>
                <a:spLocks noEditPoints="1"/>
              </p:cNvSpPr>
              <p:nvPr/>
            </p:nvSpPr>
            <p:spPr bwMode="auto">
              <a:xfrm>
                <a:off x="4621397" y="1916680"/>
                <a:ext cx="635281" cy="1238610"/>
              </a:xfrm>
              <a:custGeom>
                <a:avLst/>
                <a:gdLst/>
                <a:ahLst/>
                <a:cxnLst>
                  <a:cxn ang="0">
                    <a:pos x="85" y="293"/>
                  </a:cxn>
                  <a:cxn ang="0">
                    <a:pos x="0" y="329"/>
                  </a:cxn>
                  <a:cxn ang="0">
                    <a:pos x="0" y="0"/>
                  </a:cxn>
                  <a:cxn ang="0">
                    <a:pos x="168" y="327"/>
                  </a:cxn>
                  <a:cxn ang="0">
                    <a:pos x="85" y="293"/>
                  </a:cxn>
                  <a:cxn ang="0">
                    <a:pos x="85" y="293"/>
                  </a:cxn>
                  <a:cxn ang="0">
                    <a:pos x="85" y="293"/>
                  </a:cxn>
                </a:cxnLst>
                <a:rect l="0" t="0" r="r" b="b"/>
                <a:pathLst>
                  <a:path w="169" h="329">
                    <a:moveTo>
                      <a:pt x="85" y="293"/>
                    </a:moveTo>
                    <a:cubicBezTo>
                      <a:pt x="52" y="293"/>
                      <a:pt x="22" y="306"/>
                      <a:pt x="0" y="3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1" y="87"/>
                      <a:pt x="169" y="276"/>
                      <a:pt x="168" y="327"/>
                    </a:cubicBezTo>
                    <a:cubicBezTo>
                      <a:pt x="146" y="306"/>
                      <a:pt x="116" y="293"/>
                      <a:pt x="85" y="293"/>
                    </a:cubicBezTo>
                    <a:close/>
                    <a:moveTo>
                      <a:pt x="85" y="293"/>
                    </a:moveTo>
                    <a:cubicBezTo>
                      <a:pt x="85" y="293"/>
                      <a:pt x="85" y="293"/>
                      <a:pt x="85" y="293"/>
                    </a:cubicBezTo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defTabSz="913765">
                  <a:defRPr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Freeform 8"/>
              <p:cNvSpPr>
                <a:spLocks noEditPoints="1"/>
              </p:cNvSpPr>
              <p:nvPr/>
            </p:nvSpPr>
            <p:spPr bwMode="auto">
              <a:xfrm>
                <a:off x="4797864" y="1912126"/>
                <a:ext cx="1188589" cy="1251133"/>
              </a:xfrm>
              <a:custGeom>
                <a:avLst/>
                <a:gdLst/>
                <a:ahLst/>
                <a:cxnLst>
                  <a:cxn ang="0">
                    <a:pos x="229" y="294"/>
                  </a:cxn>
                  <a:cxn ang="0">
                    <a:pos x="147" y="327"/>
                  </a:cxn>
                  <a:cxn ang="0">
                    <a:pos x="0" y="0"/>
                  </a:cxn>
                  <a:cxn ang="0">
                    <a:pos x="316" y="332"/>
                  </a:cxn>
                  <a:cxn ang="0">
                    <a:pos x="229" y="294"/>
                  </a:cxn>
                  <a:cxn ang="0">
                    <a:pos x="229" y="294"/>
                  </a:cxn>
                  <a:cxn ang="0">
                    <a:pos x="229" y="294"/>
                  </a:cxn>
                </a:cxnLst>
                <a:rect l="0" t="0" r="r" b="b"/>
                <a:pathLst>
                  <a:path w="316" h="332">
                    <a:moveTo>
                      <a:pt x="229" y="294"/>
                    </a:moveTo>
                    <a:cubicBezTo>
                      <a:pt x="198" y="294"/>
                      <a:pt x="169" y="306"/>
                      <a:pt x="147" y="327"/>
                    </a:cubicBezTo>
                    <a:cubicBezTo>
                      <a:pt x="148" y="274"/>
                      <a:pt x="138" y="99"/>
                      <a:pt x="0" y="0"/>
                    </a:cubicBezTo>
                    <a:cubicBezTo>
                      <a:pt x="167" y="26"/>
                      <a:pt x="298" y="162"/>
                      <a:pt x="316" y="332"/>
                    </a:cubicBezTo>
                    <a:cubicBezTo>
                      <a:pt x="295" y="308"/>
                      <a:pt x="263" y="294"/>
                      <a:pt x="229" y="294"/>
                    </a:cubicBezTo>
                    <a:close/>
                    <a:moveTo>
                      <a:pt x="229" y="294"/>
                    </a:moveTo>
                    <a:cubicBezTo>
                      <a:pt x="229" y="294"/>
                      <a:pt x="229" y="294"/>
                      <a:pt x="229" y="294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defTabSz="913765">
                  <a:defRPr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Freeform 9"/>
              <p:cNvSpPr>
                <a:spLocks noEditPoints="1"/>
              </p:cNvSpPr>
              <p:nvPr/>
            </p:nvSpPr>
            <p:spPr bwMode="auto">
              <a:xfrm>
                <a:off x="4522348" y="3336300"/>
                <a:ext cx="494107" cy="1050769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0" y="0"/>
                  </a:cxn>
                  <a:cxn ang="0">
                    <a:pos x="0" y="214"/>
                  </a:cxn>
                  <a:cxn ang="0">
                    <a:pos x="2" y="219"/>
                  </a:cxn>
                  <a:cxn ang="0">
                    <a:pos x="66" y="279"/>
                  </a:cxn>
                  <a:cxn ang="0">
                    <a:pos x="131" y="214"/>
                  </a:cxn>
                  <a:cxn ang="0">
                    <a:pos x="118" y="201"/>
                  </a:cxn>
                  <a:cxn ang="0">
                    <a:pos x="105" y="214"/>
                  </a:cxn>
                  <a:cxn ang="0">
                    <a:pos x="66" y="253"/>
                  </a:cxn>
                  <a:cxn ang="0">
                    <a:pos x="27" y="214"/>
                  </a:cxn>
                  <a:cxn ang="0">
                    <a:pos x="26" y="211"/>
                  </a:cxn>
                  <a:cxn ang="0">
                    <a:pos x="26" y="0"/>
                  </a:cxn>
                  <a:cxn ang="0">
                    <a:pos x="13" y="7"/>
                  </a:cxn>
                  <a:cxn ang="0">
                    <a:pos x="13" y="7"/>
                  </a:cxn>
                  <a:cxn ang="0">
                    <a:pos x="13" y="7"/>
                  </a:cxn>
                </a:cxnLst>
                <a:rect l="0" t="0" r="r" b="b"/>
                <a:pathLst>
                  <a:path w="131" h="279">
                    <a:moveTo>
                      <a:pt x="13" y="7"/>
                    </a:moveTo>
                    <a:cubicBezTo>
                      <a:pt x="8" y="7"/>
                      <a:pt x="3" y="4"/>
                      <a:pt x="0" y="0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16"/>
                      <a:pt x="1" y="218"/>
                      <a:pt x="2" y="219"/>
                    </a:cubicBezTo>
                    <a:cubicBezTo>
                      <a:pt x="4" y="253"/>
                      <a:pt x="32" y="279"/>
                      <a:pt x="66" y="279"/>
                    </a:cubicBezTo>
                    <a:cubicBezTo>
                      <a:pt x="102" y="279"/>
                      <a:pt x="131" y="250"/>
                      <a:pt x="131" y="214"/>
                    </a:cubicBezTo>
                    <a:cubicBezTo>
                      <a:pt x="131" y="207"/>
                      <a:pt x="126" y="201"/>
                      <a:pt x="118" y="201"/>
                    </a:cubicBezTo>
                    <a:cubicBezTo>
                      <a:pt x="111" y="201"/>
                      <a:pt x="105" y="207"/>
                      <a:pt x="105" y="214"/>
                    </a:cubicBezTo>
                    <a:cubicBezTo>
                      <a:pt x="105" y="236"/>
                      <a:pt x="88" y="253"/>
                      <a:pt x="66" y="253"/>
                    </a:cubicBezTo>
                    <a:cubicBezTo>
                      <a:pt x="45" y="253"/>
                      <a:pt x="27" y="236"/>
                      <a:pt x="27" y="214"/>
                    </a:cubicBezTo>
                    <a:cubicBezTo>
                      <a:pt x="27" y="213"/>
                      <a:pt x="27" y="212"/>
                      <a:pt x="26" y="21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4"/>
                      <a:pt x="19" y="7"/>
                      <a:pt x="13" y="7"/>
                    </a:cubicBezTo>
                    <a:close/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defTabSz="913765">
                  <a:defRPr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Freeform 10"/>
              <p:cNvSpPr>
                <a:spLocks noEditPoints="1"/>
              </p:cNvSpPr>
              <p:nvPr/>
            </p:nvSpPr>
            <p:spPr bwMode="auto">
              <a:xfrm>
                <a:off x="4522348" y="1634350"/>
                <a:ext cx="99049" cy="198086"/>
              </a:xfrm>
              <a:custGeom>
                <a:avLst/>
                <a:gdLst/>
                <a:ahLst/>
                <a:cxnLst>
                  <a:cxn ang="0">
                    <a:pos x="26" y="52"/>
                  </a:cxn>
                  <a:cxn ang="0">
                    <a:pos x="26" y="13"/>
                  </a:cxn>
                  <a:cxn ang="0">
                    <a:pos x="13" y="0"/>
                  </a:cxn>
                  <a:cxn ang="0">
                    <a:pos x="0" y="13"/>
                  </a:cxn>
                  <a:cxn ang="0">
                    <a:pos x="0" y="52"/>
                  </a:cxn>
                  <a:cxn ang="0">
                    <a:pos x="0" y="53"/>
                  </a:cxn>
                  <a:cxn ang="0">
                    <a:pos x="26" y="53"/>
                  </a:cxn>
                  <a:cxn ang="0">
                    <a:pos x="26" y="52"/>
                  </a:cxn>
                  <a:cxn ang="0">
                    <a:pos x="26" y="52"/>
                  </a:cxn>
                  <a:cxn ang="0">
                    <a:pos x="26" y="52"/>
                  </a:cxn>
                </a:cxnLst>
                <a:rect l="0" t="0" r="r" b="b"/>
                <a:pathLst>
                  <a:path w="26" h="53">
                    <a:moveTo>
                      <a:pt x="26" y="52"/>
                    </a:move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2"/>
                      <a:pt x="26" y="52"/>
                      <a:pt x="26" y="52"/>
                    </a:cubicBezTo>
                    <a:close/>
                    <a:moveTo>
                      <a:pt x="26" y="52"/>
                    </a:moveTo>
                    <a:cubicBezTo>
                      <a:pt x="26" y="52"/>
                      <a:pt x="26" y="52"/>
                      <a:pt x="26" y="52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pPr defTabSz="913765">
                  <a:defRPr/>
                </a:pP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0" name="Shape 1094"/>
            <p:cNvSpPr/>
            <p:nvPr/>
          </p:nvSpPr>
          <p:spPr bwMode="auto">
            <a:xfrm>
              <a:off x="4568684" y="3131690"/>
              <a:ext cx="376996" cy="269235"/>
            </a:xfrm>
            <a:custGeom>
              <a:avLst/>
              <a:gdLst>
                <a:gd name="T0" fmla="*/ 188498 w 21600"/>
                <a:gd name="T1" fmla="*/ 134618 h 21600"/>
                <a:gd name="T2" fmla="*/ 188498 w 21600"/>
                <a:gd name="T3" fmla="*/ 134618 h 21600"/>
                <a:gd name="T4" fmla="*/ 188498 w 21600"/>
                <a:gd name="T5" fmla="*/ 134618 h 21600"/>
                <a:gd name="T6" fmla="*/ 188498 w 21600"/>
                <a:gd name="T7" fmla="*/ 13461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0056" y="17282"/>
                  </a:moveTo>
                  <a:lnTo>
                    <a:pt x="1544" y="17282"/>
                  </a:lnTo>
                  <a:cubicBezTo>
                    <a:pt x="691" y="17282"/>
                    <a:pt x="0" y="18250"/>
                    <a:pt x="0" y="19441"/>
                  </a:cubicBezTo>
                  <a:cubicBezTo>
                    <a:pt x="0" y="20638"/>
                    <a:pt x="691" y="21600"/>
                    <a:pt x="1544" y="21600"/>
                  </a:cubicBezTo>
                  <a:lnTo>
                    <a:pt x="20056" y="21600"/>
                  </a:lnTo>
                  <a:cubicBezTo>
                    <a:pt x="20909" y="21600"/>
                    <a:pt x="21600" y="20638"/>
                    <a:pt x="21600" y="19441"/>
                  </a:cubicBezTo>
                  <a:cubicBezTo>
                    <a:pt x="21600" y="18250"/>
                    <a:pt x="20909" y="17282"/>
                    <a:pt x="20056" y="17282"/>
                  </a:cubicBezTo>
                  <a:close/>
                  <a:moveTo>
                    <a:pt x="1544" y="4321"/>
                  </a:moveTo>
                  <a:lnTo>
                    <a:pt x="20056" y="4321"/>
                  </a:lnTo>
                  <a:cubicBezTo>
                    <a:pt x="20909" y="4321"/>
                    <a:pt x="21600" y="3353"/>
                    <a:pt x="21600" y="2159"/>
                  </a:cubicBezTo>
                  <a:cubicBezTo>
                    <a:pt x="21600" y="965"/>
                    <a:pt x="20909" y="0"/>
                    <a:pt x="20056" y="0"/>
                  </a:cubicBezTo>
                  <a:lnTo>
                    <a:pt x="1544" y="0"/>
                  </a:lnTo>
                  <a:cubicBezTo>
                    <a:pt x="691" y="0"/>
                    <a:pt x="0" y="965"/>
                    <a:pt x="0" y="2159"/>
                  </a:cubicBezTo>
                  <a:cubicBezTo>
                    <a:pt x="0" y="3353"/>
                    <a:pt x="691" y="4321"/>
                    <a:pt x="1544" y="4321"/>
                  </a:cubicBezTo>
                  <a:close/>
                  <a:moveTo>
                    <a:pt x="20056" y="8640"/>
                  </a:moveTo>
                  <a:lnTo>
                    <a:pt x="1544" y="8640"/>
                  </a:lnTo>
                  <a:cubicBezTo>
                    <a:pt x="691" y="8640"/>
                    <a:pt x="0" y="9608"/>
                    <a:pt x="0" y="10799"/>
                  </a:cubicBezTo>
                  <a:cubicBezTo>
                    <a:pt x="0" y="11996"/>
                    <a:pt x="691" y="12958"/>
                    <a:pt x="1544" y="12958"/>
                  </a:cubicBezTo>
                  <a:lnTo>
                    <a:pt x="20056" y="12958"/>
                  </a:lnTo>
                  <a:cubicBezTo>
                    <a:pt x="20909" y="12958"/>
                    <a:pt x="21600" y="11996"/>
                    <a:pt x="21600" y="10799"/>
                  </a:cubicBezTo>
                  <a:cubicBezTo>
                    <a:pt x="21600" y="9608"/>
                    <a:pt x="20909" y="8640"/>
                    <a:pt x="20056" y="86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01" name="Freeform 62"/>
            <p:cNvSpPr>
              <a:spLocks noEditPoints="1"/>
            </p:cNvSpPr>
            <p:nvPr/>
          </p:nvSpPr>
          <p:spPr bwMode="auto">
            <a:xfrm>
              <a:off x="5477986" y="3065772"/>
              <a:ext cx="320256" cy="360553"/>
            </a:xfrm>
            <a:custGeom>
              <a:avLst/>
              <a:gdLst>
                <a:gd name="T0" fmla="*/ 300240 w 320"/>
                <a:gd name="T1" fmla="*/ 0 h 360"/>
                <a:gd name="T2" fmla="*/ 256205 w 320"/>
                <a:gd name="T3" fmla="*/ 0 h 360"/>
                <a:gd name="T4" fmla="*/ 240192 w 320"/>
                <a:gd name="T5" fmla="*/ 20031 h 360"/>
                <a:gd name="T6" fmla="*/ 240192 w 320"/>
                <a:gd name="T7" fmla="*/ 360553 h 360"/>
                <a:gd name="T8" fmla="*/ 320256 w 320"/>
                <a:gd name="T9" fmla="*/ 360553 h 360"/>
                <a:gd name="T10" fmla="*/ 320256 w 320"/>
                <a:gd name="T11" fmla="*/ 20031 h 360"/>
                <a:gd name="T12" fmla="*/ 300240 w 320"/>
                <a:gd name="T13" fmla="*/ 0 h 360"/>
                <a:gd name="T14" fmla="*/ 180144 w 320"/>
                <a:gd name="T15" fmla="*/ 120184 h 360"/>
                <a:gd name="T16" fmla="*/ 136109 w 320"/>
                <a:gd name="T17" fmla="*/ 120184 h 360"/>
                <a:gd name="T18" fmla="*/ 120096 w 320"/>
                <a:gd name="T19" fmla="*/ 140215 h 360"/>
                <a:gd name="T20" fmla="*/ 120096 w 320"/>
                <a:gd name="T21" fmla="*/ 360553 h 360"/>
                <a:gd name="T22" fmla="*/ 200160 w 320"/>
                <a:gd name="T23" fmla="*/ 360553 h 360"/>
                <a:gd name="T24" fmla="*/ 200160 w 320"/>
                <a:gd name="T25" fmla="*/ 140215 h 360"/>
                <a:gd name="T26" fmla="*/ 180144 w 320"/>
                <a:gd name="T27" fmla="*/ 120184 h 360"/>
                <a:gd name="T28" fmla="*/ 60048 w 320"/>
                <a:gd name="T29" fmla="*/ 240369 h 360"/>
                <a:gd name="T30" fmla="*/ 16013 w 320"/>
                <a:gd name="T31" fmla="*/ 240369 h 360"/>
                <a:gd name="T32" fmla="*/ 0 w 320"/>
                <a:gd name="T33" fmla="*/ 260399 h 360"/>
                <a:gd name="T34" fmla="*/ 0 w 320"/>
                <a:gd name="T35" fmla="*/ 360553 h 360"/>
                <a:gd name="T36" fmla="*/ 80064 w 320"/>
                <a:gd name="T37" fmla="*/ 360553 h 360"/>
                <a:gd name="T38" fmla="*/ 80064 w 320"/>
                <a:gd name="T39" fmla="*/ 260399 h 360"/>
                <a:gd name="T40" fmla="*/ 60048 w 320"/>
                <a:gd name="T41" fmla="*/ 240369 h 3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20" h="360">
                  <a:moveTo>
                    <a:pt x="30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45" y="0"/>
                    <a:pt x="240" y="9"/>
                    <a:pt x="240" y="20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320" y="360"/>
                    <a:pt x="320" y="360"/>
                    <a:pt x="320" y="36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9"/>
                    <a:pt x="311" y="0"/>
                    <a:pt x="300" y="0"/>
                  </a:cubicBezTo>
                  <a:close/>
                  <a:moveTo>
                    <a:pt x="180" y="120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25" y="120"/>
                    <a:pt x="120" y="129"/>
                    <a:pt x="120" y="140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29"/>
                    <a:pt x="191" y="120"/>
                    <a:pt x="180" y="120"/>
                  </a:cubicBezTo>
                  <a:close/>
                  <a:moveTo>
                    <a:pt x="60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5" y="240"/>
                    <a:pt x="0" y="249"/>
                    <a:pt x="0" y="26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260"/>
                    <a:pt x="80" y="260"/>
                    <a:pt x="80" y="260"/>
                  </a:cubicBezTo>
                  <a:cubicBezTo>
                    <a:pt x="80" y="249"/>
                    <a:pt x="71" y="240"/>
                    <a:pt x="60" y="2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02" name="Shape 1090"/>
            <p:cNvSpPr/>
            <p:nvPr/>
          </p:nvSpPr>
          <p:spPr bwMode="auto">
            <a:xfrm>
              <a:off x="6331218" y="3128517"/>
              <a:ext cx="396184" cy="336517"/>
            </a:xfrm>
            <a:custGeom>
              <a:avLst/>
              <a:gdLst>
                <a:gd name="T0" fmla="*/ 198092 w 21600"/>
                <a:gd name="T1" fmla="*/ 168259 h 21600"/>
                <a:gd name="T2" fmla="*/ 198092 w 21600"/>
                <a:gd name="T3" fmla="*/ 168259 h 21600"/>
                <a:gd name="T4" fmla="*/ 198092 w 21600"/>
                <a:gd name="T5" fmla="*/ 168259 h 21600"/>
                <a:gd name="T6" fmla="*/ 198092 w 21600"/>
                <a:gd name="T7" fmla="*/ 168259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7064" y="14989"/>
                  </a:moveTo>
                  <a:lnTo>
                    <a:pt x="16300" y="14989"/>
                  </a:lnTo>
                  <a:cubicBezTo>
                    <a:pt x="14781" y="14989"/>
                    <a:pt x="13615" y="14098"/>
                    <a:pt x="12532" y="12778"/>
                  </a:cubicBezTo>
                  <a:cubicBezTo>
                    <a:pt x="12422" y="12943"/>
                    <a:pt x="12313" y="13112"/>
                    <a:pt x="12204" y="13283"/>
                  </a:cubicBezTo>
                  <a:cubicBezTo>
                    <a:pt x="11728" y="14021"/>
                    <a:pt x="11216" y="14811"/>
                    <a:pt x="10650" y="15592"/>
                  </a:cubicBezTo>
                  <a:cubicBezTo>
                    <a:pt x="12115" y="17276"/>
                    <a:pt x="13891" y="18547"/>
                    <a:pt x="16300" y="18547"/>
                  </a:cubicBezTo>
                  <a:lnTo>
                    <a:pt x="17064" y="18547"/>
                  </a:lnTo>
                  <a:lnTo>
                    <a:pt x="17064" y="21600"/>
                  </a:lnTo>
                  <a:lnTo>
                    <a:pt x="21600" y="17022"/>
                  </a:lnTo>
                  <a:lnTo>
                    <a:pt x="17064" y="12444"/>
                  </a:lnTo>
                  <a:cubicBezTo>
                    <a:pt x="17064" y="12444"/>
                    <a:pt x="17064" y="14989"/>
                    <a:pt x="17064" y="14989"/>
                  </a:cubicBezTo>
                  <a:close/>
                  <a:moveTo>
                    <a:pt x="5844" y="8840"/>
                  </a:moveTo>
                  <a:cubicBezTo>
                    <a:pt x="6014" y="8580"/>
                    <a:pt x="6185" y="8316"/>
                    <a:pt x="6358" y="8047"/>
                  </a:cubicBezTo>
                  <a:cubicBezTo>
                    <a:pt x="6781" y="7394"/>
                    <a:pt x="7227" y="6705"/>
                    <a:pt x="7709" y="6019"/>
                  </a:cubicBezTo>
                  <a:cubicBezTo>
                    <a:pt x="6284" y="4449"/>
                    <a:pt x="4562" y="3290"/>
                    <a:pt x="2260" y="3290"/>
                  </a:cubicBezTo>
                  <a:lnTo>
                    <a:pt x="0" y="3290"/>
                  </a:lnTo>
                  <a:lnTo>
                    <a:pt x="0" y="6850"/>
                  </a:lnTo>
                  <a:lnTo>
                    <a:pt x="2260" y="6850"/>
                  </a:lnTo>
                  <a:cubicBezTo>
                    <a:pt x="3693" y="6850"/>
                    <a:pt x="4812" y="7643"/>
                    <a:pt x="5844" y="8840"/>
                  </a:cubicBezTo>
                  <a:close/>
                  <a:moveTo>
                    <a:pt x="16300" y="6596"/>
                  </a:moveTo>
                  <a:lnTo>
                    <a:pt x="17064" y="6596"/>
                  </a:lnTo>
                  <a:lnTo>
                    <a:pt x="17064" y="9155"/>
                  </a:lnTo>
                  <a:lnTo>
                    <a:pt x="21600" y="4578"/>
                  </a:lnTo>
                  <a:lnTo>
                    <a:pt x="17064" y="0"/>
                  </a:lnTo>
                  <a:lnTo>
                    <a:pt x="17064" y="3036"/>
                  </a:lnTo>
                  <a:lnTo>
                    <a:pt x="16300" y="3036"/>
                  </a:lnTo>
                  <a:cubicBezTo>
                    <a:pt x="12312" y="3036"/>
                    <a:pt x="10062" y="6516"/>
                    <a:pt x="8077" y="9587"/>
                  </a:cubicBezTo>
                  <a:cubicBezTo>
                    <a:pt x="6293" y="12349"/>
                    <a:pt x="4752" y="14735"/>
                    <a:pt x="2260" y="14735"/>
                  </a:cubicBezTo>
                  <a:lnTo>
                    <a:pt x="0" y="14735"/>
                  </a:lnTo>
                  <a:lnTo>
                    <a:pt x="0" y="18293"/>
                  </a:lnTo>
                  <a:lnTo>
                    <a:pt x="2260" y="18293"/>
                  </a:lnTo>
                  <a:cubicBezTo>
                    <a:pt x="6250" y="18293"/>
                    <a:pt x="8500" y="14814"/>
                    <a:pt x="10485" y="11743"/>
                  </a:cubicBezTo>
                  <a:cubicBezTo>
                    <a:pt x="12269" y="8981"/>
                    <a:pt x="13810" y="6596"/>
                    <a:pt x="16300" y="659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203" name="Shape 1687"/>
            <p:cNvSpPr/>
            <p:nvPr/>
          </p:nvSpPr>
          <p:spPr bwMode="auto">
            <a:xfrm>
              <a:off x="7266129" y="3116104"/>
              <a:ext cx="361315" cy="361342"/>
            </a:xfrm>
            <a:custGeom>
              <a:avLst/>
              <a:gdLst>
                <a:gd name="T0" fmla="*/ 180658 w 21600"/>
                <a:gd name="T1" fmla="*/ 180671 h 21600"/>
                <a:gd name="T2" fmla="*/ 180658 w 21600"/>
                <a:gd name="T3" fmla="*/ 180671 h 21600"/>
                <a:gd name="T4" fmla="*/ 180658 w 21600"/>
                <a:gd name="T5" fmla="*/ 180671 h 21600"/>
                <a:gd name="T6" fmla="*/ 180658 w 21600"/>
                <a:gd name="T7" fmla="*/ 180671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1679" y="19547"/>
                  </a:moveTo>
                  <a:lnTo>
                    <a:pt x="11679" y="14693"/>
                  </a:lnTo>
                  <a:lnTo>
                    <a:pt x="9921" y="14693"/>
                  </a:lnTo>
                  <a:lnTo>
                    <a:pt x="9921" y="19547"/>
                  </a:lnTo>
                  <a:cubicBezTo>
                    <a:pt x="5768" y="19134"/>
                    <a:pt x="2465" y="15832"/>
                    <a:pt x="2052" y="11679"/>
                  </a:cubicBezTo>
                  <a:lnTo>
                    <a:pt x="6907" y="11679"/>
                  </a:lnTo>
                  <a:lnTo>
                    <a:pt x="6907" y="9921"/>
                  </a:lnTo>
                  <a:lnTo>
                    <a:pt x="2052" y="9921"/>
                  </a:lnTo>
                  <a:cubicBezTo>
                    <a:pt x="2465" y="5768"/>
                    <a:pt x="5768" y="2466"/>
                    <a:pt x="9921" y="2054"/>
                  </a:cubicBezTo>
                  <a:lnTo>
                    <a:pt x="9921" y="6907"/>
                  </a:lnTo>
                  <a:lnTo>
                    <a:pt x="11679" y="6907"/>
                  </a:lnTo>
                  <a:lnTo>
                    <a:pt x="11679" y="2054"/>
                  </a:lnTo>
                  <a:cubicBezTo>
                    <a:pt x="15832" y="2466"/>
                    <a:pt x="19135" y="5768"/>
                    <a:pt x="19548" y="9921"/>
                  </a:cubicBezTo>
                  <a:lnTo>
                    <a:pt x="14693" y="9921"/>
                  </a:lnTo>
                  <a:lnTo>
                    <a:pt x="14693" y="11679"/>
                  </a:lnTo>
                  <a:lnTo>
                    <a:pt x="19548" y="11679"/>
                  </a:lnTo>
                  <a:cubicBezTo>
                    <a:pt x="19135" y="15832"/>
                    <a:pt x="15832" y="19134"/>
                    <a:pt x="11679" y="19547"/>
                  </a:cubicBezTo>
                  <a:close/>
                  <a:moveTo>
                    <a:pt x="10799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zh-CN" altLang="en-US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1489529" y="350054"/>
            <a:ext cx="4388067" cy="630942"/>
            <a:chOff x="1211907" y="354469"/>
            <a:chExt cx="4388063" cy="630943"/>
          </a:xfrm>
        </p:grpSpPr>
        <p:sp>
          <p:nvSpPr>
            <p:cNvPr id="68" name="Text Box 7"/>
            <p:cNvSpPr txBox="1">
              <a:spLocks noChangeArrowheads="1"/>
            </p:cNvSpPr>
            <p:nvPr/>
          </p:nvSpPr>
          <p:spPr bwMode="auto">
            <a:xfrm>
              <a:off x="3290685" y="73130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71" name="Group 36"/>
          <p:cNvGrpSpPr/>
          <p:nvPr/>
        </p:nvGrpSpPr>
        <p:grpSpPr bwMode="auto">
          <a:xfrm>
            <a:off x="1358901" y="4592628"/>
            <a:ext cx="9494839" cy="584775"/>
            <a:chOff x="1358545" y="4539879"/>
            <a:chExt cx="9495531" cy="584862"/>
          </a:xfrm>
        </p:grpSpPr>
        <p:sp>
          <p:nvSpPr>
            <p:cNvPr id="72" name="Rectangle 43"/>
            <p:cNvSpPr/>
            <p:nvPr/>
          </p:nvSpPr>
          <p:spPr>
            <a:xfrm>
              <a:off x="1358545" y="4539879"/>
              <a:ext cx="1925779" cy="584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b="1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tangle 44"/>
            <p:cNvSpPr/>
            <p:nvPr/>
          </p:nvSpPr>
          <p:spPr>
            <a:xfrm>
              <a:off x="3233520" y="4539879"/>
              <a:ext cx="1925778" cy="584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b="1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4" name="Rectangle 45"/>
            <p:cNvSpPr/>
            <p:nvPr/>
          </p:nvSpPr>
          <p:spPr>
            <a:xfrm>
              <a:off x="5149772" y="4539879"/>
              <a:ext cx="1925779" cy="584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b="1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5" name="Rectangle 46"/>
            <p:cNvSpPr/>
            <p:nvPr/>
          </p:nvSpPr>
          <p:spPr>
            <a:xfrm>
              <a:off x="7027922" y="4539879"/>
              <a:ext cx="1927366" cy="584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b="1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6" name="Rectangle 47"/>
            <p:cNvSpPr/>
            <p:nvPr/>
          </p:nvSpPr>
          <p:spPr>
            <a:xfrm>
              <a:off x="8928297" y="4539879"/>
              <a:ext cx="1925779" cy="584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800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800" b="1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77" name="Group 31"/>
          <p:cNvGrpSpPr/>
          <p:nvPr/>
        </p:nvGrpSpPr>
        <p:grpSpPr bwMode="auto">
          <a:xfrm>
            <a:off x="1541463" y="2311400"/>
            <a:ext cx="1555751" cy="2163763"/>
            <a:chOff x="1542167" y="2258938"/>
            <a:chExt cx="1554272" cy="2164242"/>
          </a:xfrm>
        </p:grpSpPr>
        <p:grpSp>
          <p:nvGrpSpPr>
            <p:cNvPr id="78" name="Group 47"/>
            <p:cNvGrpSpPr/>
            <p:nvPr/>
          </p:nvGrpSpPr>
          <p:grpSpPr>
            <a:xfrm>
              <a:off x="1542167" y="2258940"/>
              <a:ext cx="1554272" cy="2164240"/>
              <a:chOff x="663207" y="1246790"/>
              <a:chExt cx="1324962" cy="1844938"/>
            </a:xfrm>
            <a:solidFill>
              <a:srgbClr val="FFC000">
                <a:alpha val="76000"/>
              </a:srgbClr>
            </a:solidFill>
          </p:grpSpPr>
          <p:sp>
            <p:nvSpPr>
              <p:cNvPr id="82" name="Rounded Rectangle 2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3" name="Isosceles Triangle 3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4" name="Text Placeholder 3"/>
              <p:cNvSpPr txBox="1"/>
              <p:nvPr/>
            </p:nvSpPr>
            <p:spPr>
              <a:xfrm>
                <a:off x="1005085" y="2561727"/>
                <a:ext cx="641209" cy="20994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913765">
                  <a:spcBef>
                    <a:spcPct val="20000"/>
                  </a:spcBef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Impact" panose="020B0806030902050204" pitchFamily="34" charset="0"/>
                    <a:ea typeface="Fira Sans SemiBold Italic" panose="00000700000000000000" pitchFamily="50" charset="0"/>
                  </a:rPr>
                  <a:t>ANALYSIS</a:t>
                </a:r>
                <a:endParaRPr 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</a:endParaRPr>
              </a:p>
            </p:txBody>
          </p:sp>
        </p:grpSp>
        <p:grpSp>
          <p:nvGrpSpPr>
            <p:cNvPr id="79" name="Group 5"/>
            <p:cNvGrpSpPr/>
            <p:nvPr/>
          </p:nvGrpSpPr>
          <p:grpSpPr bwMode="auto">
            <a:xfrm>
              <a:off x="1542167" y="2258938"/>
              <a:ext cx="1554272" cy="1506237"/>
              <a:chOff x="1542167" y="2258938"/>
              <a:chExt cx="1554272" cy="1506237"/>
            </a:xfrm>
          </p:grpSpPr>
          <p:sp>
            <p:nvSpPr>
              <p:cNvPr id="80" name="Round Same Side Corner Rectangle 6"/>
              <p:cNvSpPr/>
              <p:nvPr/>
            </p:nvSpPr>
            <p:spPr>
              <a:xfrm>
                <a:off x="1542167" y="2258938"/>
                <a:ext cx="1554272" cy="1506871"/>
              </a:xfrm>
              <a:prstGeom prst="round2SameRect">
                <a:avLst>
                  <a:gd name="adj1" fmla="val 8730"/>
                  <a:gd name="adj2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1" name="Shape 719"/>
              <p:cNvSpPr/>
              <p:nvPr/>
            </p:nvSpPr>
            <p:spPr bwMode="auto">
              <a:xfrm>
                <a:off x="1926940" y="2723391"/>
                <a:ext cx="634861" cy="545989"/>
              </a:xfrm>
              <a:custGeom>
                <a:avLst/>
                <a:gdLst>
                  <a:gd name="T0" fmla="*/ 317431 w 21332"/>
                  <a:gd name="T1" fmla="*/ 272995 h 21446"/>
                  <a:gd name="T2" fmla="*/ 317431 w 21332"/>
                  <a:gd name="T3" fmla="*/ 272995 h 21446"/>
                  <a:gd name="T4" fmla="*/ 317431 w 21332"/>
                  <a:gd name="T5" fmla="*/ 272995 h 21446"/>
                  <a:gd name="T6" fmla="*/ 317431 w 21332"/>
                  <a:gd name="T7" fmla="*/ 272995 h 21446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32" h="21446" extrusionOk="0">
                    <a:moveTo>
                      <a:pt x="9262" y="7207"/>
                    </a:moveTo>
                    <a:lnTo>
                      <a:pt x="14475" y="11108"/>
                    </a:lnTo>
                    <a:cubicBezTo>
                      <a:pt x="14915" y="11436"/>
                      <a:pt x="15500" y="11301"/>
                      <a:pt x="15796" y="10800"/>
                    </a:cubicBezTo>
                    <a:lnTo>
                      <a:pt x="21160" y="1771"/>
                    </a:lnTo>
                    <a:cubicBezTo>
                      <a:pt x="21464" y="1257"/>
                      <a:pt x="21354" y="555"/>
                      <a:pt x="20913" y="200"/>
                    </a:cubicBezTo>
                    <a:cubicBezTo>
                      <a:pt x="20472" y="-154"/>
                      <a:pt x="19869" y="-26"/>
                      <a:pt x="19564" y="487"/>
                    </a:cubicBezTo>
                    <a:lnTo>
                      <a:pt x="14734" y="8618"/>
                    </a:lnTo>
                    <a:lnTo>
                      <a:pt x="9490" y="4694"/>
                    </a:lnTo>
                    <a:cubicBezTo>
                      <a:pt x="9273" y="4532"/>
                      <a:pt x="9010" y="4478"/>
                      <a:pt x="8757" y="4541"/>
                    </a:cubicBezTo>
                    <a:cubicBezTo>
                      <a:pt x="8505" y="4607"/>
                      <a:pt x="8285" y="4785"/>
                      <a:pt x="8147" y="5039"/>
                    </a:cubicBezTo>
                    <a:lnTo>
                      <a:pt x="152" y="19712"/>
                    </a:lnTo>
                    <a:cubicBezTo>
                      <a:pt x="-136" y="20237"/>
                      <a:pt x="-2" y="20936"/>
                      <a:pt x="450" y="21269"/>
                    </a:cubicBezTo>
                    <a:cubicBezTo>
                      <a:pt x="611" y="21389"/>
                      <a:pt x="791" y="21446"/>
                      <a:pt x="969" y="21446"/>
                    </a:cubicBezTo>
                    <a:cubicBezTo>
                      <a:pt x="1290" y="21446"/>
                      <a:pt x="1604" y="21260"/>
                      <a:pt x="1788" y="20921"/>
                    </a:cubicBezTo>
                    <a:cubicBezTo>
                      <a:pt x="1788" y="20921"/>
                      <a:pt x="9262" y="7207"/>
                      <a:pt x="9262" y="7207"/>
                    </a:cubicBezTo>
                    <a:close/>
                    <a:moveTo>
                      <a:pt x="19712" y="12707"/>
                    </a:moveTo>
                    <a:lnTo>
                      <a:pt x="14952" y="17715"/>
                    </a:lnTo>
                    <a:lnTo>
                      <a:pt x="9355" y="12653"/>
                    </a:lnTo>
                    <a:cubicBezTo>
                      <a:pt x="9249" y="12556"/>
                      <a:pt x="9125" y="12487"/>
                      <a:pt x="8994" y="12450"/>
                    </a:cubicBezTo>
                    <a:lnTo>
                      <a:pt x="8249" y="12234"/>
                    </a:lnTo>
                    <a:lnTo>
                      <a:pt x="7154" y="14242"/>
                    </a:lnTo>
                    <a:lnTo>
                      <a:pt x="8327" y="14582"/>
                    </a:lnTo>
                    <a:lnTo>
                      <a:pt x="14404" y="20078"/>
                    </a:lnTo>
                    <a:cubicBezTo>
                      <a:pt x="14580" y="20237"/>
                      <a:pt x="14789" y="20317"/>
                      <a:pt x="14999" y="20317"/>
                    </a:cubicBezTo>
                    <a:cubicBezTo>
                      <a:pt x="15232" y="20317"/>
                      <a:pt x="15466" y="20218"/>
                      <a:pt x="15650" y="20026"/>
                    </a:cubicBezTo>
                    <a:lnTo>
                      <a:pt x="21012" y="14382"/>
                    </a:lnTo>
                    <a:cubicBezTo>
                      <a:pt x="21410" y="13963"/>
                      <a:pt x="21441" y="13250"/>
                      <a:pt x="21081" y="12788"/>
                    </a:cubicBezTo>
                    <a:cubicBezTo>
                      <a:pt x="20722" y="12325"/>
                      <a:pt x="20109" y="12289"/>
                      <a:pt x="19712" y="12707"/>
                    </a:cubicBezTo>
                    <a:close/>
                    <a:moveTo>
                      <a:pt x="735" y="12382"/>
                    </a:moveTo>
                    <a:lnTo>
                      <a:pt x="2190" y="12804"/>
                    </a:lnTo>
                    <a:lnTo>
                      <a:pt x="3284" y="10795"/>
                    </a:lnTo>
                    <a:lnTo>
                      <a:pt x="1204" y="10192"/>
                    </a:lnTo>
                    <a:cubicBezTo>
                      <a:pt x="683" y="10040"/>
                      <a:pt x="158" y="10410"/>
                      <a:pt x="28" y="11015"/>
                    </a:cubicBezTo>
                    <a:cubicBezTo>
                      <a:pt x="-100" y="11620"/>
                      <a:pt x="216" y="12231"/>
                      <a:pt x="735" y="123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85" name="Group 32"/>
          <p:cNvGrpSpPr/>
          <p:nvPr/>
        </p:nvGrpSpPr>
        <p:grpSpPr bwMode="auto">
          <a:xfrm>
            <a:off x="3433763" y="2311400"/>
            <a:ext cx="1554163" cy="2163763"/>
            <a:chOff x="3434322" y="2258938"/>
            <a:chExt cx="1554272" cy="2164242"/>
          </a:xfrm>
        </p:grpSpPr>
        <p:grpSp>
          <p:nvGrpSpPr>
            <p:cNvPr id="86" name="Group 48"/>
            <p:cNvGrpSpPr/>
            <p:nvPr/>
          </p:nvGrpSpPr>
          <p:grpSpPr>
            <a:xfrm>
              <a:off x="3434322" y="2258940"/>
              <a:ext cx="1554272" cy="2164240"/>
              <a:chOff x="663207" y="1246790"/>
              <a:chExt cx="1324962" cy="1844938"/>
            </a:xfrm>
            <a:solidFill>
              <a:srgbClr val="B2D235">
                <a:alpha val="76000"/>
              </a:srgbClr>
            </a:solidFill>
          </p:grpSpPr>
          <p:sp>
            <p:nvSpPr>
              <p:cNvPr id="90" name="Rounded Rectangle 9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1" name="Isosceles Triangle 10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2" name="Text Placeholder 3"/>
              <p:cNvSpPr txBox="1"/>
              <p:nvPr/>
            </p:nvSpPr>
            <p:spPr>
              <a:xfrm>
                <a:off x="986827" y="2561727"/>
                <a:ext cx="677724" cy="20994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913765">
                  <a:spcBef>
                    <a:spcPct val="20000"/>
                  </a:spcBef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Impact" panose="020B0806030902050204" pitchFamily="34" charset="0"/>
                    <a:ea typeface="Fira Sans SemiBold Italic" panose="00000700000000000000" pitchFamily="50" charset="0"/>
                  </a:rPr>
                  <a:t>STRATEGY</a:t>
                </a:r>
                <a:endParaRPr 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</a:endParaRPr>
              </a:p>
            </p:txBody>
          </p:sp>
        </p:grpSp>
        <p:grpSp>
          <p:nvGrpSpPr>
            <p:cNvPr id="87" name="Group 7"/>
            <p:cNvGrpSpPr/>
            <p:nvPr/>
          </p:nvGrpSpPr>
          <p:grpSpPr bwMode="auto">
            <a:xfrm>
              <a:off x="3434322" y="2258938"/>
              <a:ext cx="1554272" cy="1494341"/>
              <a:chOff x="3434322" y="2258938"/>
              <a:chExt cx="1554272" cy="1494341"/>
            </a:xfrm>
          </p:grpSpPr>
          <p:sp>
            <p:nvSpPr>
              <p:cNvPr id="88" name="Round Same Side Corner Rectangle 12"/>
              <p:cNvSpPr/>
              <p:nvPr/>
            </p:nvSpPr>
            <p:spPr>
              <a:xfrm>
                <a:off x="3434322" y="2258938"/>
                <a:ext cx="1554272" cy="1494168"/>
              </a:xfrm>
              <a:prstGeom prst="round2SameRect">
                <a:avLst>
                  <a:gd name="adj1" fmla="val 873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  <a:cs typeface="+mj-cs"/>
                </a:endParaRPr>
              </a:p>
            </p:txBody>
          </p:sp>
          <p:sp>
            <p:nvSpPr>
              <p:cNvPr id="89" name="Shape 2102"/>
              <p:cNvSpPr/>
              <p:nvPr/>
            </p:nvSpPr>
            <p:spPr bwMode="auto">
              <a:xfrm>
                <a:off x="3880227" y="2753830"/>
                <a:ext cx="661621" cy="529277"/>
              </a:xfrm>
              <a:custGeom>
                <a:avLst/>
                <a:gdLst>
                  <a:gd name="T0" fmla="*/ 330811 w 21600"/>
                  <a:gd name="T1" fmla="*/ 264639 h 21600"/>
                  <a:gd name="T2" fmla="*/ 330811 w 21600"/>
                  <a:gd name="T3" fmla="*/ 264639 h 21600"/>
                  <a:gd name="T4" fmla="*/ 330811 w 21600"/>
                  <a:gd name="T5" fmla="*/ 264639 h 21600"/>
                  <a:gd name="T6" fmla="*/ 330811 w 21600"/>
                  <a:gd name="T7" fmla="*/ 26463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8143" y="10800"/>
                    </a:moveTo>
                    <a:cubicBezTo>
                      <a:pt x="17065" y="10800"/>
                      <a:pt x="16800" y="11898"/>
                      <a:pt x="16709" y="12419"/>
                    </a:cubicBezTo>
                    <a:cubicBezTo>
                      <a:pt x="16115" y="15817"/>
                      <a:pt x="13696" y="18359"/>
                      <a:pt x="10800" y="18359"/>
                    </a:cubicBezTo>
                    <a:cubicBezTo>
                      <a:pt x="9130" y="18359"/>
                      <a:pt x="7618" y="17514"/>
                      <a:pt x="6524" y="16146"/>
                    </a:cubicBezTo>
                    <a:cubicBezTo>
                      <a:pt x="6018" y="15513"/>
                      <a:pt x="5198" y="15513"/>
                      <a:pt x="4691" y="16146"/>
                    </a:cubicBezTo>
                    <a:cubicBezTo>
                      <a:pt x="4185" y="16779"/>
                      <a:pt x="4185" y="17804"/>
                      <a:pt x="4691" y="18437"/>
                    </a:cubicBezTo>
                    <a:cubicBezTo>
                      <a:pt x="6255" y="20391"/>
                      <a:pt x="8415" y="21600"/>
                      <a:pt x="10800" y="21600"/>
                    </a:cubicBezTo>
                    <a:cubicBezTo>
                      <a:pt x="14669" y="21600"/>
                      <a:pt x="17943" y="18421"/>
                      <a:pt x="19043" y="14039"/>
                    </a:cubicBezTo>
                    <a:lnTo>
                      <a:pt x="21600" y="14039"/>
                    </a:lnTo>
                    <a:lnTo>
                      <a:pt x="21600" y="10800"/>
                    </a:lnTo>
                    <a:cubicBezTo>
                      <a:pt x="21600" y="10800"/>
                      <a:pt x="18143" y="10800"/>
                      <a:pt x="18143" y="10800"/>
                    </a:cubicBezTo>
                    <a:close/>
                    <a:moveTo>
                      <a:pt x="4891" y="9180"/>
                    </a:moveTo>
                    <a:cubicBezTo>
                      <a:pt x="5484" y="5783"/>
                      <a:pt x="7904" y="3240"/>
                      <a:pt x="10800" y="3240"/>
                    </a:cubicBezTo>
                    <a:cubicBezTo>
                      <a:pt x="12470" y="3240"/>
                      <a:pt x="13982" y="4086"/>
                      <a:pt x="15076" y="5454"/>
                    </a:cubicBezTo>
                    <a:cubicBezTo>
                      <a:pt x="15582" y="6086"/>
                      <a:pt x="16404" y="6086"/>
                      <a:pt x="16909" y="5454"/>
                    </a:cubicBezTo>
                    <a:cubicBezTo>
                      <a:pt x="17415" y="4821"/>
                      <a:pt x="17415" y="3796"/>
                      <a:pt x="16909" y="3163"/>
                    </a:cubicBezTo>
                    <a:cubicBezTo>
                      <a:pt x="15346" y="1209"/>
                      <a:pt x="13186" y="0"/>
                      <a:pt x="10800" y="0"/>
                    </a:cubicBezTo>
                    <a:cubicBezTo>
                      <a:pt x="6931" y="0"/>
                      <a:pt x="3658" y="3178"/>
                      <a:pt x="2557" y="7560"/>
                    </a:cubicBezTo>
                    <a:lnTo>
                      <a:pt x="0" y="7560"/>
                    </a:lnTo>
                    <a:lnTo>
                      <a:pt x="0" y="10800"/>
                    </a:lnTo>
                    <a:lnTo>
                      <a:pt x="3457" y="10800"/>
                    </a:lnTo>
                    <a:cubicBezTo>
                      <a:pt x="4535" y="10800"/>
                      <a:pt x="4800" y="9702"/>
                      <a:pt x="4891" y="9180"/>
                    </a:cubicBezTo>
                    <a:close/>
                    <a:moveTo>
                      <a:pt x="7343" y="10800"/>
                    </a:moveTo>
                    <a:cubicBezTo>
                      <a:pt x="7343" y="13185"/>
                      <a:pt x="8891" y="15120"/>
                      <a:pt x="10800" y="15120"/>
                    </a:cubicBezTo>
                    <a:cubicBezTo>
                      <a:pt x="12709" y="15120"/>
                      <a:pt x="14255" y="13185"/>
                      <a:pt x="14255" y="10800"/>
                    </a:cubicBezTo>
                    <a:cubicBezTo>
                      <a:pt x="14255" y="8415"/>
                      <a:pt x="12709" y="6480"/>
                      <a:pt x="10800" y="6480"/>
                    </a:cubicBezTo>
                    <a:cubicBezTo>
                      <a:pt x="8891" y="6480"/>
                      <a:pt x="7343" y="8415"/>
                      <a:pt x="7343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93" name="Group 33"/>
          <p:cNvGrpSpPr/>
          <p:nvPr/>
        </p:nvGrpSpPr>
        <p:grpSpPr bwMode="auto">
          <a:xfrm>
            <a:off x="5326063" y="2311400"/>
            <a:ext cx="1554163" cy="2163763"/>
            <a:chOff x="5326478" y="2258939"/>
            <a:chExt cx="1554272" cy="2164241"/>
          </a:xfrm>
        </p:grpSpPr>
        <p:grpSp>
          <p:nvGrpSpPr>
            <p:cNvPr id="94" name="Group 54"/>
            <p:cNvGrpSpPr/>
            <p:nvPr/>
          </p:nvGrpSpPr>
          <p:grpSpPr>
            <a:xfrm>
              <a:off x="5326478" y="2258940"/>
              <a:ext cx="1554272" cy="2164240"/>
              <a:chOff x="663207" y="1246790"/>
              <a:chExt cx="1324962" cy="1844938"/>
            </a:xfrm>
            <a:solidFill>
              <a:srgbClr val="F23B48">
                <a:alpha val="76000"/>
              </a:srgbClr>
            </a:solidFill>
          </p:grpSpPr>
          <p:sp>
            <p:nvSpPr>
              <p:cNvPr id="101" name="Rounded Rectangle 15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2" name="Isosceles Triangle 16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3" name="Text Placeholder 3"/>
              <p:cNvSpPr txBox="1"/>
              <p:nvPr/>
            </p:nvSpPr>
            <p:spPr>
              <a:xfrm>
                <a:off x="972423" y="2561727"/>
                <a:ext cx="706531" cy="20994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913765">
                  <a:spcBef>
                    <a:spcPct val="20000"/>
                  </a:spcBef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Impact" panose="020B0806030902050204" pitchFamily="34" charset="0"/>
                    <a:ea typeface="Fira Sans SemiBold Italic" panose="00000700000000000000" pitchFamily="50" charset="0"/>
                  </a:rPr>
                  <a:t>RESEACRH</a:t>
                </a:r>
                <a:endParaRPr 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</a:endParaRPr>
              </a:p>
            </p:txBody>
          </p:sp>
        </p:grpSp>
        <p:grpSp>
          <p:nvGrpSpPr>
            <p:cNvPr id="95" name="Group 13"/>
            <p:cNvGrpSpPr/>
            <p:nvPr/>
          </p:nvGrpSpPr>
          <p:grpSpPr bwMode="auto">
            <a:xfrm>
              <a:off x="5326478" y="2258939"/>
              <a:ext cx="1554272" cy="1506236"/>
              <a:chOff x="5326478" y="2258939"/>
              <a:chExt cx="1554272" cy="1506236"/>
            </a:xfrm>
          </p:grpSpPr>
          <p:sp>
            <p:nvSpPr>
              <p:cNvPr id="96" name="Round Same Side Corner Rectangle 18"/>
              <p:cNvSpPr/>
              <p:nvPr/>
            </p:nvSpPr>
            <p:spPr>
              <a:xfrm>
                <a:off x="5326478" y="2258939"/>
                <a:ext cx="1554272" cy="1506870"/>
              </a:xfrm>
              <a:prstGeom prst="round2SameRect">
                <a:avLst>
                  <a:gd name="adj1" fmla="val 8730"/>
                  <a:gd name="adj2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grpSp>
            <p:nvGrpSpPr>
              <p:cNvPr id="97" name="Group 61"/>
              <p:cNvGrpSpPr/>
              <p:nvPr/>
            </p:nvGrpSpPr>
            <p:grpSpPr>
              <a:xfrm>
                <a:off x="5809323" y="2701621"/>
                <a:ext cx="624284" cy="633395"/>
                <a:chOff x="2360613" y="2686051"/>
                <a:chExt cx="217488" cy="220662"/>
              </a:xfrm>
              <a:solidFill>
                <a:schemeClr val="bg1"/>
              </a:solidFill>
            </p:grpSpPr>
            <p:sp>
              <p:nvSpPr>
                <p:cNvPr id="98" name="Freeform 34"/>
                <p:cNvSpPr>
                  <a:spLocks noEditPoints="1"/>
                </p:cNvSpPr>
                <p:nvPr/>
              </p:nvSpPr>
              <p:spPr bwMode="auto">
                <a:xfrm>
                  <a:off x="2427288" y="2686051"/>
                  <a:ext cx="150813" cy="150813"/>
                </a:xfrm>
                <a:custGeom>
                  <a:avLst/>
                  <a:gdLst>
                    <a:gd name="T0" fmla="*/ 65 w 79"/>
                    <a:gd name="T1" fmla="*/ 14 h 79"/>
                    <a:gd name="T2" fmla="*/ 14 w 79"/>
                    <a:gd name="T3" fmla="*/ 14 h 79"/>
                    <a:gd name="T4" fmla="*/ 12 w 79"/>
                    <a:gd name="T5" fmla="*/ 63 h 79"/>
                    <a:gd name="T6" fmla="*/ 12 w 79"/>
                    <a:gd name="T7" fmla="*/ 63 h 79"/>
                    <a:gd name="T8" fmla="*/ 17 w 79"/>
                    <a:gd name="T9" fmla="*/ 68 h 79"/>
                    <a:gd name="T10" fmla="*/ 65 w 79"/>
                    <a:gd name="T11" fmla="*/ 65 h 79"/>
                    <a:gd name="T12" fmla="*/ 65 w 79"/>
                    <a:gd name="T13" fmla="*/ 14 h 79"/>
                    <a:gd name="T14" fmla="*/ 58 w 79"/>
                    <a:gd name="T15" fmla="*/ 59 h 79"/>
                    <a:gd name="T16" fmla="*/ 20 w 79"/>
                    <a:gd name="T17" fmla="*/ 59 h 79"/>
                    <a:gd name="T18" fmla="*/ 20 w 79"/>
                    <a:gd name="T19" fmla="*/ 21 h 79"/>
                    <a:gd name="T20" fmla="*/ 59 w 79"/>
                    <a:gd name="T21" fmla="*/ 21 h 79"/>
                    <a:gd name="T22" fmla="*/ 58 w 79"/>
                    <a:gd name="T23" fmla="*/ 5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79">
                      <a:moveTo>
                        <a:pt x="65" y="14"/>
                      </a:moveTo>
                      <a:cubicBezTo>
                        <a:pt x="51" y="0"/>
                        <a:pt x="28" y="0"/>
                        <a:pt x="14" y="14"/>
                      </a:cubicBezTo>
                      <a:cubicBezTo>
                        <a:pt x="1" y="27"/>
                        <a:pt x="0" y="48"/>
                        <a:pt x="12" y="63"/>
                      </a:cubicBezTo>
                      <a:cubicBezTo>
                        <a:pt x="12" y="63"/>
                        <a:pt x="12" y="63"/>
                        <a:pt x="12" y="63"/>
                      </a:cubicBezTo>
                      <a:cubicBezTo>
                        <a:pt x="14" y="65"/>
                        <a:pt x="15" y="66"/>
                        <a:pt x="17" y="68"/>
                      </a:cubicBezTo>
                      <a:cubicBezTo>
                        <a:pt x="31" y="79"/>
                        <a:pt x="52" y="78"/>
                        <a:pt x="65" y="65"/>
                      </a:cubicBezTo>
                      <a:cubicBezTo>
                        <a:pt x="79" y="51"/>
                        <a:pt x="79" y="28"/>
                        <a:pt x="65" y="14"/>
                      </a:cubicBezTo>
                      <a:close/>
                      <a:moveTo>
                        <a:pt x="58" y="59"/>
                      </a:moveTo>
                      <a:cubicBezTo>
                        <a:pt x="48" y="69"/>
                        <a:pt x="31" y="69"/>
                        <a:pt x="20" y="59"/>
                      </a:cubicBezTo>
                      <a:cubicBezTo>
                        <a:pt x="10" y="48"/>
                        <a:pt x="10" y="31"/>
                        <a:pt x="20" y="21"/>
                      </a:cubicBezTo>
                      <a:cubicBezTo>
                        <a:pt x="31" y="10"/>
                        <a:pt x="48" y="10"/>
                        <a:pt x="59" y="21"/>
                      </a:cubicBezTo>
                      <a:cubicBezTo>
                        <a:pt x="69" y="31"/>
                        <a:pt x="69" y="48"/>
                        <a:pt x="58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defTabSz="913765">
                    <a:defRPr/>
                  </a:pPr>
                  <a:endParaRPr lang="en-US" sz="3200" dirty="0">
                    <a:solidFill>
                      <a:schemeClr val="bg1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99" name="Freeform 35"/>
                <p:cNvSpPr/>
                <p:nvPr/>
              </p:nvSpPr>
              <p:spPr bwMode="auto">
                <a:xfrm>
                  <a:off x="2360613" y="2814638"/>
                  <a:ext cx="92075" cy="92075"/>
                </a:xfrm>
                <a:custGeom>
                  <a:avLst/>
                  <a:gdLst>
                    <a:gd name="T0" fmla="*/ 0 w 58"/>
                    <a:gd name="T1" fmla="*/ 46 h 58"/>
                    <a:gd name="T2" fmla="*/ 11 w 58"/>
                    <a:gd name="T3" fmla="*/ 58 h 58"/>
                    <a:gd name="T4" fmla="*/ 58 w 58"/>
                    <a:gd name="T5" fmla="*/ 7 h 58"/>
                    <a:gd name="T6" fmla="*/ 50 w 58"/>
                    <a:gd name="T7" fmla="*/ 0 h 58"/>
                    <a:gd name="T8" fmla="*/ 0 w 58"/>
                    <a:gd name="T9" fmla="*/ 4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8">
                      <a:moveTo>
                        <a:pt x="0" y="46"/>
                      </a:moveTo>
                      <a:lnTo>
                        <a:pt x="11" y="58"/>
                      </a:lnTo>
                      <a:lnTo>
                        <a:pt x="58" y="7"/>
                      </a:lnTo>
                      <a:lnTo>
                        <a:pt x="50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defTabSz="913765">
                    <a:defRPr/>
                  </a:pPr>
                  <a:endParaRPr lang="en-US" sz="3200" dirty="0">
                    <a:solidFill>
                      <a:schemeClr val="bg1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00" name="Freeform 36"/>
                <p:cNvSpPr/>
                <p:nvPr/>
              </p:nvSpPr>
              <p:spPr bwMode="auto">
                <a:xfrm>
                  <a:off x="2505075" y="2736851"/>
                  <a:ext cx="57150" cy="68263"/>
                </a:xfrm>
                <a:custGeom>
                  <a:avLst/>
                  <a:gdLst>
                    <a:gd name="T0" fmla="*/ 16 w 30"/>
                    <a:gd name="T1" fmla="*/ 0 h 36"/>
                    <a:gd name="T2" fmla="*/ 0 w 30"/>
                    <a:gd name="T3" fmla="*/ 34 h 36"/>
                    <a:gd name="T4" fmla="*/ 6 w 30"/>
                    <a:gd name="T5" fmla="*/ 36 h 36"/>
                    <a:gd name="T6" fmla="*/ 16 w 30"/>
                    <a:gd name="T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36">
                      <a:moveTo>
                        <a:pt x="16" y="0"/>
                      </a:moveTo>
                      <a:cubicBezTo>
                        <a:pt x="21" y="26"/>
                        <a:pt x="0" y="34"/>
                        <a:pt x="0" y="34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30" y="21"/>
                        <a:pt x="16" y="0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lIns="121920" tIns="60960" rIns="121920" bIns="60960"/>
                <a:lstStyle/>
                <a:p>
                  <a:pPr defTabSz="913765">
                    <a:defRPr/>
                  </a:pPr>
                  <a:endParaRPr lang="en-US" sz="3200" dirty="0">
                    <a:solidFill>
                      <a:schemeClr val="bg1"/>
                    </a:solidFill>
                    <a:latin typeface="Impact" panose="020B0806030902050204" pitchFamily="34" charset="0"/>
                  </a:endParaRPr>
                </a:p>
              </p:txBody>
            </p:sp>
          </p:grpSp>
        </p:grpSp>
      </p:grpSp>
      <p:grpSp>
        <p:nvGrpSpPr>
          <p:cNvPr id="104" name="Group 34"/>
          <p:cNvGrpSpPr/>
          <p:nvPr/>
        </p:nvGrpSpPr>
        <p:grpSpPr bwMode="auto">
          <a:xfrm>
            <a:off x="7218363" y="2311400"/>
            <a:ext cx="1554163" cy="2163763"/>
            <a:chOff x="7218634" y="2258939"/>
            <a:chExt cx="1554272" cy="2164241"/>
          </a:xfrm>
        </p:grpSpPr>
        <p:grpSp>
          <p:nvGrpSpPr>
            <p:cNvPr id="105" name="Group 60"/>
            <p:cNvGrpSpPr/>
            <p:nvPr/>
          </p:nvGrpSpPr>
          <p:grpSpPr>
            <a:xfrm>
              <a:off x="7218634" y="2258940"/>
              <a:ext cx="1554272" cy="2164240"/>
              <a:chOff x="663207" y="1246790"/>
              <a:chExt cx="1324962" cy="1844938"/>
            </a:xfrm>
            <a:solidFill>
              <a:srgbClr val="00BBD6">
                <a:alpha val="76000"/>
              </a:srgbClr>
            </a:solidFill>
          </p:grpSpPr>
          <p:sp>
            <p:nvSpPr>
              <p:cNvPr id="109" name="Rounded Rectangle 21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0" name="Isosceles Triangle 22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1" name="Text Placeholder 3"/>
              <p:cNvSpPr txBox="1"/>
              <p:nvPr/>
            </p:nvSpPr>
            <p:spPr>
              <a:xfrm>
                <a:off x="986635" y="2561727"/>
                <a:ext cx="678106" cy="20994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913765">
                  <a:spcBef>
                    <a:spcPct val="20000"/>
                  </a:spcBef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Impact" panose="020B0806030902050204" pitchFamily="34" charset="0"/>
                    <a:ea typeface="Fira Sans SemiBold Italic" panose="00000700000000000000" pitchFamily="50" charset="0"/>
                  </a:rPr>
                  <a:t>PLANNING</a:t>
                </a:r>
                <a:endParaRPr 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</a:endParaRPr>
              </a:p>
            </p:txBody>
          </p:sp>
        </p:grpSp>
        <p:grpSp>
          <p:nvGrpSpPr>
            <p:cNvPr id="106" name="Group 19"/>
            <p:cNvGrpSpPr/>
            <p:nvPr/>
          </p:nvGrpSpPr>
          <p:grpSpPr bwMode="auto">
            <a:xfrm>
              <a:off x="7218634" y="2258939"/>
              <a:ext cx="1554272" cy="1494340"/>
              <a:chOff x="7218634" y="2258939"/>
              <a:chExt cx="1554272" cy="1494340"/>
            </a:xfrm>
          </p:grpSpPr>
          <p:sp>
            <p:nvSpPr>
              <p:cNvPr id="107" name="Round Same Side Corner Rectangle 24"/>
              <p:cNvSpPr/>
              <p:nvPr/>
            </p:nvSpPr>
            <p:spPr>
              <a:xfrm>
                <a:off x="7218634" y="2258939"/>
                <a:ext cx="1554272" cy="1494168"/>
              </a:xfrm>
              <a:prstGeom prst="round2SameRect">
                <a:avLst>
                  <a:gd name="adj1" fmla="val 873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08" name="Shape 3659"/>
              <p:cNvSpPr/>
              <p:nvPr/>
            </p:nvSpPr>
            <p:spPr bwMode="auto">
              <a:xfrm>
                <a:off x="7647536" y="2723391"/>
                <a:ext cx="658225" cy="617111"/>
              </a:xfrm>
              <a:custGeom>
                <a:avLst/>
                <a:gdLst>
                  <a:gd name="T0" fmla="*/ 329113 w 20993"/>
                  <a:gd name="T1" fmla="*/ 308556 h 21440"/>
                  <a:gd name="T2" fmla="*/ 329113 w 20993"/>
                  <a:gd name="T3" fmla="*/ 308556 h 21440"/>
                  <a:gd name="T4" fmla="*/ 329113 w 20993"/>
                  <a:gd name="T5" fmla="*/ 308556 h 21440"/>
                  <a:gd name="T6" fmla="*/ 329113 w 20993"/>
                  <a:gd name="T7" fmla="*/ 308556 h 2144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993" h="21440" extrusionOk="0">
                    <a:moveTo>
                      <a:pt x="20097" y="14373"/>
                    </a:moveTo>
                    <a:lnTo>
                      <a:pt x="15990" y="12571"/>
                    </a:lnTo>
                    <a:lnTo>
                      <a:pt x="16463" y="14008"/>
                    </a:lnTo>
                    <a:cubicBezTo>
                      <a:pt x="16439" y="15532"/>
                      <a:pt x="13726" y="16745"/>
                      <a:pt x="10496" y="16745"/>
                    </a:cubicBezTo>
                    <a:cubicBezTo>
                      <a:pt x="7268" y="16745"/>
                      <a:pt x="4553" y="15532"/>
                      <a:pt x="4529" y="14008"/>
                    </a:cubicBezTo>
                    <a:lnTo>
                      <a:pt x="5002" y="12571"/>
                    </a:lnTo>
                    <a:lnTo>
                      <a:pt x="895" y="14373"/>
                    </a:lnTo>
                    <a:cubicBezTo>
                      <a:pt x="-255" y="14878"/>
                      <a:pt x="-304" y="15814"/>
                      <a:pt x="789" y="16451"/>
                    </a:cubicBezTo>
                    <a:lnTo>
                      <a:pt x="8511" y="20962"/>
                    </a:lnTo>
                    <a:cubicBezTo>
                      <a:pt x="9602" y="21600"/>
                      <a:pt x="11390" y="21600"/>
                      <a:pt x="12481" y="20962"/>
                    </a:cubicBezTo>
                    <a:lnTo>
                      <a:pt x="20205" y="16451"/>
                    </a:lnTo>
                    <a:cubicBezTo>
                      <a:pt x="21296" y="15814"/>
                      <a:pt x="21247" y="14878"/>
                      <a:pt x="20097" y="14373"/>
                    </a:cubicBezTo>
                    <a:close/>
                    <a:moveTo>
                      <a:pt x="10496" y="5209"/>
                    </a:moveTo>
                    <a:cubicBezTo>
                      <a:pt x="11724" y="5209"/>
                      <a:pt x="12866" y="4796"/>
                      <a:pt x="13199" y="4152"/>
                    </a:cubicBezTo>
                    <a:cubicBezTo>
                      <a:pt x="12739" y="2744"/>
                      <a:pt x="12343" y="1535"/>
                      <a:pt x="12094" y="773"/>
                    </a:cubicBezTo>
                    <a:cubicBezTo>
                      <a:pt x="11927" y="264"/>
                      <a:pt x="11175" y="0"/>
                      <a:pt x="10496" y="0"/>
                    </a:cubicBezTo>
                    <a:cubicBezTo>
                      <a:pt x="9817" y="0"/>
                      <a:pt x="9065" y="264"/>
                      <a:pt x="8898" y="773"/>
                    </a:cubicBezTo>
                    <a:cubicBezTo>
                      <a:pt x="8649" y="1535"/>
                      <a:pt x="8253" y="2744"/>
                      <a:pt x="7792" y="4152"/>
                    </a:cubicBezTo>
                    <a:cubicBezTo>
                      <a:pt x="8126" y="4796"/>
                      <a:pt x="9268" y="5209"/>
                      <a:pt x="10496" y="5209"/>
                    </a:cubicBezTo>
                    <a:close/>
                    <a:moveTo>
                      <a:pt x="10496" y="13197"/>
                    </a:moveTo>
                    <a:cubicBezTo>
                      <a:pt x="13109" y="13197"/>
                      <a:pt x="15296" y="12229"/>
                      <a:pt x="15429" y="10966"/>
                    </a:cubicBezTo>
                    <a:cubicBezTo>
                      <a:pt x="15041" y="9779"/>
                      <a:pt x="14617" y="8484"/>
                      <a:pt x="14201" y="7211"/>
                    </a:cubicBezTo>
                    <a:cubicBezTo>
                      <a:pt x="13911" y="8118"/>
                      <a:pt x="12316" y="8759"/>
                      <a:pt x="10496" y="8759"/>
                    </a:cubicBezTo>
                    <a:cubicBezTo>
                      <a:pt x="8678" y="8759"/>
                      <a:pt x="7081" y="8118"/>
                      <a:pt x="6791" y="7211"/>
                    </a:cubicBezTo>
                    <a:cubicBezTo>
                      <a:pt x="6375" y="8484"/>
                      <a:pt x="5951" y="9779"/>
                      <a:pt x="5563" y="10966"/>
                    </a:cubicBezTo>
                    <a:cubicBezTo>
                      <a:pt x="5696" y="12229"/>
                      <a:pt x="7883" y="13197"/>
                      <a:pt x="10496" y="13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zh-CN" alt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12" name="Group 35"/>
          <p:cNvGrpSpPr/>
          <p:nvPr/>
        </p:nvGrpSpPr>
        <p:grpSpPr bwMode="auto">
          <a:xfrm>
            <a:off x="9110663" y="2311400"/>
            <a:ext cx="1554163" cy="2163763"/>
            <a:chOff x="9110789" y="2258939"/>
            <a:chExt cx="1554272" cy="2164241"/>
          </a:xfrm>
        </p:grpSpPr>
        <p:grpSp>
          <p:nvGrpSpPr>
            <p:cNvPr id="113" name="Group 66"/>
            <p:cNvGrpSpPr/>
            <p:nvPr/>
          </p:nvGrpSpPr>
          <p:grpSpPr>
            <a:xfrm>
              <a:off x="9110789" y="2258940"/>
              <a:ext cx="1554272" cy="2164240"/>
              <a:chOff x="663207" y="1246790"/>
              <a:chExt cx="1324962" cy="1844938"/>
            </a:xfrm>
            <a:solidFill>
              <a:srgbClr val="895881">
                <a:alpha val="76000"/>
              </a:srgbClr>
            </a:solidFill>
          </p:grpSpPr>
          <p:sp>
            <p:nvSpPr>
              <p:cNvPr id="117" name="Rounded Rectangle 27"/>
              <p:cNvSpPr/>
              <p:nvPr/>
            </p:nvSpPr>
            <p:spPr>
              <a:xfrm>
                <a:off x="663207" y="1246790"/>
                <a:ext cx="1324962" cy="1612996"/>
              </a:xfrm>
              <a:prstGeom prst="roundRect">
                <a:avLst>
                  <a:gd name="adj" fmla="val 7114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8" name="Isosceles Triangle 28"/>
              <p:cNvSpPr/>
              <p:nvPr/>
            </p:nvSpPr>
            <p:spPr>
              <a:xfrm rot="10800000">
                <a:off x="1122392" y="2859785"/>
                <a:ext cx="406592" cy="231943"/>
              </a:xfrm>
              <a:prstGeom prst="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9" name="Text Placeholder 3"/>
              <p:cNvSpPr txBox="1"/>
              <p:nvPr/>
            </p:nvSpPr>
            <p:spPr>
              <a:xfrm>
                <a:off x="949873" y="2561727"/>
                <a:ext cx="751630" cy="20994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>
                <a:lvl1pPr marL="0" indent="0" algn="ctr">
                  <a:buNone/>
                  <a:defRPr sz="14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913765">
                  <a:spcBef>
                    <a:spcPct val="20000"/>
                  </a:spcBef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Impact" panose="020B0806030902050204" pitchFamily="34" charset="0"/>
                    <a:ea typeface="Fira Sans SemiBold Italic" panose="00000700000000000000" pitchFamily="50" charset="0"/>
                  </a:rPr>
                  <a:t>COSTUMER</a:t>
                </a:r>
                <a:endParaRPr lang="en-US" sz="16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</a:endParaRPr>
              </a:p>
            </p:txBody>
          </p:sp>
        </p:grpSp>
        <p:grpSp>
          <p:nvGrpSpPr>
            <p:cNvPr id="114" name="Group 25"/>
            <p:cNvGrpSpPr/>
            <p:nvPr/>
          </p:nvGrpSpPr>
          <p:grpSpPr bwMode="auto">
            <a:xfrm>
              <a:off x="9110789" y="2258939"/>
              <a:ext cx="1554272" cy="1494340"/>
              <a:chOff x="9110789" y="2258939"/>
              <a:chExt cx="1554272" cy="1494340"/>
            </a:xfrm>
          </p:grpSpPr>
          <p:sp>
            <p:nvSpPr>
              <p:cNvPr id="115" name="Round Same Side Corner Rectangle 30"/>
              <p:cNvSpPr/>
              <p:nvPr/>
            </p:nvSpPr>
            <p:spPr>
              <a:xfrm>
                <a:off x="9110789" y="2258939"/>
                <a:ext cx="1554272" cy="1494168"/>
              </a:xfrm>
              <a:prstGeom prst="round2SameRect">
                <a:avLst>
                  <a:gd name="adj1" fmla="val 8730"/>
                  <a:gd name="adj2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3765">
                  <a:defRPr/>
                </a:pPr>
                <a:endParaRPr 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6" name="Freeform 11"/>
              <p:cNvSpPr>
                <a:spLocks noEditPoints="1"/>
              </p:cNvSpPr>
              <p:nvPr/>
            </p:nvSpPr>
            <p:spPr bwMode="auto">
              <a:xfrm>
                <a:off x="9611345" y="2771772"/>
                <a:ext cx="616508" cy="510308"/>
              </a:xfrm>
              <a:custGeom>
                <a:avLst/>
                <a:gdLst>
                  <a:gd name="T0" fmla="*/ 558509 w 287"/>
                  <a:gd name="T1" fmla="*/ 167949 h 237"/>
                  <a:gd name="T2" fmla="*/ 524139 w 287"/>
                  <a:gd name="T3" fmla="*/ 202401 h 237"/>
                  <a:gd name="T4" fmla="*/ 558509 w 287"/>
                  <a:gd name="T5" fmla="*/ 239005 h 237"/>
                  <a:gd name="T6" fmla="*/ 595027 w 287"/>
                  <a:gd name="T7" fmla="*/ 202401 h 237"/>
                  <a:gd name="T8" fmla="*/ 558509 w 287"/>
                  <a:gd name="T9" fmla="*/ 167949 h 237"/>
                  <a:gd name="T10" fmla="*/ 57999 w 287"/>
                  <a:gd name="T11" fmla="*/ 167949 h 237"/>
                  <a:gd name="T12" fmla="*/ 23629 w 287"/>
                  <a:gd name="T13" fmla="*/ 202401 h 237"/>
                  <a:gd name="T14" fmla="*/ 57999 w 287"/>
                  <a:gd name="T15" fmla="*/ 239005 h 237"/>
                  <a:gd name="T16" fmla="*/ 92369 w 287"/>
                  <a:gd name="T17" fmla="*/ 202401 h 237"/>
                  <a:gd name="T18" fmla="*/ 57999 w 287"/>
                  <a:gd name="T19" fmla="*/ 167949 h 237"/>
                  <a:gd name="T20" fmla="*/ 455400 w 287"/>
                  <a:gd name="T21" fmla="*/ 105507 h 237"/>
                  <a:gd name="T22" fmla="*/ 403845 w 287"/>
                  <a:gd name="T23" fmla="*/ 157183 h 237"/>
                  <a:gd name="T24" fmla="*/ 455400 w 287"/>
                  <a:gd name="T25" fmla="*/ 208860 h 237"/>
                  <a:gd name="T26" fmla="*/ 506954 w 287"/>
                  <a:gd name="T27" fmla="*/ 157183 h 237"/>
                  <a:gd name="T28" fmla="*/ 455400 w 287"/>
                  <a:gd name="T29" fmla="*/ 105507 h 237"/>
                  <a:gd name="T30" fmla="*/ 616508 w 287"/>
                  <a:gd name="T31" fmla="*/ 422027 h 237"/>
                  <a:gd name="T32" fmla="*/ 556361 w 287"/>
                  <a:gd name="T33" fmla="*/ 422027 h 237"/>
                  <a:gd name="T34" fmla="*/ 556361 w 287"/>
                  <a:gd name="T35" fmla="*/ 312214 h 237"/>
                  <a:gd name="T36" fmla="*/ 543472 w 287"/>
                  <a:gd name="T37" fmla="*/ 260537 h 237"/>
                  <a:gd name="T38" fmla="*/ 558509 w 287"/>
                  <a:gd name="T39" fmla="*/ 258384 h 237"/>
                  <a:gd name="T40" fmla="*/ 616508 w 287"/>
                  <a:gd name="T41" fmla="*/ 316520 h 237"/>
                  <a:gd name="T42" fmla="*/ 616508 w 287"/>
                  <a:gd name="T43" fmla="*/ 422027 h 237"/>
                  <a:gd name="T44" fmla="*/ 161108 w 287"/>
                  <a:gd name="T45" fmla="*/ 105507 h 237"/>
                  <a:gd name="T46" fmla="*/ 109554 w 287"/>
                  <a:gd name="T47" fmla="*/ 157183 h 237"/>
                  <a:gd name="T48" fmla="*/ 161108 w 287"/>
                  <a:gd name="T49" fmla="*/ 208860 h 237"/>
                  <a:gd name="T50" fmla="*/ 212663 w 287"/>
                  <a:gd name="T51" fmla="*/ 157183 h 237"/>
                  <a:gd name="T52" fmla="*/ 161108 w 287"/>
                  <a:gd name="T53" fmla="*/ 105507 h 237"/>
                  <a:gd name="T54" fmla="*/ 57999 w 287"/>
                  <a:gd name="T55" fmla="*/ 258384 h 237"/>
                  <a:gd name="T56" fmla="*/ 73036 w 287"/>
                  <a:gd name="T57" fmla="*/ 260537 h 237"/>
                  <a:gd name="T58" fmla="*/ 60147 w 287"/>
                  <a:gd name="T59" fmla="*/ 312214 h 237"/>
                  <a:gd name="T60" fmla="*/ 60147 w 287"/>
                  <a:gd name="T61" fmla="*/ 422027 h 237"/>
                  <a:gd name="T62" fmla="*/ 0 w 287"/>
                  <a:gd name="T63" fmla="*/ 422027 h 237"/>
                  <a:gd name="T64" fmla="*/ 0 w 287"/>
                  <a:gd name="T65" fmla="*/ 316520 h 237"/>
                  <a:gd name="T66" fmla="*/ 57999 w 287"/>
                  <a:gd name="T67" fmla="*/ 258384 h 237"/>
                  <a:gd name="T68" fmla="*/ 309328 w 287"/>
                  <a:gd name="T69" fmla="*/ 0 h 237"/>
                  <a:gd name="T70" fmla="*/ 231996 w 287"/>
                  <a:gd name="T71" fmla="*/ 77515 h 237"/>
                  <a:gd name="T72" fmla="*/ 309328 w 287"/>
                  <a:gd name="T73" fmla="*/ 155030 h 237"/>
                  <a:gd name="T74" fmla="*/ 384512 w 287"/>
                  <a:gd name="T75" fmla="*/ 77515 h 237"/>
                  <a:gd name="T76" fmla="*/ 309328 w 287"/>
                  <a:gd name="T77" fmla="*/ 0 h 237"/>
                  <a:gd name="T78" fmla="*/ 539176 w 287"/>
                  <a:gd name="T79" fmla="*/ 460784 h 237"/>
                  <a:gd name="T80" fmla="*/ 446807 w 287"/>
                  <a:gd name="T81" fmla="*/ 460784 h 237"/>
                  <a:gd name="T82" fmla="*/ 446807 w 287"/>
                  <a:gd name="T83" fmla="*/ 294988 h 237"/>
                  <a:gd name="T84" fmla="*/ 431770 w 287"/>
                  <a:gd name="T85" fmla="*/ 232545 h 237"/>
                  <a:gd name="T86" fmla="*/ 455400 w 287"/>
                  <a:gd name="T87" fmla="*/ 228239 h 237"/>
                  <a:gd name="T88" fmla="*/ 539176 w 287"/>
                  <a:gd name="T89" fmla="*/ 312214 h 237"/>
                  <a:gd name="T90" fmla="*/ 539176 w 287"/>
                  <a:gd name="T91" fmla="*/ 460784 h 237"/>
                  <a:gd name="T92" fmla="*/ 169701 w 287"/>
                  <a:gd name="T93" fmla="*/ 294988 h 237"/>
                  <a:gd name="T94" fmla="*/ 169701 w 287"/>
                  <a:gd name="T95" fmla="*/ 460784 h 237"/>
                  <a:gd name="T96" fmla="*/ 79480 w 287"/>
                  <a:gd name="T97" fmla="*/ 460784 h 237"/>
                  <a:gd name="T98" fmla="*/ 79480 w 287"/>
                  <a:gd name="T99" fmla="*/ 312214 h 237"/>
                  <a:gd name="T100" fmla="*/ 161108 w 287"/>
                  <a:gd name="T101" fmla="*/ 228239 h 237"/>
                  <a:gd name="T102" fmla="*/ 184738 w 287"/>
                  <a:gd name="T103" fmla="*/ 232545 h 237"/>
                  <a:gd name="T104" fmla="*/ 169701 w 287"/>
                  <a:gd name="T105" fmla="*/ 294988 h 237"/>
                  <a:gd name="T106" fmla="*/ 189034 w 287"/>
                  <a:gd name="T107" fmla="*/ 510308 h 237"/>
                  <a:gd name="T108" fmla="*/ 429622 w 287"/>
                  <a:gd name="T109" fmla="*/ 510308 h 237"/>
                  <a:gd name="T110" fmla="*/ 429622 w 287"/>
                  <a:gd name="T111" fmla="*/ 294988 h 237"/>
                  <a:gd name="T112" fmla="*/ 309328 w 287"/>
                  <a:gd name="T113" fmla="*/ 174409 h 237"/>
                  <a:gd name="T114" fmla="*/ 189034 w 287"/>
                  <a:gd name="T115" fmla="*/ 294988 h 237"/>
                  <a:gd name="T116" fmla="*/ 189034 w 287"/>
                  <a:gd name="T117" fmla="*/ 510308 h 23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87" h="237">
                    <a:moveTo>
                      <a:pt x="260" y="78"/>
                    </a:moveTo>
                    <a:cubicBezTo>
                      <a:pt x="251" y="78"/>
                      <a:pt x="244" y="85"/>
                      <a:pt x="244" y="94"/>
                    </a:cubicBezTo>
                    <a:cubicBezTo>
                      <a:pt x="244" y="103"/>
                      <a:pt x="251" y="111"/>
                      <a:pt x="260" y="111"/>
                    </a:cubicBezTo>
                    <a:cubicBezTo>
                      <a:pt x="269" y="111"/>
                      <a:pt x="277" y="103"/>
                      <a:pt x="277" y="94"/>
                    </a:cubicBezTo>
                    <a:cubicBezTo>
                      <a:pt x="277" y="85"/>
                      <a:pt x="269" y="78"/>
                      <a:pt x="260" y="78"/>
                    </a:cubicBezTo>
                    <a:close/>
                    <a:moveTo>
                      <a:pt x="27" y="78"/>
                    </a:moveTo>
                    <a:cubicBezTo>
                      <a:pt x="18" y="78"/>
                      <a:pt x="11" y="85"/>
                      <a:pt x="11" y="94"/>
                    </a:cubicBezTo>
                    <a:cubicBezTo>
                      <a:pt x="11" y="103"/>
                      <a:pt x="18" y="111"/>
                      <a:pt x="27" y="111"/>
                    </a:cubicBezTo>
                    <a:cubicBezTo>
                      <a:pt x="36" y="111"/>
                      <a:pt x="43" y="103"/>
                      <a:pt x="43" y="94"/>
                    </a:cubicBezTo>
                    <a:cubicBezTo>
                      <a:pt x="43" y="85"/>
                      <a:pt x="36" y="78"/>
                      <a:pt x="27" y="78"/>
                    </a:cubicBezTo>
                    <a:close/>
                    <a:moveTo>
                      <a:pt x="212" y="49"/>
                    </a:moveTo>
                    <a:cubicBezTo>
                      <a:pt x="199" y="49"/>
                      <a:pt x="188" y="59"/>
                      <a:pt x="188" y="73"/>
                    </a:cubicBezTo>
                    <a:cubicBezTo>
                      <a:pt x="188" y="86"/>
                      <a:pt x="199" y="97"/>
                      <a:pt x="212" y="97"/>
                    </a:cubicBezTo>
                    <a:cubicBezTo>
                      <a:pt x="225" y="97"/>
                      <a:pt x="236" y="86"/>
                      <a:pt x="236" y="73"/>
                    </a:cubicBezTo>
                    <a:cubicBezTo>
                      <a:pt x="236" y="59"/>
                      <a:pt x="225" y="49"/>
                      <a:pt x="212" y="49"/>
                    </a:cubicBezTo>
                    <a:close/>
                    <a:moveTo>
                      <a:pt x="287" y="196"/>
                    </a:moveTo>
                    <a:cubicBezTo>
                      <a:pt x="259" y="196"/>
                      <a:pt x="259" y="196"/>
                      <a:pt x="259" y="196"/>
                    </a:cubicBezTo>
                    <a:cubicBezTo>
                      <a:pt x="259" y="145"/>
                      <a:pt x="259" y="145"/>
                      <a:pt x="259" y="145"/>
                    </a:cubicBezTo>
                    <a:cubicBezTo>
                      <a:pt x="259" y="136"/>
                      <a:pt x="257" y="128"/>
                      <a:pt x="253" y="121"/>
                    </a:cubicBezTo>
                    <a:cubicBezTo>
                      <a:pt x="255" y="120"/>
                      <a:pt x="258" y="120"/>
                      <a:pt x="260" y="120"/>
                    </a:cubicBezTo>
                    <a:cubicBezTo>
                      <a:pt x="275" y="120"/>
                      <a:pt x="287" y="132"/>
                      <a:pt x="287" y="147"/>
                    </a:cubicBezTo>
                    <a:lnTo>
                      <a:pt x="287" y="196"/>
                    </a:lnTo>
                    <a:close/>
                    <a:moveTo>
                      <a:pt x="75" y="49"/>
                    </a:moveTo>
                    <a:cubicBezTo>
                      <a:pt x="62" y="49"/>
                      <a:pt x="51" y="59"/>
                      <a:pt x="51" y="73"/>
                    </a:cubicBezTo>
                    <a:cubicBezTo>
                      <a:pt x="51" y="86"/>
                      <a:pt x="62" y="97"/>
                      <a:pt x="75" y="97"/>
                    </a:cubicBezTo>
                    <a:cubicBezTo>
                      <a:pt x="88" y="97"/>
                      <a:pt x="99" y="86"/>
                      <a:pt x="99" y="73"/>
                    </a:cubicBezTo>
                    <a:cubicBezTo>
                      <a:pt x="99" y="59"/>
                      <a:pt x="88" y="49"/>
                      <a:pt x="75" y="49"/>
                    </a:cubicBezTo>
                    <a:close/>
                    <a:moveTo>
                      <a:pt x="27" y="120"/>
                    </a:moveTo>
                    <a:cubicBezTo>
                      <a:pt x="29" y="120"/>
                      <a:pt x="32" y="120"/>
                      <a:pt x="34" y="121"/>
                    </a:cubicBezTo>
                    <a:cubicBezTo>
                      <a:pt x="30" y="128"/>
                      <a:pt x="28" y="136"/>
                      <a:pt x="28" y="145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32"/>
                      <a:pt x="12" y="120"/>
                      <a:pt x="27" y="120"/>
                    </a:cubicBezTo>
                    <a:close/>
                    <a:moveTo>
                      <a:pt x="144" y="0"/>
                    </a:moveTo>
                    <a:cubicBezTo>
                      <a:pt x="124" y="0"/>
                      <a:pt x="108" y="16"/>
                      <a:pt x="108" y="36"/>
                    </a:cubicBezTo>
                    <a:cubicBezTo>
                      <a:pt x="108" y="56"/>
                      <a:pt x="124" y="72"/>
                      <a:pt x="144" y="72"/>
                    </a:cubicBezTo>
                    <a:cubicBezTo>
                      <a:pt x="163" y="72"/>
                      <a:pt x="179" y="56"/>
                      <a:pt x="179" y="36"/>
                    </a:cubicBezTo>
                    <a:cubicBezTo>
                      <a:pt x="179" y="16"/>
                      <a:pt x="163" y="0"/>
                      <a:pt x="144" y="0"/>
                    </a:cubicBezTo>
                    <a:close/>
                    <a:moveTo>
                      <a:pt x="251" y="214"/>
                    </a:move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8" y="137"/>
                      <a:pt x="208" y="137"/>
                      <a:pt x="208" y="137"/>
                    </a:cubicBezTo>
                    <a:cubicBezTo>
                      <a:pt x="208" y="127"/>
                      <a:pt x="206" y="117"/>
                      <a:pt x="201" y="108"/>
                    </a:cubicBezTo>
                    <a:cubicBezTo>
                      <a:pt x="205" y="107"/>
                      <a:pt x="208" y="106"/>
                      <a:pt x="212" y="106"/>
                    </a:cubicBezTo>
                    <a:cubicBezTo>
                      <a:pt x="233" y="106"/>
                      <a:pt x="251" y="124"/>
                      <a:pt x="251" y="145"/>
                    </a:cubicBezTo>
                    <a:lnTo>
                      <a:pt x="251" y="214"/>
                    </a:lnTo>
                    <a:close/>
                    <a:moveTo>
                      <a:pt x="79" y="137"/>
                    </a:moveTo>
                    <a:cubicBezTo>
                      <a:pt x="79" y="214"/>
                      <a:pt x="79" y="214"/>
                      <a:pt x="79" y="214"/>
                    </a:cubicBezTo>
                    <a:cubicBezTo>
                      <a:pt x="37" y="214"/>
                      <a:pt x="37" y="214"/>
                      <a:pt x="37" y="214"/>
                    </a:cubicBezTo>
                    <a:cubicBezTo>
                      <a:pt x="37" y="145"/>
                      <a:pt x="37" y="145"/>
                      <a:pt x="37" y="145"/>
                    </a:cubicBezTo>
                    <a:cubicBezTo>
                      <a:pt x="37" y="124"/>
                      <a:pt x="54" y="106"/>
                      <a:pt x="75" y="106"/>
                    </a:cubicBezTo>
                    <a:cubicBezTo>
                      <a:pt x="79" y="106"/>
                      <a:pt x="83" y="107"/>
                      <a:pt x="86" y="108"/>
                    </a:cubicBezTo>
                    <a:cubicBezTo>
                      <a:pt x="81" y="117"/>
                      <a:pt x="79" y="127"/>
                      <a:pt x="79" y="137"/>
                    </a:cubicBezTo>
                    <a:close/>
                    <a:moveTo>
                      <a:pt x="88" y="237"/>
                    </a:moveTo>
                    <a:cubicBezTo>
                      <a:pt x="200" y="237"/>
                      <a:pt x="200" y="237"/>
                      <a:pt x="200" y="237"/>
                    </a:cubicBezTo>
                    <a:cubicBezTo>
                      <a:pt x="200" y="137"/>
                      <a:pt x="200" y="137"/>
                      <a:pt x="200" y="137"/>
                    </a:cubicBezTo>
                    <a:cubicBezTo>
                      <a:pt x="200" y="106"/>
                      <a:pt x="174" y="81"/>
                      <a:pt x="144" y="81"/>
                    </a:cubicBezTo>
                    <a:cubicBezTo>
                      <a:pt x="113" y="81"/>
                      <a:pt x="88" y="106"/>
                      <a:pt x="88" y="137"/>
                    </a:cubicBezTo>
                    <a:lnTo>
                      <a:pt x="88" y="2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1489529" y="350054"/>
            <a:ext cx="4388067" cy="630942"/>
            <a:chOff x="1211907" y="354469"/>
            <a:chExt cx="4388063" cy="630943"/>
          </a:xfrm>
        </p:grpSpPr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3290685" y="73130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48" name="Group 3"/>
          <p:cNvGrpSpPr/>
          <p:nvPr/>
        </p:nvGrpSpPr>
        <p:grpSpPr bwMode="auto">
          <a:xfrm>
            <a:off x="8402638" y="1897066"/>
            <a:ext cx="2328863" cy="770420"/>
            <a:chOff x="8657822" y="2704651"/>
            <a:chExt cx="2328423" cy="769506"/>
          </a:xfrm>
        </p:grpSpPr>
        <p:sp>
          <p:nvSpPr>
            <p:cNvPr id="49" name="Text Placeholder 2"/>
            <p:cNvSpPr txBox="1"/>
            <p:nvPr/>
          </p:nvSpPr>
          <p:spPr>
            <a:xfrm>
              <a:off x="8657822" y="2704651"/>
              <a:ext cx="201415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50" name="TextBox 5"/>
            <p:cNvSpPr txBox="1"/>
            <p:nvPr/>
          </p:nvSpPr>
          <p:spPr>
            <a:xfrm>
              <a:off x="8738769" y="3043973"/>
              <a:ext cx="2247476" cy="43018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1" name="Group 6"/>
          <p:cNvGrpSpPr/>
          <p:nvPr/>
        </p:nvGrpSpPr>
        <p:grpSpPr bwMode="auto">
          <a:xfrm>
            <a:off x="1533526" y="1897066"/>
            <a:ext cx="2282825" cy="770420"/>
            <a:chOff x="1586753" y="2220559"/>
            <a:chExt cx="2282697" cy="769506"/>
          </a:xfrm>
        </p:grpSpPr>
        <p:sp>
          <p:nvSpPr>
            <p:cNvPr id="52" name="Text Placeholder 2"/>
            <p:cNvSpPr txBox="1"/>
            <p:nvPr/>
          </p:nvSpPr>
          <p:spPr>
            <a:xfrm>
              <a:off x="1856613" y="2220559"/>
              <a:ext cx="201283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53" name="TextBox 8"/>
            <p:cNvSpPr txBox="1"/>
            <p:nvPr/>
          </p:nvSpPr>
          <p:spPr>
            <a:xfrm>
              <a:off x="1586753" y="2559881"/>
              <a:ext cx="2231900" cy="43018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4" name="Shape 4157"/>
          <p:cNvSpPr/>
          <p:nvPr/>
        </p:nvSpPr>
        <p:spPr bwMode="auto">
          <a:xfrm>
            <a:off x="3929063" y="2316164"/>
            <a:ext cx="1268412" cy="1203325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2439" y="606"/>
                  <a:pt x="19639" y="7806"/>
                  <a:pt x="2160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5" name="Shape 4159"/>
          <p:cNvSpPr/>
          <p:nvPr/>
        </p:nvSpPr>
        <p:spPr bwMode="auto">
          <a:xfrm>
            <a:off x="7013575" y="2316164"/>
            <a:ext cx="1270000" cy="1203325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6" name="Shape 4157"/>
          <p:cNvSpPr/>
          <p:nvPr/>
        </p:nvSpPr>
        <p:spPr bwMode="auto">
          <a:xfrm flipV="1">
            <a:off x="3929063" y="3519488"/>
            <a:ext cx="1268412" cy="1203325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2439" y="606"/>
                  <a:pt x="19639" y="7806"/>
                  <a:pt x="2160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57" name="Shape 4159"/>
          <p:cNvSpPr/>
          <p:nvPr/>
        </p:nvSpPr>
        <p:spPr bwMode="auto">
          <a:xfrm flipV="1">
            <a:off x="7013575" y="3519488"/>
            <a:ext cx="1270000" cy="1203325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bg1"/>
              </a:solidFill>
            </a:endParaRPr>
          </a:p>
        </p:txBody>
      </p:sp>
      <p:grpSp>
        <p:nvGrpSpPr>
          <p:cNvPr id="58" name="Group 13"/>
          <p:cNvGrpSpPr/>
          <p:nvPr/>
        </p:nvGrpSpPr>
        <p:grpSpPr bwMode="auto">
          <a:xfrm>
            <a:off x="1533526" y="4306891"/>
            <a:ext cx="2282825" cy="770420"/>
            <a:chOff x="1586753" y="4952809"/>
            <a:chExt cx="2282697" cy="769506"/>
          </a:xfrm>
        </p:grpSpPr>
        <p:sp>
          <p:nvSpPr>
            <p:cNvPr id="59" name="Text Placeholder 2"/>
            <p:cNvSpPr txBox="1"/>
            <p:nvPr/>
          </p:nvSpPr>
          <p:spPr>
            <a:xfrm>
              <a:off x="1856613" y="4952809"/>
              <a:ext cx="201283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60" name="TextBox 15"/>
            <p:cNvSpPr txBox="1"/>
            <p:nvPr/>
          </p:nvSpPr>
          <p:spPr>
            <a:xfrm>
              <a:off x="1586753" y="5292131"/>
              <a:ext cx="2231900" cy="43018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1" name="Group 16"/>
          <p:cNvGrpSpPr/>
          <p:nvPr/>
        </p:nvGrpSpPr>
        <p:grpSpPr bwMode="auto">
          <a:xfrm>
            <a:off x="8402638" y="4306891"/>
            <a:ext cx="2328863" cy="770420"/>
            <a:chOff x="8657822" y="2704651"/>
            <a:chExt cx="2328423" cy="769506"/>
          </a:xfrm>
        </p:grpSpPr>
        <p:sp>
          <p:nvSpPr>
            <p:cNvPr id="62" name="Text Placeholder 2"/>
            <p:cNvSpPr txBox="1"/>
            <p:nvPr/>
          </p:nvSpPr>
          <p:spPr>
            <a:xfrm>
              <a:off x="8657822" y="2704651"/>
              <a:ext cx="201415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GB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63" name="TextBox 18"/>
            <p:cNvSpPr txBox="1"/>
            <p:nvPr/>
          </p:nvSpPr>
          <p:spPr>
            <a:xfrm>
              <a:off x="8738769" y="3043973"/>
              <a:ext cx="2247476" cy="43018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7" name="Group 25"/>
          <p:cNvGrpSpPr/>
          <p:nvPr/>
        </p:nvGrpSpPr>
        <p:grpSpPr bwMode="auto">
          <a:xfrm>
            <a:off x="5295673" y="2549529"/>
            <a:ext cx="1550987" cy="2019300"/>
            <a:chOff x="4375152" y="1801285"/>
            <a:chExt cx="3651249" cy="4751916"/>
          </a:xfrm>
        </p:grpSpPr>
        <p:grpSp>
          <p:nvGrpSpPr>
            <p:cNvPr id="68" name="Group 26"/>
            <p:cNvGrpSpPr/>
            <p:nvPr/>
          </p:nvGrpSpPr>
          <p:grpSpPr bwMode="auto">
            <a:xfrm>
              <a:off x="4375152" y="1801285"/>
              <a:ext cx="3651249" cy="4751916"/>
              <a:chOff x="3281363" y="1350963"/>
              <a:chExt cx="2738437" cy="3563937"/>
            </a:xfrm>
          </p:grpSpPr>
          <p:sp>
            <p:nvSpPr>
              <p:cNvPr id="7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281363" y="1352550"/>
                <a:ext cx="2738437" cy="3562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5"/>
              <p:cNvSpPr/>
              <p:nvPr/>
            </p:nvSpPr>
            <p:spPr bwMode="auto">
              <a:xfrm>
                <a:off x="3514003" y="3225391"/>
                <a:ext cx="1269717" cy="1689509"/>
              </a:xfrm>
              <a:custGeom>
                <a:avLst/>
                <a:gdLst>
                  <a:gd name="T0" fmla="*/ 0 w 799"/>
                  <a:gd name="T1" fmla="*/ 894 h 1064"/>
                  <a:gd name="T2" fmla="*/ 318 w 799"/>
                  <a:gd name="T3" fmla="*/ 0 h 1064"/>
                  <a:gd name="T4" fmla="*/ 799 w 799"/>
                  <a:gd name="T5" fmla="*/ 172 h 1064"/>
                  <a:gd name="T6" fmla="*/ 481 w 799"/>
                  <a:gd name="T7" fmla="*/ 1064 h 1064"/>
                  <a:gd name="T8" fmla="*/ 296 w 799"/>
                  <a:gd name="T9" fmla="*/ 823 h 1064"/>
                  <a:gd name="T10" fmla="*/ 0 w 799"/>
                  <a:gd name="T11" fmla="*/ 894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9" h="1064">
                    <a:moveTo>
                      <a:pt x="0" y="894"/>
                    </a:moveTo>
                    <a:lnTo>
                      <a:pt x="318" y="0"/>
                    </a:lnTo>
                    <a:lnTo>
                      <a:pt x="799" y="172"/>
                    </a:lnTo>
                    <a:lnTo>
                      <a:pt x="481" y="1064"/>
                    </a:lnTo>
                    <a:lnTo>
                      <a:pt x="296" y="823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6"/>
              <p:cNvSpPr/>
              <p:nvPr/>
            </p:nvSpPr>
            <p:spPr bwMode="auto">
              <a:xfrm>
                <a:off x="4514641" y="3225391"/>
                <a:ext cx="1264109" cy="1689509"/>
              </a:xfrm>
              <a:custGeom>
                <a:avLst/>
                <a:gdLst>
                  <a:gd name="T0" fmla="*/ 798 w 798"/>
                  <a:gd name="T1" fmla="*/ 894 h 1064"/>
                  <a:gd name="T2" fmla="*/ 481 w 798"/>
                  <a:gd name="T3" fmla="*/ 0 h 1064"/>
                  <a:gd name="T4" fmla="*/ 0 w 798"/>
                  <a:gd name="T5" fmla="*/ 172 h 1064"/>
                  <a:gd name="T6" fmla="*/ 317 w 798"/>
                  <a:gd name="T7" fmla="*/ 1064 h 1064"/>
                  <a:gd name="T8" fmla="*/ 502 w 798"/>
                  <a:gd name="T9" fmla="*/ 823 h 1064"/>
                  <a:gd name="T10" fmla="*/ 798 w 798"/>
                  <a:gd name="T11" fmla="*/ 894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8" h="1064">
                    <a:moveTo>
                      <a:pt x="798" y="894"/>
                    </a:moveTo>
                    <a:lnTo>
                      <a:pt x="481" y="0"/>
                    </a:lnTo>
                    <a:lnTo>
                      <a:pt x="0" y="172"/>
                    </a:lnTo>
                    <a:lnTo>
                      <a:pt x="317" y="1064"/>
                    </a:lnTo>
                    <a:lnTo>
                      <a:pt x="502" y="823"/>
                    </a:lnTo>
                    <a:lnTo>
                      <a:pt x="798" y="89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Freeform 7"/>
              <p:cNvSpPr>
                <a:spLocks noEditPoints="1"/>
              </p:cNvSpPr>
              <p:nvPr/>
            </p:nvSpPr>
            <p:spPr bwMode="auto">
              <a:xfrm>
                <a:off x="3284165" y="1350963"/>
                <a:ext cx="2735635" cy="2731790"/>
              </a:xfrm>
              <a:custGeom>
                <a:avLst/>
                <a:gdLst>
                  <a:gd name="T0" fmla="*/ 172 w 1742"/>
                  <a:gd name="T1" fmla="*/ 864 h 1738"/>
                  <a:gd name="T2" fmla="*/ 868 w 1742"/>
                  <a:gd name="T3" fmla="*/ 168 h 1738"/>
                  <a:gd name="T4" fmla="*/ 869 w 1742"/>
                  <a:gd name="T5" fmla="*/ 168 h 1738"/>
                  <a:gd name="T6" fmla="*/ 1565 w 1742"/>
                  <a:gd name="T7" fmla="*/ 864 h 1738"/>
                  <a:gd name="T8" fmla="*/ 869 w 1742"/>
                  <a:gd name="T9" fmla="*/ 1561 h 1738"/>
                  <a:gd name="T10" fmla="*/ 868 w 1742"/>
                  <a:gd name="T11" fmla="*/ 1561 h 1738"/>
                  <a:gd name="T12" fmla="*/ 172 w 1742"/>
                  <a:gd name="T13" fmla="*/ 864 h 1738"/>
                  <a:gd name="T14" fmla="*/ 868 w 1742"/>
                  <a:gd name="T15" fmla="*/ 122 h 1738"/>
                  <a:gd name="T16" fmla="*/ 867 w 1742"/>
                  <a:gd name="T17" fmla="*/ 123 h 1738"/>
                  <a:gd name="T18" fmla="*/ 721 w 1742"/>
                  <a:gd name="T19" fmla="*/ 2 h 1738"/>
                  <a:gd name="T20" fmla="*/ 626 w 1742"/>
                  <a:gd name="T21" fmla="*/ 165 h 1738"/>
                  <a:gd name="T22" fmla="*/ 450 w 1742"/>
                  <a:gd name="T23" fmla="*/ 97 h 1738"/>
                  <a:gd name="T24" fmla="*/ 413 w 1742"/>
                  <a:gd name="T25" fmla="*/ 283 h 1738"/>
                  <a:gd name="T26" fmla="*/ 223 w 1742"/>
                  <a:gd name="T27" fmla="*/ 276 h 1738"/>
                  <a:gd name="T28" fmla="*/ 249 w 1742"/>
                  <a:gd name="T29" fmla="*/ 463 h 1738"/>
                  <a:gd name="T30" fmla="*/ 69 w 1742"/>
                  <a:gd name="T31" fmla="*/ 519 h 1738"/>
                  <a:gd name="T32" fmla="*/ 152 w 1742"/>
                  <a:gd name="T33" fmla="*/ 687 h 1738"/>
                  <a:gd name="T34" fmla="*/ 0 w 1742"/>
                  <a:gd name="T35" fmla="*/ 797 h 1738"/>
                  <a:gd name="T36" fmla="*/ 134 w 1742"/>
                  <a:gd name="T37" fmla="*/ 930 h 1738"/>
                  <a:gd name="T38" fmla="*/ 26 w 1742"/>
                  <a:gd name="T39" fmla="*/ 1085 h 1738"/>
                  <a:gd name="T40" fmla="*/ 196 w 1742"/>
                  <a:gd name="T41" fmla="*/ 1165 h 1738"/>
                  <a:gd name="T42" fmla="*/ 143 w 1742"/>
                  <a:gd name="T43" fmla="*/ 1348 h 1738"/>
                  <a:gd name="T44" fmla="*/ 331 w 1742"/>
                  <a:gd name="T45" fmla="*/ 1369 h 1738"/>
                  <a:gd name="T46" fmla="*/ 339 w 1742"/>
                  <a:gd name="T47" fmla="*/ 1557 h 1738"/>
                  <a:gd name="T48" fmla="*/ 524 w 1742"/>
                  <a:gd name="T49" fmla="*/ 1517 h 1738"/>
                  <a:gd name="T50" fmla="*/ 594 w 1742"/>
                  <a:gd name="T51" fmla="*/ 1693 h 1738"/>
                  <a:gd name="T52" fmla="*/ 755 w 1742"/>
                  <a:gd name="T53" fmla="*/ 1594 h 1738"/>
                  <a:gd name="T54" fmla="*/ 868 w 1742"/>
                  <a:gd name="T55" fmla="*/ 1726 h 1738"/>
                  <a:gd name="T56" fmla="*/ 878 w 1742"/>
                  <a:gd name="T57" fmla="*/ 1738 h 1738"/>
                  <a:gd name="T58" fmla="*/ 999 w 1742"/>
                  <a:gd name="T59" fmla="*/ 1593 h 1738"/>
                  <a:gd name="T60" fmla="*/ 1162 w 1742"/>
                  <a:gd name="T61" fmla="*/ 1688 h 1738"/>
                  <a:gd name="T62" fmla="*/ 1228 w 1742"/>
                  <a:gd name="T63" fmla="*/ 1512 h 1738"/>
                  <a:gd name="T64" fmla="*/ 1413 w 1742"/>
                  <a:gd name="T65" fmla="*/ 1550 h 1738"/>
                  <a:gd name="T66" fmla="*/ 1420 w 1742"/>
                  <a:gd name="T67" fmla="*/ 1361 h 1738"/>
                  <a:gd name="T68" fmla="*/ 1607 w 1742"/>
                  <a:gd name="T69" fmla="*/ 1337 h 1738"/>
                  <a:gd name="T70" fmla="*/ 1551 w 1742"/>
                  <a:gd name="T71" fmla="*/ 1156 h 1738"/>
                  <a:gd name="T72" fmla="*/ 1720 w 1742"/>
                  <a:gd name="T73" fmla="*/ 1073 h 1738"/>
                  <a:gd name="T74" fmla="*/ 1610 w 1742"/>
                  <a:gd name="T75" fmla="*/ 919 h 1738"/>
                  <a:gd name="T76" fmla="*/ 1742 w 1742"/>
                  <a:gd name="T77" fmla="*/ 786 h 1738"/>
                  <a:gd name="T78" fmla="*/ 1588 w 1742"/>
                  <a:gd name="T79" fmla="*/ 677 h 1738"/>
                  <a:gd name="T80" fmla="*/ 1669 w 1742"/>
                  <a:gd name="T81" fmla="*/ 507 h 1738"/>
                  <a:gd name="T82" fmla="*/ 1488 w 1742"/>
                  <a:gd name="T83" fmla="*/ 455 h 1738"/>
                  <a:gd name="T84" fmla="*/ 1511 w 1742"/>
                  <a:gd name="T85" fmla="*/ 266 h 1738"/>
                  <a:gd name="T86" fmla="*/ 1321 w 1742"/>
                  <a:gd name="T87" fmla="*/ 276 h 1738"/>
                  <a:gd name="T88" fmla="*/ 1282 w 1742"/>
                  <a:gd name="T89" fmla="*/ 91 h 1738"/>
                  <a:gd name="T90" fmla="*/ 1107 w 1742"/>
                  <a:gd name="T91" fmla="*/ 162 h 1738"/>
                  <a:gd name="T92" fmla="*/ 1009 w 1742"/>
                  <a:gd name="T93" fmla="*/ 0 h 1738"/>
                  <a:gd name="T94" fmla="*/ 868 w 1742"/>
                  <a:gd name="T95" fmla="*/ 122 h 1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42" h="1738">
                    <a:moveTo>
                      <a:pt x="172" y="864"/>
                    </a:moveTo>
                    <a:cubicBezTo>
                      <a:pt x="172" y="481"/>
                      <a:pt x="484" y="169"/>
                      <a:pt x="868" y="168"/>
                    </a:cubicBezTo>
                    <a:cubicBezTo>
                      <a:pt x="869" y="168"/>
                      <a:pt x="869" y="168"/>
                      <a:pt x="869" y="168"/>
                    </a:cubicBezTo>
                    <a:cubicBezTo>
                      <a:pt x="1254" y="168"/>
                      <a:pt x="1565" y="480"/>
                      <a:pt x="1565" y="864"/>
                    </a:cubicBezTo>
                    <a:cubicBezTo>
                      <a:pt x="1565" y="1248"/>
                      <a:pt x="1254" y="1561"/>
                      <a:pt x="869" y="1561"/>
                    </a:cubicBezTo>
                    <a:cubicBezTo>
                      <a:pt x="868" y="1561"/>
                      <a:pt x="868" y="1561"/>
                      <a:pt x="868" y="1561"/>
                    </a:cubicBezTo>
                    <a:cubicBezTo>
                      <a:pt x="484" y="1560"/>
                      <a:pt x="172" y="1248"/>
                      <a:pt x="172" y="864"/>
                    </a:cubicBezTo>
                    <a:close/>
                    <a:moveTo>
                      <a:pt x="868" y="122"/>
                    </a:moveTo>
                    <a:cubicBezTo>
                      <a:pt x="867" y="123"/>
                      <a:pt x="867" y="123"/>
                      <a:pt x="867" y="123"/>
                    </a:cubicBezTo>
                    <a:cubicBezTo>
                      <a:pt x="721" y="2"/>
                      <a:pt x="721" y="2"/>
                      <a:pt x="721" y="2"/>
                    </a:cubicBezTo>
                    <a:cubicBezTo>
                      <a:pt x="626" y="165"/>
                      <a:pt x="626" y="165"/>
                      <a:pt x="626" y="165"/>
                    </a:cubicBezTo>
                    <a:cubicBezTo>
                      <a:pt x="450" y="97"/>
                      <a:pt x="450" y="97"/>
                      <a:pt x="450" y="97"/>
                    </a:cubicBezTo>
                    <a:cubicBezTo>
                      <a:pt x="413" y="283"/>
                      <a:pt x="413" y="283"/>
                      <a:pt x="413" y="283"/>
                    </a:cubicBezTo>
                    <a:cubicBezTo>
                      <a:pt x="223" y="276"/>
                      <a:pt x="223" y="276"/>
                      <a:pt x="223" y="276"/>
                    </a:cubicBezTo>
                    <a:cubicBezTo>
                      <a:pt x="249" y="463"/>
                      <a:pt x="249" y="463"/>
                      <a:pt x="249" y="463"/>
                    </a:cubicBezTo>
                    <a:cubicBezTo>
                      <a:pt x="69" y="519"/>
                      <a:pt x="69" y="519"/>
                      <a:pt x="69" y="519"/>
                    </a:cubicBezTo>
                    <a:cubicBezTo>
                      <a:pt x="152" y="687"/>
                      <a:pt x="152" y="687"/>
                      <a:pt x="152" y="687"/>
                    </a:cubicBezTo>
                    <a:cubicBezTo>
                      <a:pt x="0" y="797"/>
                      <a:pt x="0" y="797"/>
                      <a:pt x="0" y="797"/>
                    </a:cubicBezTo>
                    <a:cubicBezTo>
                      <a:pt x="134" y="930"/>
                      <a:pt x="134" y="930"/>
                      <a:pt x="134" y="930"/>
                    </a:cubicBezTo>
                    <a:cubicBezTo>
                      <a:pt x="26" y="1085"/>
                      <a:pt x="26" y="1085"/>
                      <a:pt x="26" y="1085"/>
                    </a:cubicBezTo>
                    <a:cubicBezTo>
                      <a:pt x="196" y="1165"/>
                      <a:pt x="196" y="1165"/>
                      <a:pt x="196" y="1165"/>
                    </a:cubicBezTo>
                    <a:cubicBezTo>
                      <a:pt x="143" y="1348"/>
                      <a:pt x="143" y="1348"/>
                      <a:pt x="143" y="1348"/>
                    </a:cubicBezTo>
                    <a:cubicBezTo>
                      <a:pt x="331" y="1369"/>
                      <a:pt x="331" y="1369"/>
                      <a:pt x="331" y="1369"/>
                    </a:cubicBezTo>
                    <a:cubicBezTo>
                      <a:pt x="339" y="1557"/>
                      <a:pt x="339" y="1557"/>
                      <a:pt x="339" y="1557"/>
                    </a:cubicBezTo>
                    <a:cubicBezTo>
                      <a:pt x="524" y="1517"/>
                      <a:pt x="524" y="1517"/>
                      <a:pt x="524" y="1517"/>
                    </a:cubicBezTo>
                    <a:cubicBezTo>
                      <a:pt x="594" y="1693"/>
                      <a:pt x="594" y="1693"/>
                      <a:pt x="594" y="1693"/>
                    </a:cubicBezTo>
                    <a:cubicBezTo>
                      <a:pt x="755" y="1594"/>
                      <a:pt x="755" y="1594"/>
                      <a:pt x="755" y="1594"/>
                    </a:cubicBezTo>
                    <a:cubicBezTo>
                      <a:pt x="868" y="1726"/>
                      <a:pt x="868" y="1726"/>
                      <a:pt x="868" y="1726"/>
                    </a:cubicBezTo>
                    <a:cubicBezTo>
                      <a:pt x="878" y="1738"/>
                      <a:pt x="878" y="1738"/>
                      <a:pt x="878" y="1738"/>
                    </a:cubicBezTo>
                    <a:cubicBezTo>
                      <a:pt x="999" y="1593"/>
                      <a:pt x="999" y="1593"/>
                      <a:pt x="999" y="1593"/>
                    </a:cubicBezTo>
                    <a:cubicBezTo>
                      <a:pt x="1162" y="1688"/>
                      <a:pt x="1162" y="1688"/>
                      <a:pt x="1162" y="1688"/>
                    </a:cubicBezTo>
                    <a:cubicBezTo>
                      <a:pt x="1228" y="1512"/>
                      <a:pt x="1228" y="1512"/>
                      <a:pt x="1228" y="1512"/>
                    </a:cubicBezTo>
                    <a:cubicBezTo>
                      <a:pt x="1413" y="1550"/>
                      <a:pt x="1413" y="1550"/>
                      <a:pt x="1413" y="1550"/>
                    </a:cubicBezTo>
                    <a:cubicBezTo>
                      <a:pt x="1420" y="1361"/>
                      <a:pt x="1420" y="1361"/>
                      <a:pt x="1420" y="1361"/>
                    </a:cubicBezTo>
                    <a:cubicBezTo>
                      <a:pt x="1607" y="1337"/>
                      <a:pt x="1607" y="1337"/>
                      <a:pt x="1607" y="1337"/>
                    </a:cubicBezTo>
                    <a:cubicBezTo>
                      <a:pt x="1551" y="1156"/>
                      <a:pt x="1551" y="1156"/>
                      <a:pt x="1551" y="1156"/>
                    </a:cubicBezTo>
                    <a:cubicBezTo>
                      <a:pt x="1720" y="1073"/>
                      <a:pt x="1720" y="1073"/>
                      <a:pt x="1720" y="1073"/>
                    </a:cubicBezTo>
                    <a:cubicBezTo>
                      <a:pt x="1610" y="919"/>
                      <a:pt x="1610" y="919"/>
                      <a:pt x="1610" y="919"/>
                    </a:cubicBezTo>
                    <a:cubicBezTo>
                      <a:pt x="1742" y="786"/>
                      <a:pt x="1742" y="786"/>
                      <a:pt x="1742" y="786"/>
                    </a:cubicBezTo>
                    <a:cubicBezTo>
                      <a:pt x="1588" y="677"/>
                      <a:pt x="1588" y="677"/>
                      <a:pt x="1588" y="677"/>
                    </a:cubicBezTo>
                    <a:cubicBezTo>
                      <a:pt x="1669" y="507"/>
                      <a:pt x="1669" y="507"/>
                      <a:pt x="1669" y="507"/>
                    </a:cubicBezTo>
                    <a:cubicBezTo>
                      <a:pt x="1488" y="455"/>
                      <a:pt x="1488" y="455"/>
                      <a:pt x="1488" y="455"/>
                    </a:cubicBezTo>
                    <a:cubicBezTo>
                      <a:pt x="1511" y="266"/>
                      <a:pt x="1511" y="266"/>
                      <a:pt x="1511" y="266"/>
                    </a:cubicBezTo>
                    <a:cubicBezTo>
                      <a:pt x="1321" y="276"/>
                      <a:pt x="1321" y="276"/>
                      <a:pt x="1321" y="276"/>
                    </a:cubicBezTo>
                    <a:cubicBezTo>
                      <a:pt x="1282" y="91"/>
                      <a:pt x="1282" y="91"/>
                      <a:pt x="1282" y="91"/>
                    </a:cubicBezTo>
                    <a:cubicBezTo>
                      <a:pt x="1107" y="162"/>
                      <a:pt x="1107" y="162"/>
                      <a:pt x="1107" y="162"/>
                    </a:cubicBezTo>
                    <a:cubicBezTo>
                      <a:pt x="1009" y="0"/>
                      <a:pt x="1009" y="0"/>
                      <a:pt x="1009" y="0"/>
                    </a:cubicBezTo>
                    <a:cubicBezTo>
                      <a:pt x="868" y="122"/>
                      <a:pt x="868" y="122"/>
                      <a:pt x="868" y="12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8"/>
              <p:cNvSpPr>
                <a:spLocks noEditPoints="1"/>
              </p:cNvSpPr>
              <p:nvPr/>
            </p:nvSpPr>
            <p:spPr bwMode="auto">
              <a:xfrm>
                <a:off x="3553244" y="1614336"/>
                <a:ext cx="2189069" cy="2188234"/>
              </a:xfrm>
              <a:custGeom>
                <a:avLst/>
                <a:gdLst>
                  <a:gd name="T0" fmla="*/ 0 w 1393"/>
                  <a:gd name="T1" fmla="*/ 696 h 1393"/>
                  <a:gd name="T2" fmla="*/ 696 w 1393"/>
                  <a:gd name="T3" fmla="*/ 1393 h 1393"/>
                  <a:gd name="T4" fmla="*/ 697 w 1393"/>
                  <a:gd name="T5" fmla="*/ 1393 h 1393"/>
                  <a:gd name="T6" fmla="*/ 1393 w 1393"/>
                  <a:gd name="T7" fmla="*/ 696 h 1393"/>
                  <a:gd name="T8" fmla="*/ 697 w 1393"/>
                  <a:gd name="T9" fmla="*/ 0 h 1393"/>
                  <a:gd name="T10" fmla="*/ 696 w 1393"/>
                  <a:gd name="T11" fmla="*/ 0 h 1393"/>
                  <a:gd name="T12" fmla="*/ 0 w 1393"/>
                  <a:gd name="T13" fmla="*/ 696 h 1393"/>
                  <a:gd name="T14" fmla="*/ 696 w 1393"/>
                  <a:gd name="T15" fmla="*/ 1333 h 1393"/>
                  <a:gd name="T16" fmla="*/ 60 w 1393"/>
                  <a:gd name="T17" fmla="*/ 696 h 1393"/>
                  <a:gd name="T18" fmla="*/ 696 w 1393"/>
                  <a:gd name="T19" fmla="*/ 58 h 1393"/>
                  <a:gd name="T20" fmla="*/ 697 w 1393"/>
                  <a:gd name="T21" fmla="*/ 58 h 1393"/>
                  <a:gd name="T22" fmla="*/ 1335 w 1393"/>
                  <a:gd name="T23" fmla="*/ 696 h 1393"/>
                  <a:gd name="T24" fmla="*/ 697 w 1393"/>
                  <a:gd name="T25" fmla="*/ 1333 h 1393"/>
                  <a:gd name="T26" fmla="*/ 696 w 1393"/>
                  <a:gd name="T27" fmla="*/ 1333 h 1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3" h="1393">
                    <a:moveTo>
                      <a:pt x="0" y="696"/>
                    </a:moveTo>
                    <a:cubicBezTo>
                      <a:pt x="0" y="1080"/>
                      <a:pt x="312" y="1392"/>
                      <a:pt x="696" y="1393"/>
                    </a:cubicBezTo>
                    <a:cubicBezTo>
                      <a:pt x="697" y="1393"/>
                      <a:pt x="697" y="1393"/>
                      <a:pt x="697" y="1393"/>
                    </a:cubicBezTo>
                    <a:cubicBezTo>
                      <a:pt x="1082" y="1393"/>
                      <a:pt x="1393" y="1080"/>
                      <a:pt x="1393" y="696"/>
                    </a:cubicBezTo>
                    <a:cubicBezTo>
                      <a:pt x="1393" y="312"/>
                      <a:pt x="1082" y="0"/>
                      <a:pt x="697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312" y="1"/>
                      <a:pt x="0" y="313"/>
                      <a:pt x="0" y="696"/>
                    </a:cubicBezTo>
                    <a:close/>
                    <a:moveTo>
                      <a:pt x="696" y="1333"/>
                    </a:moveTo>
                    <a:cubicBezTo>
                      <a:pt x="344" y="1333"/>
                      <a:pt x="60" y="1048"/>
                      <a:pt x="60" y="696"/>
                    </a:cubicBezTo>
                    <a:cubicBezTo>
                      <a:pt x="60" y="345"/>
                      <a:pt x="344" y="59"/>
                      <a:pt x="696" y="58"/>
                    </a:cubicBezTo>
                    <a:cubicBezTo>
                      <a:pt x="697" y="58"/>
                      <a:pt x="697" y="58"/>
                      <a:pt x="697" y="58"/>
                    </a:cubicBezTo>
                    <a:cubicBezTo>
                      <a:pt x="1048" y="58"/>
                      <a:pt x="1335" y="345"/>
                      <a:pt x="1335" y="696"/>
                    </a:cubicBezTo>
                    <a:cubicBezTo>
                      <a:pt x="1335" y="1048"/>
                      <a:pt x="1048" y="1333"/>
                      <a:pt x="697" y="1333"/>
                    </a:cubicBezTo>
                    <a:cubicBezTo>
                      <a:pt x="696" y="1333"/>
                      <a:pt x="696" y="1333"/>
                      <a:pt x="696" y="133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9"/>
              <p:cNvSpPr>
                <a:spLocks noEditPoints="1"/>
              </p:cNvSpPr>
              <p:nvPr/>
            </p:nvSpPr>
            <p:spPr bwMode="auto">
              <a:xfrm>
                <a:off x="3648543" y="1706795"/>
                <a:ext cx="2001274" cy="2000512"/>
              </a:xfrm>
              <a:custGeom>
                <a:avLst/>
                <a:gdLst>
                  <a:gd name="T0" fmla="*/ 28 w 1275"/>
                  <a:gd name="T1" fmla="*/ 638 h 1275"/>
                  <a:gd name="T2" fmla="*/ 636 w 1275"/>
                  <a:gd name="T3" fmla="*/ 30 h 1275"/>
                  <a:gd name="T4" fmla="*/ 637 w 1275"/>
                  <a:gd name="T5" fmla="*/ 30 h 1275"/>
                  <a:gd name="T6" fmla="*/ 1245 w 1275"/>
                  <a:gd name="T7" fmla="*/ 638 h 1275"/>
                  <a:gd name="T8" fmla="*/ 637 w 1275"/>
                  <a:gd name="T9" fmla="*/ 1247 h 1275"/>
                  <a:gd name="T10" fmla="*/ 636 w 1275"/>
                  <a:gd name="T11" fmla="*/ 1247 h 1275"/>
                  <a:gd name="T12" fmla="*/ 28 w 1275"/>
                  <a:gd name="T13" fmla="*/ 638 h 1275"/>
                  <a:gd name="T14" fmla="*/ 636 w 1275"/>
                  <a:gd name="T15" fmla="*/ 0 h 1275"/>
                  <a:gd name="T16" fmla="*/ 0 w 1275"/>
                  <a:gd name="T17" fmla="*/ 638 h 1275"/>
                  <a:gd name="T18" fmla="*/ 636 w 1275"/>
                  <a:gd name="T19" fmla="*/ 1275 h 1275"/>
                  <a:gd name="T20" fmla="*/ 637 w 1275"/>
                  <a:gd name="T21" fmla="*/ 1275 h 1275"/>
                  <a:gd name="T22" fmla="*/ 1275 w 1275"/>
                  <a:gd name="T23" fmla="*/ 638 h 1275"/>
                  <a:gd name="T24" fmla="*/ 637 w 1275"/>
                  <a:gd name="T25" fmla="*/ 0 h 1275"/>
                  <a:gd name="T26" fmla="*/ 636 w 1275"/>
                  <a:gd name="T27" fmla="*/ 0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75" h="1275">
                    <a:moveTo>
                      <a:pt x="28" y="638"/>
                    </a:moveTo>
                    <a:cubicBezTo>
                      <a:pt x="28" y="304"/>
                      <a:pt x="301" y="31"/>
                      <a:pt x="636" y="30"/>
                    </a:cubicBezTo>
                    <a:cubicBezTo>
                      <a:pt x="637" y="30"/>
                      <a:pt x="637" y="30"/>
                      <a:pt x="637" y="30"/>
                    </a:cubicBezTo>
                    <a:cubicBezTo>
                      <a:pt x="973" y="30"/>
                      <a:pt x="1245" y="302"/>
                      <a:pt x="1245" y="638"/>
                    </a:cubicBezTo>
                    <a:cubicBezTo>
                      <a:pt x="1245" y="974"/>
                      <a:pt x="973" y="1247"/>
                      <a:pt x="637" y="1247"/>
                    </a:cubicBezTo>
                    <a:cubicBezTo>
                      <a:pt x="636" y="1247"/>
                      <a:pt x="636" y="1247"/>
                      <a:pt x="636" y="1247"/>
                    </a:cubicBezTo>
                    <a:cubicBezTo>
                      <a:pt x="301" y="1245"/>
                      <a:pt x="28" y="973"/>
                      <a:pt x="28" y="638"/>
                    </a:cubicBezTo>
                    <a:close/>
                    <a:moveTo>
                      <a:pt x="636" y="0"/>
                    </a:moveTo>
                    <a:cubicBezTo>
                      <a:pt x="284" y="1"/>
                      <a:pt x="0" y="287"/>
                      <a:pt x="0" y="638"/>
                    </a:cubicBezTo>
                    <a:cubicBezTo>
                      <a:pt x="0" y="990"/>
                      <a:pt x="284" y="1275"/>
                      <a:pt x="636" y="1275"/>
                    </a:cubicBezTo>
                    <a:cubicBezTo>
                      <a:pt x="637" y="1275"/>
                      <a:pt x="637" y="1275"/>
                      <a:pt x="637" y="1275"/>
                    </a:cubicBezTo>
                    <a:cubicBezTo>
                      <a:pt x="988" y="1275"/>
                      <a:pt x="1275" y="990"/>
                      <a:pt x="1275" y="638"/>
                    </a:cubicBezTo>
                    <a:cubicBezTo>
                      <a:pt x="1275" y="287"/>
                      <a:pt x="988" y="0"/>
                      <a:pt x="637" y="0"/>
                    </a:cubicBezTo>
                    <a:cubicBezTo>
                      <a:pt x="636" y="0"/>
                      <a:pt x="636" y="0"/>
                      <a:pt x="636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en-US" sz="320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10"/>
              <p:cNvSpPr/>
              <p:nvPr/>
            </p:nvSpPr>
            <p:spPr bwMode="auto">
              <a:xfrm>
                <a:off x="3690938" y="1752600"/>
                <a:ext cx="955675" cy="1911350"/>
              </a:xfrm>
              <a:custGeom>
                <a:avLst/>
                <a:gdLst>
                  <a:gd name="T0" fmla="*/ 0 w 608"/>
                  <a:gd name="T1" fmla="*/ 954890 h 1217"/>
                  <a:gd name="T2" fmla="*/ 955675 w 608"/>
                  <a:gd name="T3" fmla="*/ 1911350 h 1217"/>
                  <a:gd name="T4" fmla="*/ 955675 w 608"/>
                  <a:gd name="T5" fmla="*/ 1887792 h 1217"/>
                  <a:gd name="T6" fmla="*/ 25149 w 608"/>
                  <a:gd name="T7" fmla="*/ 954890 h 1217"/>
                  <a:gd name="T8" fmla="*/ 955675 w 608"/>
                  <a:gd name="T9" fmla="*/ 21988 h 1217"/>
                  <a:gd name="T10" fmla="*/ 955675 w 608"/>
                  <a:gd name="T11" fmla="*/ 0 h 1217"/>
                  <a:gd name="T12" fmla="*/ 0 w 608"/>
                  <a:gd name="T13" fmla="*/ 954890 h 1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8" h="1217">
                    <a:moveTo>
                      <a:pt x="0" y="608"/>
                    </a:moveTo>
                    <a:cubicBezTo>
                      <a:pt x="0" y="943"/>
                      <a:pt x="273" y="1215"/>
                      <a:pt x="608" y="1217"/>
                    </a:cubicBezTo>
                    <a:cubicBezTo>
                      <a:pt x="608" y="1202"/>
                      <a:pt x="608" y="1202"/>
                      <a:pt x="608" y="1202"/>
                    </a:cubicBezTo>
                    <a:cubicBezTo>
                      <a:pt x="281" y="1201"/>
                      <a:pt x="16" y="936"/>
                      <a:pt x="16" y="608"/>
                    </a:cubicBezTo>
                    <a:cubicBezTo>
                      <a:pt x="16" y="281"/>
                      <a:pt x="281" y="15"/>
                      <a:pt x="608" y="14"/>
                    </a:cubicBezTo>
                    <a:cubicBezTo>
                      <a:pt x="608" y="0"/>
                      <a:pt x="608" y="0"/>
                      <a:pt x="608" y="0"/>
                    </a:cubicBezTo>
                    <a:cubicBezTo>
                      <a:pt x="273" y="1"/>
                      <a:pt x="0" y="274"/>
                      <a:pt x="0" y="6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11"/>
              <p:cNvSpPr>
                <a:spLocks noEditPoints="1"/>
              </p:cNvSpPr>
              <p:nvPr/>
            </p:nvSpPr>
            <p:spPr bwMode="auto">
              <a:xfrm>
                <a:off x="3716338" y="1752600"/>
                <a:ext cx="1887537" cy="1911350"/>
              </a:xfrm>
              <a:custGeom>
                <a:avLst/>
                <a:gdLst>
                  <a:gd name="T0" fmla="*/ 22003 w 1201"/>
                  <a:gd name="T1" fmla="*/ 954890 h 1217"/>
                  <a:gd name="T2" fmla="*/ 930410 w 1201"/>
                  <a:gd name="T3" fmla="*/ 45546 h 1217"/>
                  <a:gd name="T4" fmla="*/ 931981 w 1201"/>
                  <a:gd name="T5" fmla="*/ 45546 h 1217"/>
                  <a:gd name="T6" fmla="*/ 1841960 w 1201"/>
                  <a:gd name="T7" fmla="*/ 954890 h 1217"/>
                  <a:gd name="T8" fmla="*/ 931981 w 1201"/>
                  <a:gd name="T9" fmla="*/ 1864234 h 1217"/>
                  <a:gd name="T10" fmla="*/ 930410 w 1201"/>
                  <a:gd name="T11" fmla="*/ 1864234 h 1217"/>
                  <a:gd name="T12" fmla="*/ 22003 w 1201"/>
                  <a:gd name="T13" fmla="*/ 954890 h 1217"/>
                  <a:gd name="T14" fmla="*/ 930410 w 1201"/>
                  <a:gd name="T15" fmla="*/ 21988 h 1217"/>
                  <a:gd name="T16" fmla="*/ 0 w 1201"/>
                  <a:gd name="T17" fmla="*/ 954890 h 1217"/>
                  <a:gd name="T18" fmla="*/ 930410 w 1201"/>
                  <a:gd name="T19" fmla="*/ 1887792 h 1217"/>
                  <a:gd name="T20" fmla="*/ 930410 w 1201"/>
                  <a:gd name="T21" fmla="*/ 1911350 h 1217"/>
                  <a:gd name="T22" fmla="*/ 931981 w 1201"/>
                  <a:gd name="T23" fmla="*/ 1911350 h 1217"/>
                  <a:gd name="T24" fmla="*/ 1887537 w 1201"/>
                  <a:gd name="T25" fmla="*/ 954890 h 1217"/>
                  <a:gd name="T26" fmla="*/ 931981 w 1201"/>
                  <a:gd name="T27" fmla="*/ 0 h 1217"/>
                  <a:gd name="T28" fmla="*/ 930410 w 1201"/>
                  <a:gd name="T29" fmla="*/ 0 h 1217"/>
                  <a:gd name="T30" fmla="*/ 930410 w 1201"/>
                  <a:gd name="T31" fmla="*/ 21988 h 12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1" h="1217">
                    <a:moveTo>
                      <a:pt x="14" y="608"/>
                    </a:moveTo>
                    <a:cubicBezTo>
                      <a:pt x="14" y="289"/>
                      <a:pt x="273" y="29"/>
                      <a:pt x="592" y="29"/>
                    </a:cubicBezTo>
                    <a:cubicBezTo>
                      <a:pt x="593" y="29"/>
                      <a:pt x="593" y="29"/>
                      <a:pt x="593" y="29"/>
                    </a:cubicBezTo>
                    <a:cubicBezTo>
                      <a:pt x="913" y="29"/>
                      <a:pt x="1172" y="288"/>
                      <a:pt x="1172" y="608"/>
                    </a:cubicBezTo>
                    <a:cubicBezTo>
                      <a:pt x="1172" y="929"/>
                      <a:pt x="913" y="1187"/>
                      <a:pt x="593" y="1187"/>
                    </a:cubicBezTo>
                    <a:cubicBezTo>
                      <a:pt x="592" y="1187"/>
                      <a:pt x="592" y="1187"/>
                      <a:pt x="592" y="1187"/>
                    </a:cubicBezTo>
                    <a:cubicBezTo>
                      <a:pt x="273" y="1187"/>
                      <a:pt x="14" y="927"/>
                      <a:pt x="14" y="608"/>
                    </a:cubicBezTo>
                    <a:close/>
                    <a:moveTo>
                      <a:pt x="592" y="14"/>
                    </a:moveTo>
                    <a:cubicBezTo>
                      <a:pt x="265" y="15"/>
                      <a:pt x="0" y="281"/>
                      <a:pt x="0" y="608"/>
                    </a:cubicBezTo>
                    <a:cubicBezTo>
                      <a:pt x="0" y="936"/>
                      <a:pt x="265" y="1201"/>
                      <a:pt x="592" y="1202"/>
                    </a:cubicBezTo>
                    <a:cubicBezTo>
                      <a:pt x="592" y="1217"/>
                      <a:pt x="592" y="1217"/>
                      <a:pt x="592" y="1217"/>
                    </a:cubicBezTo>
                    <a:cubicBezTo>
                      <a:pt x="593" y="1217"/>
                      <a:pt x="593" y="1217"/>
                      <a:pt x="593" y="1217"/>
                    </a:cubicBezTo>
                    <a:cubicBezTo>
                      <a:pt x="929" y="1217"/>
                      <a:pt x="1201" y="944"/>
                      <a:pt x="1201" y="608"/>
                    </a:cubicBezTo>
                    <a:cubicBezTo>
                      <a:pt x="1201" y="272"/>
                      <a:pt x="929" y="0"/>
                      <a:pt x="593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592" y="14"/>
                      <a:pt x="592" y="14"/>
                      <a:pt x="59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920" tIns="60960" rIns="121920" bIns="60960"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9" name="Freeform 13"/>
            <p:cNvSpPr/>
            <p:nvPr/>
          </p:nvSpPr>
          <p:spPr bwMode="auto">
            <a:xfrm>
              <a:off x="6195170" y="3609404"/>
              <a:ext cx="1214593" cy="1214128"/>
            </a:xfrm>
            <a:custGeom>
              <a:avLst/>
              <a:gdLst>
                <a:gd name="T0" fmla="*/ 580 w 580"/>
                <a:gd name="T1" fmla="*/ 0 h 579"/>
                <a:gd name="T2" fmla="*/ 1 w 580"/>
                <a:gd name="T3" fmla="*/ 579 h 579"/>
                <a:gd name="T4" fmla="*/ 0 w 580"/>
                <a:gd name="T5" fmla="*/ 579 h 579"/>
                <a:gd name="T6" fmla="*/ 0 w 580"/>
                <a:gd name="T7" fmla="*/ 0 h 579"/>
                <a:gd name="T8" fmla="*/ 580 w 580"/>
                <a:gd name="T9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580" y="0"/>
                  </a:moveTo>
                  <a:cubicBezTo>
                    <a:pt x="580" y="321"/>
                    <a:pt x="321" y="579"/>
                    <a:pt x="1" y="579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70" name="Freeform 14"/>
            <p:cNvSpPr/>
            <p:nvPr/>
          </p:nvSpPr>
          <p:spPr bwMode="auto">
            <a:xfrm>
              <a:off x="4980579" y="2399010"/>
              <a:ext cx="1214591" cy="1210394"/>
            </a:xfrm>
            <a:custGeom>
              <a:avLst/>
              <a:gdLst>
                <a:gd name="T0" fmla="*/ 0 w 580"/>
                <a:gd name="T1" fmla="*/ 579 h 579"/>
                <a:gd name="T2" fmla="*/ 578 w 580"/>
                <a:gd name="T3" fmla="*/ 0 h 579"/>
                <a:gd name="T4" fmla="*/ 580 w 580"/>
                <a:gd name="T5" fmla="*/ 0 h 579"/>
                <a:gd name="T6" fmla="*/ 580 w 580"/>
                <a:gd name="T7" fmla="*/ 579 h 579"/>
                <a:gd name="T8" fmla="*/ 0 w 580"/>
                <a:gd name="T9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0" y="579"/>
                  </a:moveTo>
                  <a:cubicBezTo>
                    <a:pt x="0" y="259"/>
                    <a:pt x="258" y="0"/>
                    <a:pt x="578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80" y="579"/>
                    <a:pt x="580" y="579"/>
                    <a:pt x="580" y="579"/>
                  </a:cubicBezTo>
                  <a:lnTo>
                    <a:pt x="0" y="579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71" name="Freeform 15"/>
            <p:cNvSpPr/>
            <p:nvPr/>
          </p:nvSpPr>
          <p:spPr bwMode="auto">
            <a:xfrm>
              <a:off x="4980579" y="3609404"/>
              <a:ext cx="1214591" cy="1214128"/>
            </a:xfrm>
            <a:custGeom>
              <a:avLst/>
              <a:gdLst>
                <a:gd name="T0" fmla="*/ 0 w 580"/>
                <a:gd name="T1" fmla="*/ 0 h 579"/>
                <a:gd name="T2" fmla="*/ 578 w 580"/>
                <a:gd name="T3" fmla="*/ 579 h 579"/>
                <a:gd name="T4" fmla="*/ 580 w 580"/>
                <a:gd name="T5" fmla="*/ 579 h 579"/>
                <a:gd name="T6" fmla="*/ 580 w 580"/>
                <a:gd name="T7" fmla="*/ 0 h 579"/>
                <a:gd name="T8" fmla="*/ 0 w 580"/>
                <a:gd name="T9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0" y="0"/>
                  </a:moveTo>
                  <a:cubicBezTo>
                    <a:pt x="0" y="321"/>
                    <a:pt x="258" y="579"/>
                    <a:pt x="578" y="579"/>
                  </a:cubicBezTo>
                  <a:cubicBezTo>
                    <a:pt x="580" y="579"/>
                    <a:pt x="580" y="579"/>
                    <a:pt x="580" y="579"/>
                  </a:cubicBezTo>
                  <a:cubicBezTo>
                    <a:pt x="580" y="0"/>
                    <a:pt x="580" y="0"/>
                    <a:pt x="5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72" name="Freeform 12"/>
            <p:cNvSpPr/>
            <p:nvPr/>
          </p:nvSpPr>
          <p:spPr bwMode="auto">
            <a:xfrm>
              <a:off x="6195170" y="2399010"/>
              <a:ext cx="1214593" cy="1210394"/>
            </a:xfrm>
            <a:custGeom>
              <a:avLst/>
              <a:gdLst>
                <a:gd name="T0" fmla="*/ 580 w 580"/>
                <a:gd name="T1" fmla="*/ 579 h 579"/>
                <a:gd name="T2" fmla="*/ 1 w 580"/>
                <a:gd name="T3" fmla="*/ 0 h 579"/>
                <a:gd name="T4" fmla="*/ 0 w 580"/>
                <a:gd name="T5" fmla="*/ 0 h 579"/>
                <a:gd name="T6" fmla="*/ 0 w 580"/>
                <a:gd name="T7" fmla="*/ 579 h 579"/>
                <a:gd name="T8" fmla="*/ 580 w 580"/>
                <a:gd name="T9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580" y="579"/>
                  </a:moveTo>
                  <a:cubicBezTo>
                    <a:pt x="580" y="259"/>
                    <a:pt x="32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9"/>
                    <a:pt x="0" y="579"/>
                    <a:pt x="0" y="579"/>
                  </a:cubicBezTo>
                  <a:lnTo>
                    <a:pt x="580" y="579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73" name="Oval 16"/>
            <p:cNvSpPr>
              <a:spLocks noChangeArrowheads="1"/>
            </p:cNvSpPr>
            <p:nvPr/>
          </p:nvSpPr>
          <p:spPr bwMode="auto">
            <a:xfrm>
              <a:off x="5604692" y="3022885"/>
              <a:ext cx="1192170" cy="119545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1489529" y="350054"/>
            <a:ext cx="4388067" cy="630942"/>
            <a:chOff x="1211907" y="354469"/>
            <a:chExt cx="4388063" cy="630943"/>
          </a:xfrm>
        </p:grpSpPr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3290685" y="731306"/>
              <a:ext cx="2309285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CONTENT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教学内容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58" name="Group 3"/>
          <p:cNvGrpSpPr/>
          <p:nvPr/>
        </p:nvGrpSpPr>
        <p:grpSpPr>
          <a:xfrm>
            <a:off x="6376413" y="1678768"/>
            <a:ext cx="1617076" cy="1618520"/>
            <a:chOff x="6376412" y="1678768"/>
            <a:chExt cx="1617076" cy="1618520"/>
          </a:xfrm>
          <a:solidFill>
            <a:schemeClr val="accent5">
              <a:lumMod val="75000"/>
            </a:schemeClr>
          </a:solidFill>
        </p:grpSpPr>
        <p:sp>
          <p:nvSpPr>
            <p:cNvPr id="59" name="Freeform 35"/>
            <p:cNvSpPr>
              <a:spLocks noEditPoints="1"/>
            </p:cNvSpPr>
            <p:nvPr/>
          </p:nvSpPr>
          <p:spPr bwMode="auto">
            <a:xfrm>
              <a:off x="6376412" y="1678768"/>
              <a:ext cx="1617076" cy="1618520"/>
            </a:xfrm>
            <a:custGeom>
              <a:avLst/>
              <a:gdLst>
                <a:gd name="T0" fmla="*/ 235 w 471"/>
                <a:gd name="T1" fmla="*/ 0 h 471"/>
                <a:gd name="T2" fmla="*/ 0 w 471"/>
                <a:gd name="T3" fmla="*/ 235 h 471"/>
                <a:gd name="T4" fmla="*/ 235 w 471"/>
                <a:gd name="T5" fmla="*/ 471 h 471"/>
                <a:gd name="T6" fmla="*/ 471 w 471"/>
                <a:gd name="T7" fmla="*/ 235 h 471"/>
                <a:gd name="T8" fmla="*/ 235 w 471"/>
                <a:gd name="T9" fmla="*/ 0 h 471"/>
                <a:gd name="T10" fmla="*/ 235 w 471"/>
                <a:gd name="T11" fmla="*/ 408 h 471"/>
                <a:gd name="T12" fmla="*/ 62 w 471"/>
                <a:gd name="T13" fmla="*/ 235 h 471"/>
                <a:gd name="T14" fmla="*/ 235 w 471"/>
                <a:gd name="T15" fmla="*/ 62 h 471"/>
                <a:gd name="T16" fmla="*/ 408 w 471"/>
                <a:gd name="T17" fmla="*/ 235 h 471"/>
                <a:gd name="T18" fmla="*/ 235 w 471"/>
                <a:gd name="T19" fmla="*/ 408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235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5"/>
                    <a:pt x="105" y="471"/>
                    <a:pt x="235" y="471"/>
                  </a:cubicBezTo>
                  <a:cubicBezTo>
                    <a:pt x="365" y="471"/>
                    <a:pt x="471" y="365"/>
                    <a:pt x="471" y="235"/>
                  </a:cubicBezTo>
                  <a:cubicBezTo>
                    <a:pt x="471" y="105"/>
                    <a:pt x="365" y="0"/>
                    <a:pt x="235" y="0"/>
                  </a:cubicBezTo>
                  <a:close/>
                  <a:moveTo>
                    <a:pt x="235" y="408"/>
                  </a:moveTo>
                  <a:cubicBezTo>
                    <a:pt x="140" y="408"/>
                    <a:pt x="62" y="331"/>
                    <a:pt x="62" y="235"/>
                  </a:cubicBezTo>
                  <a:cubicBezTo>
                    <a:pt x="62" y="140"/>
                    <a:pt x="140" y="62"/>
                    <a:pt x="235" y="62"/>
                  </a:cubicBezTo>
                  <a:cubicBezTo>
                    <a:pt x="331" y="62"/>
                    <a:pt x="408" y="140"/>
                    <a:pt x="408" y="235"/>
                  </a:cubicBezTo>
                  <a:cubicBezTo>
                    <a:pt x="408" y="331"/>
                    <a:pt x="331" y="408"/>
                    <a:pt x="235" y="4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id-ID" sz="1800" dirty="0">
                <a:solidFill>
                  <a:schemeClr val="bg1"/>
                </a:solidFill>
              </a:endParaRPr>
            </a:p>
          </p:txBody>
        </p:sp>
        <p:sp>
          <p:nvSpPr>
            <p:cNvPr id="60" name="Shape 4168"/>
            <p:cNvSpPr/>
            <p:nvPr/>
          </p:nvSpPr>
          <p:spPr>
            <a:xfrm>
              <a:off x="7101470" y="2315605"/>
              <a:ext cx="519944" cy="337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3211"/>
                  </a:moveTo>
                  <a:cubicBezTo>
                    <a:pt x="11747" y="14381"/>
                    <a:pt x="9458" y="18011"/>
                    <a:pt x="9360" y="18165"/>
                  </a:cubicBezTo>
                  <a:cubicBezTo>
                    <a:pt x="9249" y="18377"/>
                    <a:pt x="8939" y="18735"/>
                    <a:pt x="8644" y="18441"/>
                  </a:cubicBezTo>
                  <a:cubicBezTo>
                    <a:pt x="8559" y="18357"/>
                    <a:pt x="8459" y="18187"/>
                    <a:pt x="8459" y="17853"/>
                  </a:cubicBezTo>
                  <a:cubicBezTo>
                    <a:pt x="8459" y="17530"/>
                    <a:pt x="8554" y="17204"/>
                    <a:pt x="8565" y="17168"/>
                  </a:cubicBezTo>
                  <a:lnTo>
                    <a:pt x="9680" y="13369"/>
                  </a:lnTo>
                  <a:cubicBezTo>
                    <a:pt x="9471" y="13239"/>
                    <a:pt x="9111" y="13015"/>
                    <a:pt x="8832" y="12829"/>
                  </a:cubicBezTo>
                  <a:lnTo>
                    <a:pt x="8758" y="12781"/>
                  </a:lnTo>
                  <a:cubicBezTo>
                    <a:pt x="8476" y="12597"/>
                    <a:pt x="8124" y="12367"/>
                    <a:pt x="8124" y="11770"/>
                  </a:cubicBezTo>
                  <a:cubicBezTo>
                    <a:pt x="8124" y="11484"/>
                    <a:pt x="8211" y="11152"/>
                    <a:pt x="8393" y="10758"/>
                  </a:cubicBezTo>
                  <a:cubicBezTo>
                    <a:pt x="8927" y="9588"/>
                    <a:pt x="11216" y="5958"/>
                    <a:pt x="11314" y="5804"/>
                  </a:cubicBezTo>
                  <a:cubicBezTo>
                    <a:pt x="11426" y="5592"/>
                    <a:pt x="11735" y="5234"/>
                    <a:pt x="12030" y="5528"/>
                  </a:cubicBezTo>
                  <a:cubicBezTo>
                    <a:pt x="12115" y="5612"/>
                    <a:pt x="12215" y="5782"/>
                    <a:pt x="12215" y="6116"/>
                  </a:cubicBezTo>
                  <a:cubicBezTo>
                    <a:pt x="12215" y="6438"/>
                    <a:pt x="12120" y="6765"/>
                    <a:pt x="12110" y="6801"/>
                  </a:cubicBezTo>
                  <a:lnTo>
                    <a:pt x="10992" y="10600"/>
                  </a:lnTo>
                  <a:cubicBezTo>
                    <a:pt x="11203" y="10730"/>
                    <a:pt x="11563" y="10954"/>
                    <a:pt x="11842" y="11140"/>
                  </a:cubicBezTo>
                  <a:lnTo>
                    <a:pt x="11916" y="11188"/>
                  </a:lnTo>
                  <a:cubicBezTo>
                    <a:pt x="12198" y="11372"/>
                    <a:pt x="12550" y="11602"/>
                    <a:pt x="12550" y="12201"/>
                  </a:cubicBezTo>
                  <a:cubicBezTo>
                    <a:pt x="12550" y="12485"/>
                    <a:pt x="12462" y="12817"/>
                    <a:pt x="12281" y="13211"/>
                  </a:cubicBezTo>
                  <a:close/>
                  <a:moveTo>
                    <a:pt x="16430" y="6048"/>
                  </a:moveTo>
                  <a:cubicBezTo>
                    <a:pt x="16132" y="6048"/>
                    <a:pt x="15840" y="6088"/>
                    <a:pt x="15557" y="6162"/>
                  </a:cubicBezTo>
                  <a:cubicBezTo>
                    <a:pt x="14848" y="2597"/>
                    <a:pt x="12653" y="0"/>
                    <a:pt x="10054" y="0"/>
                  </a:cubicBezTo>
                  <a:cubicBezTo>
                    <a:pt x="6881" y="0"/>
                    <a:pt x="4310" y="3869"/>
                    <a:pt x="4310" y="8641"/>
                  </a:cubicBezTo>
                  <a:cubicBezTo>
                    <a:pt x="4310" y="9067"/>
                    <a:pt x="4330" y="9486"/>
                    <a:pt x="4369" y="9896"/>
                  </a:cubicBezTo>
                  <a:cubicBezTo>
                    <a:pt x="4217" y="9868"/>
                    <a:pt x="4064" y="9850"/>
                    <a:pt x="3906" y="9850"/>
                  </a:cubicBezTo>
                  <a:cubicBezTo>
                    <a:pt x="1749" y="9850"/>
                    <a:pt x="0" y="12481"/>
                    <a:pt x="0" y="15726"/>
                  </a:cubicBezTo>
                  <a:cubicBezTo>
                    <a:pt x="0" y="18969"/>
                    <a:pt x="1749" y="21600"/>
                    <a:pt x="3906" y="21600"/>
                  </a:cubicBezTo>
                  <a:lnTo>
                    <a:pt x="16430" y="21600"/>
                  </a:lnTo>
                  <a:cubicBezTo>
                    <a:pt x="19285" y="21600"/>
                    <a:pt x="21600" y="18119"/>
                    <a:pt x="21600" y="13823"/>
                  </a:cubicBezTo>
                  <a:cubicBezTo>
                    <a:pt x="21600" y="9530"/>
                    <a:pt x="19285" y="6048"/>
                    <a:pt x="16430" y="604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 dirty="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64" name="Group 10"/>
          <p:cNvGrpSpPr/>
          <p:nvPr/>
        </p:nvGrpSpPr>
        <p:grpSpPr bwMode="auto">
          <a:xfrm>
            <a:off x="3605213" y="2409826"/>
            <a:ext cx="585787" cy="387351"/>
            <a:chOff x="3672114" y="2961703"/>
            <a:chExt cx="1188615" cy="782652"/>
          </a:xfrm>
        </p:grpSpPr>
        <p:cxnSp>
          <p:nvCxnSpPr>
            <p:cNvPr id="65" name="Straight Connector 11"/>
            <p:cNvCxnSpPr/>
            <p:nvPr/>
          </p:nvCxnSpPr>
          <p:spPr>
            <a:xfrm flipH="1">
              <a:off x="4412986" y="2961703"/>
              <a:ext cx="447743" cy="77303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2"/>
            <p:cNvCxnSpPr/>
            <p:nvPr/>
          </p:nvCxnSpPr>
          <p:spPr>
            <a:xfrm flipH="1">
              <a:off x="3672114" y="3744355"/>
              <a:ext cx="74087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13"/>
          <p:cNvGrpSpPr/>
          <p:nvPr/>
        </p:nvGrpSpPr>
        <p:grpSpPr bwMode="auto">
          <a:xfrm flipH="1">
            <a:off x="6515101" y="3141664"/>
            <a:ext cx="1189039" cy="782637"/>
            <a:chOff x="3672114" y="2961703"/>
            <a:chExt cx="1188615" cy="782652"/>
          </a:xfrm>
        </p:grpSpPr>
        <p:cxnSp>
          <p:nvCxnSpPr>
            <p:cNvPr id="68" name="Straight Connector 14"/>
            <p:cNvCxnSpPr/>
            <p:nvPr/>
          </p:nvCxnSpPr>
          <p:spPr>
            <a:xfrm flipH="1">
              <a:off x="4411626" y="2961703"/>
              <a:ext cx="449103" cy="774715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5"/>
            <p:cNvCxnSpPr/>
            <p:nvPr/>
          </p:nvCxnSpPr>
          <p:spPr>
            <a:xfrm flipH="1">
              <a:off x="3672114" y="3744355"/>
              <a:ext cx="73951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18"/>
          <p:cNvGrpSpPr/>
          <p:nvPr/>
        </p:nvGrpSpPr>
        <p:grpSpPr bwMode="auto">
          <a:xfrm flipH="1">
            <a:off x="7969251" y="2409826"/>
            <a:ext cx="587375" cy="387351"/>
            <a:chOff x="3672114" y="2961703"/>
            <a:chExt cx="1188615" cy="782652"/>
          </a:xfrm>
        </p:grpSpPr>
        <p:cxnSp>
          <p:nvCxnSpPr>
            <p:cNvPr id="71" name="Straight Connector 19"/>
            <p:cNvCxnSpPr/>
            <p:nvPr/>
          </p:nvCxnSpPr>
          <p:spPr>
            <a:xfrm flipH="1">
              <a:off x="4410983" y="2961703"/>
              <a:ext cx="449746" cy="77303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0"/>
            <p:cNvCxnSpPr/>
            <p:nvPr/>
          </p:nvCxnSpPr>
          <p:spPr>
            <a:xfrm flipH="1">
              <a:off x="3672114" y="3744355"/>
              <a:ext cx="738869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21"/>
          <p:cNvGrpSpPr/>
          <p:nvPr/>
        </p:nvGrpSpPr>
        <p:grpSpPr bwMode="auto">
          <a:xfrm>
            <a:off x="8777287" y="2566653"/>
            <a:ext cx="2295709" cy="889842"/>
            <a:chOff x="9179005" y="2455497"/>
            <a:chExt cx="2295683" cy="889956"/>
          </a:xfrm>
        </p:grpSpPr>
        <p:sp>
          <p:nvSpPr>
            <p:cNvPr id="74" name="TextBox 22"/>
            <p:cNvSpPr txBox="1"/>
            <p:nvPr/>
          </p:nvSpPr>
          <p:spPr>
            <a:xfrm>
              <a:off x="9336349" y="2914703"/>
              <a:ext cx="2138339" cy="43075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5" name="TextBox 23"/>
            <p:cNvSpPr txBox="1"/>
            <p:nvPr/>
          </p:nvSpPr>
          <p:spPr>
            <a:xfrm>
              <a:off x="9179005" y="2455497"/>
              <a:ext cx="1320785" cy="430942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76" name="Group 24"/>
          <p:cNvGrpSpPr/>
          <p:nvPr/>
        </p:nvGrpSpPr>
        <p:grpSpPr bwMode="auto">
          <a:xfrm>
            <a:off x="1065214" y="2566641"/>
            <a:ext cx="2395537" cy="963766"/>
            <a:chOff x="556114" y="2455495"/>
            <a:chExt cx="2394627" cy="963893"/>
          </a:xfrm>
        </p:grpSpPr>
        <p:sp>
          <p:nvSpPr>
            <p:cNvPr id="77" name="TextBox 25"/>
            <p:cNvSpPr txBox="1"/>
            <p:nvPr/>
          </p:nvSpPr>
          <p:spPr>
            <a:xfrm>
              <a:off x="556114" y="2988636"/>
              <a:ext cx="2316870" cy="43075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8" name="TextBox 26"/>
            <p:cNvSpPr txBox="1"/>
            <p:nvPr/>
          </p:nvSpPr>
          <p:spPr>
            <a:xfrm>
              <a:off x="1630443" y="2455495"/>
              <a:ext cx="1320298" cy="43094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79" name="Group 27"/>
          <p:cNvGrpSpPr/>
          <p:nvPr/>
        </p:nvGrpSpPr>
        <p:grpSpPr bwMode="auto">
          <a:xfrm>
            <a:off x="7923216" y="3700925"/>
            <a:ext cx="2819400" cy="927579"/>
            <a:chOff x="9179005" y="2456291"/>
            <a:chExt cx="2819610" cy="926152"/>
          </a:xfrm>
        </p:grpSpPr>
        <p:sp>
          <p:nvSpPr>
            <p:cNvPr id="80" name="TextBox 28"/>
            <p:cNvSpPr txBox="1"/>
            <p:nvPr/>
          </p:nvSpPr>
          <p:spPr>
            <a:xfrm>
              <a:off x="9336177" y="2952411"/>
              <a:ext cx="2662438" cy="4300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just" defTabSz="913765">
                <a:defRPr/>
              </a:pP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93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93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1" name="TextBox 29"/>
            <p:cNvSpPr txBox="1"/>
            <p:nvPr/>
          </p:nvSpPr>
          <p:spPr>
            <a:xfrm>
              <a:off x="9179005" y="2456291"/>
              <a:ext cx="1319312" cy="430224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r">
                <a:lnSpc>
                  <a:spcPct val="150000"/>
                </a:lnSpc>
                <a:defRPr/>
              </a:pPr>
              <a:r>
                <a:rPr lang="zh-CN" altLang="en-US" sz="1600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600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</p:grpSp>
      <p:grpSp>
        <p:nvGrpSpPr>
          <p:cNvPr id="82" name="Group 4"/>
          <p:cNvGrpSpPr/>
          <p:nvPr/>
        </p:nvGrpSpPr>
        <p:grpSpPr bwMode="auto">
          <a:xfrm>
            <a:off x="5630863" y="3308352"/>
            <a:ext cx="957263" cy="2740025"/>
            <a:chOff x="5630340" y="3308955"/>
            <a:chExt cx="957725" cy="2739366"/>
          </a:xfrm>
        </p:grpSpPr>
        <p:grpSp>
          <p:nvGrpSpPr>
            <p:cNvPr id="83" name="Group 49"/>
            <p:cNvGrpSpPr/>
            <p:nvPr/>
          </p:nvGrpSpPr>
          <p:grpSpPr bwMode="auto">
            <a:xfrm>
              <a:off x="5630340" y="4068408"/>
              <a:ext cx="957725" cy="688825"/>
              <a:chOff x="5615826" y="4108318"/>
              <a:chExt cx="957725" cy="688825"/>
            </a:xfrm>
          </p:grpSpPr>
          <p:sp>
            <p:nvSpPr>
              <p:cNvPr id="94" name="Rectangle 9"/>
              <p:cNvSpPr>
                <a:spLocks noChangeArrowheads="1"/>
              </p:cNvSpPr>
              <p:nvPr/>
            </p:nvSpPr>
            <p:spPr bwMode="auto">
              <a:xfrm>
                <a:off x="5615826" y="4109095"/>
                <a:ext cx="957725" cy="68880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3765">
                  <a:defRPr/>
                </a:pPr>
                <a:endParaRPr lang="id-ID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Rectangle 17"/>
              <p:cNvSpPr>
                <a:spLocks noChangeArrowheads="1"/>
              </p:cNvSpPr>
              <p:nvPr/>
            </p:nvSpPr>
            <p:spPr bwMode="auto">
              <a:xfrm>
                <a:off x="6093894" y="4109095"/>
                <a:ext cx="479657" cy="68880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3765">
                  <a:defRPr/>
                </a:pPr>
                <a:endParaRPr lang="id-ID" sz="1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oup 52"/>
            <p:cNvGrpSpPr/>
            <p:nvPr/>
          </p:nvGrpSpPr>
          <p:grpSpPr bwMode="auto">
            <a:xfrm>
              <a:off x="5630340" y="4819854"/>
              <a:ext cx="957725" cy="688825"/>
              <a:chOff x="5615826" y="4859764"/>
              <a:chExt cx="957725" cy="688825"/>
            </a:xfrm>
          </p:grpSpPr>
          <p:sp>
            <p:nvSpPr>
              <p:cNvPr id="92" name="Rectangle 8"/>
              <p:cNvSpPr>
                <a:spLocks noChangeArrowheads="1"/>
              </p:cNvSpPr>
              <p:nvPr/>
            </p:nvSpPr>
            <p:spPr bwMode="auto">
              <a:xfrm>
                <a:off x="5615826" y="4859802"/>
                <a:ext cx="957725" cy="68880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3765">
                  <a:defRPr/>
                </a:pPr>
                <a:endParaRPr lang="id-ID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Rectangle 18"/>
              <p:cNvSpPr>
                <a:spLocks noChangeArrowheads="1"/>
              </p:cNvSpPr>
              <p:nvPr/>
            </p:nvSpPr>
            <p:spPr bwMode="auto">
              <a:xfrm>
                <a:off x="6093894" y="4859802"/>
                <a:ext cx="479657" cy="68880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3765">
                  <a:defRPr/>
                </a:pPr>
                <a:endParaRPr lang="id-ID" sz="1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55"/>
            <p:cNvGrpSpPr/>
            <p:nvPr/>
          </p:nvGrpSpPr>
          <p:grpSpPr bwMode="auto">
            <a:xfrm>
              <a:off x="5630340" y="5567616"/>
              <a:ext cx="957725" cy="480705"/>
              <a:chOff x="5615826" y="5607526"/>
              <a:chExt cx="957725" cy="480705"/>
            </a:xfrm>
          </p:grpSpPr>
          <p:sp>
            <p:nvSpPr>
              <p:cNvPr id="89" name="Freeform 7"/>
              <p:cNvSpPr/>
              <p:nvPr/>
            </p:nvSpPr>
            <p:spPr bwMode="auto">
              <a:xfrm>
                <a:off x="5615826" y="5607526"/>
                <a:ext cx="957725" cy="480705"/>
              </a:xfrm>
              <a:custGeom>
                <a:avLst/>
                <a:gdLst>
                  <a:gd name="T0" fmla="*/ 478863 w 520"/>
                  <a:gd name="T1" fmla="*/ 480705 h 261"/>
                  <a:gd name="T2" fmla="*/ 0 w 520"/>
                  <a:gd name="T3" fmla="*/ 0 h 261"/>
                  <a:gd name="T4" fmla="*/ 957725 w 520"/>
                  <a:gd name="T5" fmla="*/ 0 h 261"/>
                  <a:gd name="T6" fmla="*/ 478863 w 520"/>
                  <a:gd name="T7" fmla="*/ 480705 h 2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20" h="261">
                    <a:moveTo>
                      <a:pt x="260" y="261"/>
                    </a:moveTo>
                    <a:lnTo>
                      <a:pt x="0" y="0"/>
                    </a:lnTo>
                    <a:lnTo>
                      <a:pt x="520" y="0"/>
                    </a:lnTo>
                    <a:lnTo>
                      <a:pt x="260" y="261"/>
                    </a:lnTo>
                    <a:close/>
                  </a:path>
                </a:pathLst>
              </a:custGeom>
              <a:solidFill>
                <a:srgbClr val="ECA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5954713" y="5944571"/>
                <a:ext cx="279950" cy="143659"/>
              </a:xfrm>
              <a:custGeom>
                <a:avLst/>
                <a:gdLst>
                  <a:gd name="T0" fmla="*/ 139975 w 152"/>
                  <a:gd name="T1" fmla="*/ 143659 h 78"/>
                  <a:gd name="T2" fmla="*/ 279950 w 152"/>
                  <a:gd name="T3" fmla="*/ 0 h 78"/>
                  <a:gd name="T4" fmla="*/ 0 w 152"/>
                  <a:gd name="T5" fmla="*/ 0 h 78"/>
                  <a:gd name="T6" fmla="*/ 0 w 152"/>
                  <a:gd name="T7" fmla="*/ 0 h 78"/>
                  <a:gd name="T8" fmla="*/ 139975 w 152"/>
                  <a:gd name="T9" fmla="*/ 14365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" h="78">
                    <a:moveTo>
                      <a:pt x="76" y="78"/>
                    </a:moveTo>
                    <a:lnTo>
                      <a:pt x="152" y="0"/>
                    </a:lnTo>
                    <a:lnTo>
                      <a:pt x="0" y="0"/>
                    </a:lnTo>
                    <a:lnTo>
                      <a:pt x="76" y="78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Freeform 20"/>
              <p:cNvSpPr/>
              <p:nvPr/>
            </p:nvSpPr>
            <p:spPr bwMode="auto">
              <a:xfrm>
                <a:off x="6093894" y="5607335"/>
                <a:ext cx="479657" cy="480896"/>
              </a:xfrm>
              <a:custGeom>
                <a:avLst/>
                <a:gdLst>
                  <a:gd name="T0" fmla="*/ 0 w 260"/>
                  <a:gd name="T1" fmla="*/ 261 h 261"/>
                  <a:gd name="T2" fmla="*/ 260 w 260"/>
                  <a:gd name="T3" fmla="*/ 0 h 261"/>
                  <a:gd name="T4" fmla="*/ 0 w 260"/>
                  <a:gd name="T5" fmla="*/ 0 h 261"/>
                  <a:gd name="T6" fmla="*/ 0 w 260"/>
                  <a:gd name="T7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0" h="261">
                    <a:moveTo>
                      <a:pt x="0" y="261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3765">
                  <a:defRPr/>
                </a:pPr>
                <a:endParaRPr lang="id-ID" sz="18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6" name="Group 59"/>
            <p:cNvGrpSpPr/>
            <p:nvPr/>
          </p:nvGrpSpPr>
          <p:grpSpPr bwMode="auto">
            <a:xfrm>
              <a:off x="5630340" y="3308955"/>
              <a:ext cx="957725" cy="688825"/>
              <a:chOff x="5615826" y="4108318"/>
              <a:chExt cx="957725" cy="688825"/>
            </a:xfrm>
          </p:grpSpPr>
          <p:sp>
            <p:nvSpPr>
              <p:cNvPr id="87" name="Rectangle 9"/>
              <p:cNvSpPr>
                <a:spLocks noChangeArrowheads="1"/>
              </p:cNvSpPr>
              <p:nvPr/>
            </p:nvSpPr>
            <p:spPr bwMode="auto">
              <a:xfrm>
                <a:off x="5615826" y="4108318"/>
                <a:ext cx="957725" cy="68880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defTabSz="913765">
                  <a:defRPr/>
                </a:pPr>
                <a:endParaRPr lang="id-ID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Rectangle 17"/>
              <p:cNvSpPr>
                <a:spLocks noChangeArrowheads="1"/>
              </p:cNvSpPr>
              <p:nvPr/>
            </p:nvSpPr>
            <p:spPr bwMode="auto">
              <a:xfrm>
                <a:off x="6093894" y="4108318"/>
                <a:ext cx="479657" cy="68880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1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3765">
                  <a:defRPr/>
                </a:pPr>
                <a:endParaRPr lang="id-ID" sz="18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6" name="Group 2"/>
          <p:cNvGrpSpPr/>
          <p:nvPr/>
        </p:nvGrpSpPr>
        <p:grpSpPr>
          <a:xfrm>
            <a:off x="4185422" y="1678768"/>
            <a:ext cx="1617076" cy="1618520"/>
            <a:chOff x="4185421" y="1678768"/>
            <a:chExt cx="1617076" cy="1618520"/>
          </a:xfrm>
          <a:solidFill>
            <a:schemeClr val="accent5">
              <a:lumMod val="75000"/>
            </a:schemeClr>
          </a:solidFill>
        </p:grpSpPr>
        <p:sp>
          <p:nvSpPr>
            <p:cNvPr id="97" name="Freeform 35"/>
            <p:cNvSpPr>
              <a:spLocks noEditPoints="1"/>
            </p:cNvSpPr>
            <p:nvPr/>
          </p:nvSpPr>
          <p:spPr bwMode="auto">
            <a:xfrm>
              <a:off x="4185421" y="1678768"/>
              <a:ext cx="1617076" cy="1618520"/>
            </a:xfrm>
            <a:custGeom>
              <a:avLst/>
              <a:gdLst>
                <a:gd name="T0" fmla="*/ 235 w 471"/>
                <a:gd name="T1" fmla="*/ 0 h 471"/>
                <a:gd name="T2" fmla="*/ 0 w 471"/>
                <a:gd name="T3" fmla="*/ 235 h 471"/>
                <a:gd name="T4" fmla="*/ 235 w 471"/>
                <a:gd name="T5" fmla="*/ 471 h 471"/>
                <a:gd name="T6" fmla="*/ 471 w 471"/>
                <a:gd name="T7" fmla="*/ 235 h 471"/>
                <a:gd name="T8" fmla="*/ 235 w 471"/>
                <a:gd name="T9" fmla="*/ 0 h 471"/>
                <a:gd name="T10" fmla="*/ 235 w 471"/>
                <a:gd name="T11" fmla="*/ 408 h 471"/>
                <a:gd name="T12" fmla="*/ 62 w 471"/>
                <a:gd name="T13" fmla="*/ 235 h 471"/>
                <a:gd name="T14" fmla="*/ 235 w 471"/>
                <a:gd name="T15" fmla="*/ 62 h 471"/>
                <a:gd name="T16" fmla="*/ 408 w 471"/>
                <a:gd name="T17" fmla="*/ 235 h 471"/>
                <a:gd name="T18" fmla="*/ 235 w 471"/>
                <a:gd name="T19" fmla="*/ 408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235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5"/>
                    <a:pt x="105" y="471"/>
                    <a:pt x="235" y="471"/>
                  </a:cubicBezTo>
                  <a:cubicBezTo>
                    <a:pt x="365" y="471"/>
                    <a:pt x="471" y="365"/>
                    <a:pt x="471" y="235"/>
                  </a:cubicBezTo>
                  <a:cubicBezTo>
                    <a:pt x="471" y="105"/>
                    <a:pt x="365" y="0"/>
                    <a:pt x="235" y="0"/>
                  </a:cubicBezTo>
                  <a:close/>
                  <a:moveTo>
                    <a:pt x="235" y="408"/>
                  </a:moveTo>
                  <a:cubicBezTo>
                    <a:pt x="140" y="408"/>
                    <a:pt x="62" y="331"/>
                    <a:pt x="62" y="235"/>
                  </a:cubicBezTo>
                  <a:cubicBezTo>
                    <a:pt x="62" y="140"/>
                    <a:pt x="140" y="62"/>
                    <a:pt x="235" y="62"/>
                  </a:cubicBezTo>
                  <a:cubicBezTo>
                    <a:pt x="331" y="62"/>
                    <a:pt x="408" y="140"/>
                    <a:pt x="408" y="235"/>
                  </a:cubicBezTo>
                  <a:cubicBezTo>
                    <a:pt x="408" y="331"/>
                    <a:pt x="331" y="408"/>
                    <a:pt x="235" y="4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id-ID" sz="1800" dirty="0">
                <a:solidFill>
                  <a:schemeClr val="bg1"/>
                </a:solidFill>
              </a:endParaRPr>
            </a:p>
          </p:txBody>
        </p:sp>
        <p:sp>
          <p:nvSpPr>
            <p:cNvPr id="98" name="Shape 2102"/>
            <p:cNvSpPr/>
            <p:nvPr/>
          </p:nvSpPr>
          <p:spPr>
            <a:xfrm>
              <a:off x="4581544" y="2292503"/>
              <a:ext cx="535463" cy="42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99" name="Group 1"/>
          <p:cNvGrpSpPr/>
          <p:nvPr/>
        </p:nvGrpSpPr>
        <p:grpSpPr bwMode="auto">
          <a:xfrm>
            <a:off x="5278439" y="1677988"/>
            <a:ext cx="1616075" cy="1619251"/>
            <a:chOff x="5277897" y="1678768"/>
            <a:chExt cx="1617076" cy="1618520"/>
          </a:xfrm>
        </p:grpSpPr>
        <p:sp>
          <p:nvSpPr>
            <p:cNvPr id="100" name="Freeform 35"/>
            <p:cNvSpPr>
              <a:spLocks noEditPoints="1"/>
            </p:cNvSpPr>
            <p:nvPr/>
          </p:nvSpPr>
          <p:spPr bwMode="auto">
            <a:xfrm>
              <a:off x="5277897" y="1678768"/>
              <a:ext cx="1617076" cy="1618520"/>
            </a:xfrm>
            <a:custGeom>
              <a:avLst/>
              <a:gdLst>
                <a:gd name="T0" fmla="*/ 235 w 471"/>
                <a:gd name="T1" fmla="*/ 0 h 471"/>
                <a:gd name="T2" fmla="*/ 0 w 471"/>
                <a:gd name="T3" fmla="*/ 235 h 471"/>
                <a:gd name="T4" fmla="*/ 235 w 471"/>
                <a:gd name="T5" fmla="*/ 471 h 471"/>
                <a:gd name="T6" fmla="*/ 471 w 471"/>
                <a:gd name="T7" fmla="*/ 235 h 471"/>
                <a:gd name="T8" fmla="*/ 235 w 471"/>
                <a:gd name="T9" fmla="*/ 0 h 471"/>
                <a:gd name="T10" fmla="*/ 235 w 471"/>
                <a:gd name="T11" fmla="*/ 408 h 471"/>
                <a:gd name="T12" fmla="*/ 62 w 471"/>
                <a:gd name="T13" fmla="*/ 235 h 471"/>
                <a:gd name="T14" fmla="*/ 235 w 471"/>
                <a:gd name="T15" fmla="*/ 62 h 471"/>
                <a:gd name="T16" fmla="*/ 408 w 471"/>
                <a:gd name="T17" fmla="*/ 235 h 471"/>
                <a:gd name="T18" fmla="*/ 235 w 471"/>
                <a:gd name="T19" fmla="*/ 408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471">
                  <a:moveTo>
                    <a:pt x="235" y="0"/>
                  </a:moveTo>
                  <a:cubicBezTo>
                    <a:pt x="105" y="0"/>
                    <a:pt x="0" y="105"/>
                    <a:pt x="0" y="235"/>
                  </a:cubicBezTo>
                  <a:cubicBezTo>
                    <a:pt x="0" y="365"/>
                    <a:pt x="105" y="471"/>
                    <a:pt x="235" y="471"/>
                  </a:cubicBezTo>
                  <a:cubicBezTo>
                    <a:pt x="365" y="471"/>
                    <a:pt x="471" y="365"/>
                    <a:pt x="471" y="235"/>
                  </a:cubicBezTo>
                  <a:cubicBezTo>
                    <a:pt x="471" y="105"/>
                    <a:pt x="365" y="0"/>
                    <a:pt x="235" y="0"/>
                  </a:cubicBezTo>
                  <a:close/>
                  <a:moveTo>
                    <a:pt x="235" y="408"/>
                  </a:moveTo>
                  <a:cubicBezTo>
                    <a:pt x="140" y="408"/>
                    <a:pt x="62" y="331"/>
                    <a:pt x="62" y="235"/>
                  </a:cubicBezTo>
                  <a:cubicBezTo>
                    <a:pt x="62" y="140"/>
                    <a:pt x="140" y="62"/>
                    <a:pt x="235" y="62"/>
                  </a:cubicBezTo>
                  <a:cubicBezTo>
                    <a:pt x="331" y="62"/>
                    <a:pt x="408" y="140"/>
                    <a:pt x="408" y="235"/>
                  </a:cubicBezTo>
                  <a:cubicBezTo>
                    <a:pt x="408" y="331"/>
                    <a:pt x="331" y="408"/>
                    <a:pt x="235" y="4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id-ID" sz="1800" dirty="0">
                <a:solidFill>
                  <a:schemeClr val="bg1"/>
                </a:solidFill>
              </a:endParaRPr>
            </a:p>
          </p:txBody>
        </p:sp>
        <p:sp>
          <p:nvSpPr>
            <p:cNvPr id="101" name="Freeform 51"/>
            <p:cNvSpPr>
              <a:spLocks noEditPoints="1"/>
            </p:cNvSpPr>
            <p:nvPr/>
          </p:nvSpPr>
          <p:spPr bwMode="auto">
            <a:xfrm>
              <a:off x="5860870" y="2326176"/>
              <a:ext cx="490842" cy="404630"/>
            </a:xfrm>
            <a:custGeom>
              <a:avLst/>
              <a:gdLst>
                <a:gd name="T0" fmla="*/ 83 w 107"/>
                <a:gd name="T1" fmla="*/ 63 h 88"/>
                <a:gd name="T2" fmla="*/ 83 w 107"/>
                <a:gd name="T3" fmla="*/ 7 h 88"/>
                <a:gd name="T4" fmla="*/ 83 w 107"/>
                <a:gd name="T5" fmla="*/ 3 h 88"/>
                <a:gd name="T6" fmla="*/ 85 w 107"/>
                <a:gd name="T7" fmla="*/ 0 h 88"/>
                <a:gd name="T8" fmla="*/ 87 w 107"/>
                <a:gd name="T9" fmla="*/ 0 h 88"/>
                <a:gd name="T10" fmla="*/ 89 w 107"/>
                <a:gd name="T11" fmla="*/ 0 h 88"/>
                <a:gd name="T12" fmla="*/ 89 w 107"/>
                <a:gd name="T13" fmla="*/ 69 h 88"/>
                <a:gd name="T14" fmla="*/ 87 w 107"/>
                <a:gd name="T15" fmla="*/ 70 h 88"/>
                <a:gd name="T16" fmla="*/ 85 w 107"/>
                <a:gd name="T17" fmla="*/ 69 h 88"/>
                <a:gd name="T18" fmla="*/ 83 w 107"/>
                <a:gd name="T19" fmla="*/ 67 h 88"/>
                <a:gd name="T20" fmla="*/ 83 w 107"/>
                <a:gd name="T21" fmla="*/ 63 h 88"/>
                <a:gd name="T22" fmla="*/ 24 w 107"/>
                <a:gd name="T23" fmla="*/ 63 h 88"/>
                <a:gd name="T24" fmla="*/ 24 w 107"/>
                <a:gd name="T25" fmla="*/ 7 h 88"/>
                <a:gd name="T26" fmla="*/ 24 w 107"/>
                <a:gd name="T27" fmla="*/ 3 h 88"/>
                <a:gd name="T28" fmla="*/ 22 w 107"/>
                <a:gd name="T29" fmla="*/ 0 h 88"/>
                <a:gd name="T30" fmla="*/ 20 w 107"/>
                <a:gd name="T31" fmla="*/ 0 h 88"/>
                <a:gd name="T32" fmla="*/ 18 w 107"/>
                <a:gd name="T33" fmla="*/ 0 h 88"/>
                <a:gd name="T34" fmla="*/ 18 w 107"/>
                <a:gd name="T35" fmla="*/ 69 h 88"/>
                <a:gd name="T36" fmla="*/ 20 w 107"/>
                <a:gd name="T37" fmla="*/ 70 h 88"/>
                <a:gd name="T38" fmla="*/ 22 w 107"/>
                <a:gd name="T39" fmla="*/ 69 h 88"/>
                <a:gd name="T40" fmla="*/ 24 w 107"/>
                <a:gd name="T41" fmla="*/ 67 h 88"/>
                <a:gd name="T42" fmla="*/ 24 w 107"/>
                <a:gd name="T43" fmla="*/ 63 h 88"/>
                <a:gd name="T44" fmla="*/ 36 w 107"/>
                <a:gd name="T45" fmla="*/ 51 h 88"/>
                <a:gd name="T46" fmla="*/ 36 w 107"/>
                <a:gd name="T47" fmla="*/ 55 h 88"/>
                <a:gd name="T48" fmla="*/ 33 w 107"/>
                <a:gd name="T49" fmla="*/ 58 h 88"/>
                <a:gd name="T50" fmla="*/ 31 w 107"/>
                <a:gd name="T51" fmla="*/ 59 h 88"/>
                <a:gd name="T52" fmla="*/ 29 w 107"/>
                <a:gd name="T53" fmla="*/ 58 h 88"/>
                <a:gd name="T54" fmla="*/ 29 w 107"/>
                <a:gd name="T55" fmla="*/ 12 h 88"/>
                <a:gd name="T56" fmla="*/ 31 w 107"/>
                <a:gd name="T57" fmla="*/ 11 h 88"/>
                <a:gd name="T58" fmla="*/ 33 w 107"/>
                <a:gd name="T59" fmla="*/ 12 h 88"/>
                <a:gd name="T60" fmla="*/ 36 w 107"/>
                <a:gd name="T61" fmla="*/ 14 h 88"/>
                <a:gd name="T62" fmla="*/ 36 w 107"/>
                <a:gd name="T63" fmla="*/ 18 h 88"/>
                <a:gd name="T64" fmla="*/ 36 w 107"/>
                <a:gd name="T65" fmla="*/ 51 h 88"/>
                <a:gd name="T66" fmla="*/ 61 w 107"/>
                <a:gd name="T67" fmla="*/ 80 h 88"/>
                <a:gd name="T68" fmla="*/ 54 w 107"/>
                <a:gd name="T69" fmla="*/ 88 h 88"/>
                <a:gd name="T70" fmla="*/ 46 w 107"/>
                <a:gd name="T71" fmla="*/ 80 h 88"/>
                <a:gd name="T72" fmla="*/ 46 w 107"/>
                <a:gd name="T73" fmla="*/ 24 h 88"/>
                <a:gd name="T74" fmla="*/ 54 w 107"/>
                <a:gd name="T75" fmla="*/ 16 h 88"/>
                <a:gd name="T76" fmla="*/ 61 w 107"/>
                <a:gd name="T77" fmla="*/ 24 h 88"/>
                <a:gd name="T78" fmla="*/ 61 w 107"/>
                <a:gd name="T79" fmla="*/ 80 h 88"/>
                <a:gd name="T80" fmla="*/ 71 w 107"/>
                <a:gd name="T81" fmla="*/ 51 h 88"/>
                <a:gd name="T82" fmla="*/ 71 w 107"/>
                <a:gd name="T83" fmla="*/ 55 h 88"/>
                <a:gd name="T84" fmla="*/ 74 w 107"/>
                <a:gd name="T85" fmla="*/ 58 h 88"/>
                <a:gd name="T86" fmla="*/ 76 w 107"/>
                <a:gd name="T87" fmla="*/ 59 h 88"/>
                <a:gd name="T88" fmla="*/ 78 w 107"/>
                <a:gd name="T89" fmla="*/ 58 h 88"/>
                <a:gd name="T90" fmla="*/ 78 w 107"/>
                <a:gd name="T91" fmla="*/ 12 h 88"/>
                <a:gd name="T92" fmla="*/ 76 w 107"/>
                <a:gd name="T93" fmla="*/ 11 h 88"/>
                <a:gd name="T94" fmla="*/ 74 w 107"/>
                <a:gd name="T95" fmla="*/ 12 h 88"/>
                <a:gd name="T96" fmla="*/ 71 w 107"/>
                <a:gd name="T97" fmla="*/ 14 h 88"/>
                <a:gd name="T98" fmla="*/ 71 w 107"/>
                <a:gd name="T99" fmla="*/ 18 h 88"/>
                <a:gd name="T100" fmla="*/ 71 w 107"/>
                <a:gd name="T101" fmla="*/ 5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88">
                  <a:moveTo>
                    <a:pt x="83" y="63"/>
                  </a:moveTo>
                  <a:cubicBezTo>
                    <a:pt x="97" y="47"/>
                    <a:pt x="97" y="23"/>
                    <a:pt x="83" y="7"/>
                  </a:cubicBezTo>
                  <a:cubicBezTo>
                    <a:pt x="82" y="6"/>
                    <a:pt x="82" y="4"/>
                    <a:pt x="83" y="3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6" y="0"/>
                    <a:pt x="86" y="0"/>
                    <a:pt x="87" y="0"/>
                  </a:cubicBezTo>
                  <a:cubicBezTo>
                    <a:pt x="88" y="0"/>
                    <a:pt x="89" y="0"/>
                    <a:pt x="89" y="0"/>
                  </a:cubicBezTo>
                  <a:cubicBezTo>
                    <a:pt x="107" y="20"/>
                    <a:pt x="107" y="50"/>
                    <a:pt x="89" y="69"/>
                  </a:cubicBezTo>
                  <a:cubicBezTo>
                    <a:pt x="89" y="70"/>
                    <a:pt x="88" y="70"/>
                    <a:pt x="87" y="70"/>
                  </a:cubicBezTo>
                  <a:cubicBezTo>
                    <a:pt x="86" y="70"/>
                    <a:pt x="86" y="70"/>
                    <a:pt x="85" y="69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2" y="65"/>
                    <a:pt x="82" y="64"/>
                    <a:pt x="83" y="63"/>
                  </a:cubicBezTo>
                  <a:close/>
                  <a:moveTo>
                    <a:pt x="24" y="63"/>
                  </a:moveTo>
                  <a:cubicBezTo>
                    <a:pt x="10" y="47"/>
                    <a:pt x="10" y="23"/>
                    <a:pt x="24" y="7"/>
                  </a:cubicBezTo>
                  <a:cubicBezTo>
                    <a:pt x="25" y="6"/>
                    <a:pt x="25" y="4"/>
                    <a:pt x="24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0" y="20"/>
                    <a:pt x="0" y="50"/>
                    <a:pt x="18" y="69"/>
                  </a:cubicBezTo>
                  <a:cubicBezTo>
                    <a:pt x="18" y="70"/>
                    <a:pt x="19" y="70"/>
                    <a:pt x="20" y="70"/>
                  </a:cubicBezTo>
                  <a:cubicBezTo>
                    <a:pt x="21" y="70"/>
                    <a:pt x="21" y="70"/>
                    <a:pt x="22" y="69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5"/>
                    <a:pt x="25" y="64"/>
                    <a:pt x="24" y="63"/>
                  </a:cubicBezTo>
                  <a:close/>
                  <a:moveTo>
                    <a:pt x="36" y="51"/>
                  </a:moveTo>
                  <a:cubicBezTo>
                    <a:pt x="37" y="53"/>
                    <a:pt x="37" y="54"/>
                    <a:pt x="36" y="55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2" y="59"/>
                    <a:pt x="31" y="59"/>
                  </a:cubicBezTo>
                  <a:cubicBezTo>
                    <a:pt x="30" y="58"/>
                    <a:pt x="30" y="58"/>
                    <a:pt x="29" y="58"/>
                  </a:cubicBezTo>
                  <a:cubicBezTo>
                    <a:pt x="18" y="44"/>
                    <a:pt x="18" y="25"/>
                    <a:pt x="29" y="12"/>
                  </a:cubicBezTo>
                  <a:cubicBezTo>
                    <a:pt x="30" y="11"/>
                    <a:pt x="30" y="11"/>
                    <a:pt x="31" y="11"/>
                  </a:cubicBezTo>
                  <a:cubicBezTo>
                    <a:pt x="32" y="11"/>
                    <a:pt x="33" y="11"/>
                    <a:pt x="33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5"/>
                    <a:pt x="37" y="17"/>
                    <a:pt x="36" y="18"/>
                  </a:cubicBezTo>
                  <a:cubicBezTo>
                    <a:pt x="28" y="28"/>
                    <a:pt x="28" y="42"/>
                    <a:pt x="36" y="51"/>
                  </a:cubicBezTo>
                  <a:close/>
                  <a:moveTo>
                    <a:pt x="61" y="80"/>
                  </a:moveTo>
                  <a:cubicBezTo>
                    <a:pt x="61" y="84"/>
                    <a:pt x="58" y="88"/>
                    <a:pt x="54" y="88"/>
                  </a:cubicBezTo>
                  <a:cubicBezTo>
                    <a:pt x="49" y="88"/>
                    <a:pt x="46" y="84"/>
                    <a:pt x="46" y="80"/>
                  </a:cubicBezTo>
                  <a:cubicBezTo>
                    <a:pt x="46" y="60"/>
                    <a:pt x="46" y="44"/>
                    <a:pt x="46" y="24"/>
                  </a:cubicBezTo>
                  <a:cubicBezTo>
                    <a:pt x="46" y="19"/>
                    <a:pt x="49" y="16"/>
                    <a:pt x="54" y="16"/>
                  </a:cubicBezTo>
                  <a:cubicBezTo>
                    <a:pt x="58" y="16"/>
                    <a:pt x="61" y="19"/>
                    <a:pt x="61" y="24"/>
                  </a:cubicBezTo>
                  <a:cubicBezTo>
                    <a:pt x="61" y="44"/>
                    <a:pt x="61" y="60"/>
                    <a:pt x="61" y="80"/>
                  </a:cubicBezTo>
                  <a:close/>
                  <a:moveTo>
                    <a:pt x="71" y="51"/>
                  </a:moveTo>
                  <a:cubicBezTo>
                    <a:pt x="70" y="53"/>
                    <a:pt x="70" y="54"/>
                    <a:pt x="71" y="55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5" y="59"/>
                    <a:pt x="76" y="59"/>
                  </a:cubicBezTo>
                  <a:cubicBezTo>
                    <a:pt x="77" y="58"/>
                    <a:pt x="77" y="58"/>
                    <a:pt x="78" y="58"/>
                  </a:cubicBezTo>
                  <a:cubicBezTo>
                    <a:pt x="89" y="44"/>
                    <a:pt x="89" y="25"/>
                    <a:pt x="78" y="12"/>
                  </a:cubicBezTo>
                  <a:cubicBezTo>
                    <a:pt x="77" y="11"/>
                    <a:pt x="77" y="11"/>
                    <a:pt x="76" y="11"/>
                  </a:cubicBezTo>
                  <a:cubicBezTo>
                    <a:pt x="75" y="11"/>
                    <a:pt x="74" y="11"/>
                    <a:pt x="74" y="12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0" y="15"/>
                    <a:pt x="70" y="17"/>
                    <a:pt x="71" y="18"/>
                  </a:cubicBezTo>
                  <a:cubicBezTo>
                    <a:pt x="79" y="28"/>
                    <a:pt x="79" y="42"/>
                    <a:pt x="71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676558" y="2605327"/>
            <a:ext cx="4851628" cy="1223784"/>
            <a:chOff x="4156886" y="1326138"/>
            <a:chExt cx="6468838" cy="1631710"/>
          </a:xfrm>
        </p:grpSpPr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4156886" y="1326138"/>
              <a:ext cx="5101746" cy="1149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zh-CN" altLang="en-US" sz="5000" spc="600" dirty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教</a:t>
              </a:r>
              <a:r>
                <a:rPr lang="zh-CN" altLang="en-US" sz="5000" spc="6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学</a:t>
              </a:r>
              <a:r>
                <a:rPr lang="zh-CN" altLang="en-US" sz="5000" spc="600" dirty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目标</a:t>
              </a:r>
              <a:endParaRPr lang="zh-CN" altLang="en-US" sz="5000" spc="6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  <p:sp>
          <p:nvSpPr>
            <p:cNvPr id="14" name="TextBox 111"/>
            <p:cNvSpPr txBox="1"/>
            <p:nvPr/>
          </p:nvSpPr>
          <p:spPr>
            <a:xfrm>
              <a:off x="4156886" y="2424369"/>
              <a:ext cx="6468838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spc="300" dirty="0" smtClean="0">
                  <a:solidFill>
                    <a:schemeClr val="bg1"/>
                  </a:solidFill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TEACHING GOAL</a:t>
              </a:r>
              <a:endParaRPr lang="zh-CN" altLang="en-US" sz="2000" spc="300" dirty="0">
                <a:solidFill>
                  <a:schemeClr val="bg1"/>
                </a:solidFill>
                <a:latin typeface="方正小标宋_GBK" panose="03000509000000000000" pitchFamily="65" charset="-122"/>
                <a:ea typeface="方正小标宋_GBK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89528" y="350054"/>
            <a:ext cx="4172464" cy="630942"/>
            <a:chOff x="1211907" y="354469"/>
            <a:chExt cx="4172460" cy="630943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506290" y="731306"/>
              <a:ext cx="1878077" cy="210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45720" tIns="22860" rIns="45720" bIns="22860">
              <a:spAutoFit/>
            </a:bodyPr>
            <a:lstStyle/>
            <a:p>
              <a:pPr algn="ctr" defTabSz="1087755"/>
              <a:r>
                <a:rPr lang="en-CA" sz="1065" spc="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TEACHING GOAL</a:t>
              </a:r>
              <a:endParaRPr lang="en-CA" sz="1065" spc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11907" y="354469"/>
              <a:ext cx="2133916" cy="630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087755"/>
              <a:r>
                <a:rPr lang="zh-CN" altLang="en-US" sz="3500" b="1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</a:t>
              </a:r>
              <a:r>
                <a:rPr lang="zh-CN" altLang="en-US" sz="3500" b="1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目标</a:t>
              </a:r>
              <a:endParaRPr lang="en-CA" altLang="zh-CN" sz="35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74752" r="63450"/>
          <a:stretch>
            <a:fillRect/>
          </a:stretch>
        </p:blipFill>
        <p:spPr>
          <a:xfrm flipH="1">
            <a:off x="234043" y="261256"/>
            <a:ext cx="1217386" cy="618529"/>
          </a:xfrm>
          <a:prstGeom prst="rect">
            <a:avLst/>
          </a:prstGeom>
        </p:spPr>
      </p:pic>
      <p:grpSp>
        <p:nvGrpSpPr>
          <p:cNvPr id="25" name="Group 44"/>
          <p:cNvGrpSpPr/>
          <p:nvPr/>
        </p:nvGrpSpPr>
        <p:grpSpPr bwMode="auto">
          <a:xfrm>
            <a:off x="1039814" y="4196898"/>
            <a:ext cx="2373313" cy="1147641"/>
            <a:chOff x="5409671" y="2933595"/>
            <a:chExt cx="2372955" cy="1146412"/>
          </a:xfrm>
        </p:grpSpPr>
        <p:sp>
          <p:nvSpPr>
            <p:cNvPr id="26" name="TextBox 45"/>
            <p:cNvSpPr txBox="1"/>
            <p:nvPr/>
          </p:nvSpPr>
          <p:spPr>
            <a:xfrm>
              <a:off x="5915694" y="2933595"/>
              <a:ext cx="1345037" cy="3792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27" name="Rectangle 46"/>
            <p:cNvSpPr/>
            <p:nvPr/>
          </p:nvSpPr>
          <p:spPr>
            <a:xfrm>
              <a:off x="5409671" y="3331630"/>
              <a:ext cx="2372955" cy="7483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b="1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8" name="Group 47"/>
          <p:cNvGrpSpPr/>
          <p:nvPr/>
        </p:nvGrpSpPr>
        <p:grpSpPr bwMode="auto">
          <a:xfrm>
            <a:off x="3696109" y="4196899"/>
            <a:ext cx="2373313" cy="1181407"/>
            <a:chOff x="5421189" y="2933595"/>
            <a:chExt cx="2372955" cy="1180142"/>
          </a:xfrm>
        </p:grpSpPr>
        <p:sp>
          <p:nvSpPr>
            <p:cNvPr id="29" name="TextBox 48"/>
            <p:cNvSpPr txBox="1"/>
            <p:nvPr/>
          </p:nvSpPr>
          <p:spPr>
            <a:xfrm>
              <a:off x="5915695" y="2933595"/>
              <a:ext cx="1345037" cy="3792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30" name="Rectangle 49"/>
            <p:cNvSpPr/>
            <p:nvPr/>
          </p:nvSpPr>
          <p:spPr>
            <a:xfrm>
              <a:off x="5421189" y="3365360"/>
              <a:ext cx="2372955" cy="7483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1" name="Group 50"/>
          <p:cNvGrpSpPr/>
          <p:nvPr/>
        </p:nvGrpSpPr>
        <p:grpSpPr bwMode="auto">
          <a:xfrm>
            <a:off x="6341656" y="4196895"/>
            <a:ext cx="2373312" cy="1178838"/>
            <a:chOff x="5436247" y="2933595"/>
            <a:chExt cx="2372955" cy="1177577"/>
          </a:xfrm>
        </p:grpSpPr>
        <p:sp>
          <p:nvSpPr>
            <p:cNvPr id="32" name="TextBox 51"/>
            <p:cNvSpPr txBox="1"/>
            <p:nvPr/>
          </p:nvSpPr>
          <p:spPr>
            <a:xfrm>
              <a:off x="5915692" y="2933595"/>
              <a:ext cx="1345038" cy="379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33" name="Rectangle 52"/>
            <p:cNvSpPr/>
            <p:nvPr/>
          </p:nvSpPr>
          <p:spPr>
            <a:xfrm>
              <a:off x="5436247" y="3362795"/>
              <a:ext cx="2372955" cy="7483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4" name="Group 53"/>
          <p:cNvGrpSpPr/>
          <p:nvPr/>
        </p:nvGrpSpPr>
        <p:grpSpPr bwMode="auto">
          <a:xfrm>
            <a:off x="8997952" y="4196895"/>
            <a:ext cx="2373313" cy="1147641"/>
            <a:chOff x="5408083" y="2933595"/>
            <a:chExt cx="2372955" cy="1146413"/>
          </a:xfrm>
        </p:grpSpPr>
        <p:sp>
          <p:nvSpPr>
            <p:cNvPr id="35" name="TextBox 54"/>
            <p:cNvSpPr txBox="1"/>
            <p:nvPr/>
          </p:nvSpPr>
          <p:spPr>
            <a:xfrm>
              <a:off x="5915695" y="2933595"/>
              <a:ext cx="1345037" cy="379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865" b="1" spc="400" dirty="0">
                  <a:solidFill>
                    <a:schemeClr val="bg1"/>
                  </a:solidFill>
                  <a:latin typeface="Fira Sans SemiBold Italic" panose="00000700000000000000" pitchFamily="50" charset="0"/>
                  <a:ea typeface="Fira Sans SemiBold Italic" panose="00000700000000000000" pitchFamily="50" charset="0"/>
                  <a:cs typeface="Clear Sans" panose="020B0503030202020304" pitchFamily="34" charset="0"/>
                </a:rPr>
                <a:t>你的标题</a:t>
              </a:r>
              <a:endParaRPr lang="en-US" sz="1865" b="1" spc="400" dirty="0">
                <a:solidFill>
                  <a:schemeClr val="bg1"/>
                </a:solidFill>
                <a:latin typeface="Fira Sans SemiBold Italic" panose="00000700000000000000" pitchFamily="50" charset="0"/>
                <a:ea typeface="Fira Sans SemiBold Italic" panose="00000700000000000000" pitchFamily="50" charset="0"/>
                <a:cs typeface="Clear Sans" panose="020B0503030202020304" pitchFamily="34" charset="0"/>
              </a:endParaRPr>
            </a:p>
          </p:txBody>
        </p:sp>
        <p:sp>
          <p:nvSpPr>
            <p:cNvPr id="36" name="Rectangle 55"/>
            <p:cNvSpPr/>
            <p:nvPr/>
          </p:nvSpPr>
          <p:spPr>
            <a:xfrm>
              <a:off x="5408083" y="3331631"/>
              <a:ext cx="2372955" cy="7483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913765">
                <a:defRPr/>
              </a:pP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详细内容</a:t>
              </a:r>
              <a:r>
                <a:rPr lang="en-US" altLang="zh-CN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……</a:t>
              </a:r>
              <a:r>
                <a:rPr lang="zh-CN" altLang="en-US" sz="1065" spc="4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点击输入本栏的具体文字，简明扼要的说明分项内容，此为概念图解。</a:t>
              </a:r>
              <a:endParaRPr lang="en-US" sz="1065" spc="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7" name="Group 17"/>
          <p:cNvGrpSpPr/>
          <p:nvPr/>
        </p:nvGrpSpPr>
        <p:grpSpPr bwMode="auto">
          <a:xfrm>
            <a:off x="1192214" y="1844221"/>
            <a:ext cx="2035175" cy="2035175"/>
            <a:chOff x="1191465" y="1771650"/>
            <a:chExt cx="2035149" cy="2035149"/>
          </a:xfrm>
        </p:grpSpPr>
        <p:sp>
          <p:nvSpPr>
            <p:cNvPr id="38" name="Oval 19"/>
            <p:cNvSpPr/>
            <p:nvPr/>
          </p:nvSpPr>
          <p:spPr>
            <a:xfrm flipH="1">
              <a:off x="1191465" y="1771650"/>
              <a:ext cx="2035149" cy="2035149"/>
            </a:xfrm>
            <a:prstGeom prst="ellipse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42" name="Shape 1094"/>
            <p:cNvSpPr/>
            <p:nvPr/>
          </p:nvSpPr>
          <p:spPr>
            <a:xfrm>
              <a:off x="1778832" y="2471729"/>
              <a:ext cx="890576" cy="63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56" y="17282"/>
                  </a:moveTo>
                  <a:lnTo>
                    <a:pt x="1544" y="17282"/>
                  </a:lnTo>
                  <a:cubicBezTo>
                    <a:pt x="691" y="17282"/>
                    <a:pt x="0" y="18250"/>
                    <a:pt x="0" y="19441"/>
                  </a:cubicBezTo>
                  <a:cubicBezTo>
                    <a:pt x="0" y="20638"/>
                    <a:pt x="691" y="21600"/>
                    <a:pt x="1544" y="21600"/>
                  </a:cubicBezTo>
                  <a:lnTo>
                    <a:pt x="20056" y="21600"/>
                  </a:lnTo>
                  <a:cubicBezTo>
                    <a:pt x="20909" y="21600"/>
                    <a:pt x="21600" y="20638"/>
                    <a:pt x="21600" y="19441"/>
                  </a:cubicBezTo>
                  <a:cubicBezTo>
                    <a:pt x="21600" y="18250"/>
                    <a:pt x="20909" y="17282"/>
                    <a:pt x="20056" y="17282"/>
                  </a:cubicBezTo>
                  <a:close/>
                  <a:moveTo>
                    <a:pt x="1544" y="4321"/>
                  </a:moveTo>
                  <a:lnTo>
                    <a:pt x="20056" y="4321"/>
                  </a:lnTo>
                  <a:cubicBezTo>
                    <a:pt x="20909" y="4321"/>
                    <a:pt x="21600" y="3353"/>
                    <a:pt x="21600" y="2159"/>
                  </a:cubicBezTo>
                  <a:cubicBezTo>
                    <a:pt x="21600" y="965"/>
                    <a:pt x="20909" y="0"/>
                    <a:pt x="20056" y="0"/>
                  </a:cubicBezTo>
                  <a:lnTo>
                    <a:pt x="1544" y="0"/>
                  </a:lnTo>
                  <a:cubicBezTo>
                    <a:pt x="691" y="0"/>
                    <a:pt x="0" y="965"/>
                    <a:pt x="0" y="2159"/>
                  </a:cubicBezTo>
                  <a:cubicBezTo>
                    <a:pt x="0" y="3353"/>
                    <a:pt x="691" y="4321"/>
                    <a:pt x="1544" y="4321"/>
                  </a:cubicBezTo>
                  <a:close/>
                  <a:moveTo>
                    <a:pt x="20056" y="8640"/>
                  </a:moveTo>
                  <a:lnTo>
                    <a:pt x="1544" y="8640"/>
                  </a:lnTo>
                  <a:cubicBezTo>
                    <a:pt x="691" y="8640"/>
                    <a:pt x="0" y="9608"/>
                    <a:pt x="0" y="10799"/>
                  </a:cubicBezTo>
                  <a:cubicBezTo>
                    <a:pt x="0" y="11996"/>
                    <a:pt x="691" y="12958"/>
                    <a:pt x="1544" y="12958"/>
                  </a:cubicBezTo>
                  <a:lnTo>
                    <a:pt x="20056" y="12958"/>
                  </a:lnTo>
                  <a:cubicBezTo>
                    <a:pt x="20909" y="12958"/>
                    <a:pt x="21600" y="11996"/>
                    <a:pt x="21600" y="10799"/>
                  </a:cubicBezTo>
                  <a:cubicBezTo>
                    <a:pt x="21600" y="9608"/>
                    <a:pt x="20909" y="8640"/>
                    <a:pt x="20056" y="864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chemeClr val="bg1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43" name="Group 22"/>
          <p:cNvGrpSpPr/>
          <p:nvPr/>
        </p:nvGrpSpPr>
        <p:grpSpPr bwMode="auto">
          <a:xfrm>
            <a:off x="3825877" y="1844221"/>
            <a:ext cx="2035175" cy="2035175"/>
            <a:chOff x="3825669" y="1771650"/>
            <a:chExt cx="2035149" cy="2035149"/>
          </a:xfrm>
        </p:grpSpPr>
        <p:sp>
          <p:nvSpPr>
            <p:cNvPr id="44" name="Oval 24"/>
            <p:cNvSpPr/>
            <p:nvPr/>
          </p:nvSpPr>
          <p:spPr>
            <a:xfrm flipH="1">
              <a:off x="3825669" y="1771650"/>
              <a:ext cx="2035149" cy="2035149"/>
            </a:xfrm>
            <a:prstGeom prst="ellipse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grpSp>
          <p:nvGrpSpPr>
            <p:cNvPr id="45" name="Group 57"/>
            <p:cNvGrpSpPr/>
            <p:nvPr/>
          </p:nvGrpSpPr>
          <p:grpSpPr>
            <a:xfrm>
              <a:off x="4544205" y="2241777"/>
              <a:ext cx="595502" cy="1243947"/>
              <a:chOff x="392948" y="304311"/>
              <a:chExt cx="1589091" cy="3319466"/>
            </a:xfrm>
            <a:solidFill>
              <a:srgbClr val="B2D235"/>
            </a:solidFill>
          </p:grpSpPr>
          <p:sp>
            <p:nvSpPr>
              <p:cNvPr id="46" name="Freeform 9"/>
              <p:cNvSpPr>
                <a:spLocks noEditPoints="1"/>
              </p:cNvSpPr>
              <p:nvPr/>
            </p:nvSpPr>
            <p:spPr bwMode="auto">
              <a:xfrm>
                <a:off x="392948" y="794850"/>
                <a:ext cx="1589091" cy="2828927"/>
              </a:xfrm>
              <a:custGeom>
                <a:avLst/>
                <a:gdLst>
                  <a:gd name="T0" fmla="*/ 421 w 421"/>
                  <a:gd name="T1" fmla="*/ 509 h 751"/>
                  <a:gd name="T2" fmla="*/ 359 w 421"/>
                  <a:gd name="T3" fmla="*/ 306 h 751"/>
                  <a:gd name="T4" fmla="*/ 338 w 421"/>
                  <a:gd name="T5" fmla="*/ 0 h 751"/>
                  <a:gd name="T6" fmla="*/ 307 w 421"/>
                  <a:gd name="T7" fmla="*/ 216 h 751"/>
                  <a:gd name="T8" fmla="*/ 307 w 421"/>
                  <a:gd name="T9" fmla="*/ 214 h 751"/>
                  <a:gd name="T10" fmla="*/ 307 w 421"/>
                  <a:gd name="T11" fmla="*/ 204 h 751"/>
                  <a:gd name="T12" fmla="*/ 288 w 421"/>
                  <a:gd name="T13" fmla="*/ 204 h 751"/>
                  <a:gd name="T14" fmla="*/ 288 w 421"/>
                  <a:gd name="T15" fmla="*/ 230 h 751"/>
                  <a:gd name="T16" fmla="*/ 279 w 421"/>
                  <a:gd name="T17" fmla="*/ 238 h 751"/>
                  <a:gd name="T18" fmla="*/ 278 w 421"/>
                  <a:gd name="T19" fmla="*/ 204 h 751"/>
                  <a:gd name="T20" fmla="*/ 219 w 421"/>
                  <a:gd name="T21" fmla="*/ 204 h 751"/>
                  <a:gd name="T22" fmla="*/ 219 w 421"/>
                  <a:gd name="T23" fmla="*/ 243 h 751"/>
                  <a:gd name="T24" fmla="*/ 274 w 421"/>
                  <a:gd name="T25" fmla="*/ 243 h 751"/>
                  <a:gd name="T26" fmla="*/ 270 w 421"/>
                  <a:gd name="T27" fmla="*/ 247 h 751"/>
                  <a:gd name="T28" fmla="*/ 264 w 421"/>
                  <a:gd name="T29" fmla="*/ 254 h 751"/>
                  <a:gd name="T30" fmla="*/ 219 w 421"/>
                  <a:gd name="T31" fmla="*/ 254 h 751"/>
                  <a:gd name="T32" fmla="*/ 219 w 421"/>
                  <a:gd name="T33" fmla="*/ 291 h 751"/>
                  <a:gd name="T34" fmla="*/ 233 w 421"/>
                  <a:gd name="T35" fmla="*/ 291 h 751"/>
                  <a:gd name="T36" fmla="*/ 219 w 421"/>
                  <a:gd name="T37" fmla="*/ 300 h 751"/>
                  <a:gd name="T38" fmla="*/ 219 w 421"/>
                  <a:gd name="T39" fmla="*/ 291 h 751"/>
                  <a:gd name="T40" fmla="*/ 210 w 421"/>
                  <a:gd name="T41" fmla="*/ 291 h 751"/>
                  <a:gd name="T42" fmla="*/ 210 w 421"/>
                  <a:gd name="T43" fmla="*/ 302 h 751"/>
                  <a:gd name="T44" fmla="*/ 217 w 421"/>
                  <a:gd name="T45" fmla="*/ 302 h 751"/>
                  <a:gd name="T46" fmla="*/ 213 w 421"/>
                  <a:gd name="T47" fmla="*/ 306 h 751"/>
                  <a:gd name="T48" fmla="*/ 210 w 421"/>
                  <a:gd name="T49" fmla="*/ 303 h 751"/>
                  <a:gd name="T50" fmla="*/ 210 w 421"/>
                  <a:gd name="T51" fmla="*/ 302 h 751"/>
                  <a:gd name="T52" fmla="*/ 209 w 421"/>
                  <a:gd name="T53" fmla="*/ 302 h 751"/>
                  <a:gd name="T54" fmla="*/ 185 w 421"/>
                  <a:gd name="T55" fmla="*/ 291 h 751"/>
                  <a:gd name="T56" fmla="*/ 185 w 421"/>
                  <a:gd name="T57" fmla="*/ 291 h 751"/>
                  <a:gd name="T58" fmla="*/ 210 w 421"/>
                  <a:gd name="T59" fmla="*/ 291 h 751"/>
                  <a:gd name="T60" fmla="*/ 210 w 421"/>
                  <a:gd name="T61" fmla="*/ 254 h 751"/>
                  <a:gd name="T62" fmla="*/ 162 w 421"/>
                  <a:gd name="T63" fmla="*/ 254 h 751"/>
                  <a:gd name="T64" fmla="*/ 161 w 421"/>
                  <a:gd name="T65" fmla="*/ 252 h 751"/>
                  <a:gd name="T66" fmla="*/ 153 w 421"/>
                  <a:gd name="T67" fmla="*/ 244 h 751"/>
                  <a:gd name="T68" fmla="*/ 153 w 421"/>
                  <a:gd name="T69" fmla="*/ 243 h 751"/>
                  <a:gd name="T70" fmla="*/ 152 w 421"/>
                  <a:gd name="T71" fmla="*/ 243 h 751"/>
                  <a:gd name="T72" fmla="*/ 143 w 421"/>
                  <a:gd name="T73" fmla="*/ 235 h 751"/>
                  <a:gd name="T74" fmla="*/ 144 w 421"/>
                  <a:gd name="T75" fmla="*/ 204 h 751"/>
                  <a:gd name="T76" fmla="*/ 122 w 421"/>
                  <a:gd name="T77" fmla="*/ 204 h 751"/>
                  <a:gd name="T78" fmla="*/ 122 w 421"/>
                  <a:gd name="T79" fmla="*/ 214 h 751"/>
                  <a:gd name="T80" fmla="*/ 122 w 421"/>
                  <a:gd name="T81" fmla="*/ 219 h 751"/>
                  <a:gd name="T82" fmla="*/ 71 w 421"/>
                  <a:gd name="T83" fmla="*/ 0 h 751"/>
                  <a:gd name="T84" fmla="*/ 71 w 421"/>
                  <a:gd name="T85" fmla="*/ 310 h 751"/>
                  <a:gd name="T86" fmla="*/ 0 w 421"/>
                  <a:gd name="T87" fmla="*/ 503 h 751"/>
                  <a:gd name="T88" fmla="*/ 131 w 421"/>
                  <a:gd name="T89" fmla="*/ 412 h 751"/>
                  <a:gd name="T90" fmla="*/ 301 w 421"/>
                  <a:gd name="T91" fmla="*/ 409 h 751"/>
                  <a:gd name="T92" fmla="*/ 421 w 421"/>
                  <a:gd name="T93" fmla="*/ 509 h 751"/>
                  <a:gd name="T94" fmla="*/ 218 w 421"/>
                  <a:gd name="T95" fmla="*/ 384 h 751"/>
                  <a:gd name="T96" fmla="*/ 217 w 421"/>
                  <a:gd name="T97" fmla="*/ 384 h 751"/>
                  <a:gd name="T98" fmla="*/ 217 w 421"/>
                  <a:gd name="T99" fmla="*/ 384 h 751"/>
                  <a:gd name="T100" fmla="*/ 218 w 421"/>
                  <a:gd name="T101" fmla="*/ 384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1" h="751">
                    <a:moveTo>
                      <a:pt x="421" y="509"/>
                    </a:moveTo>
                    <a:cubicBezTo>
                      <a:pt x="421" y="509"/>
                      <a:pt x="400" y="323"/>
                      <a:pt x="359" y="306"/>
                    </a:cubicBezTo>
                    <a:cubicBezTo>
                      <a:pt x="391" y="250"/>
                      <a:pt x="338" y="0"/>
                      <a:pt x="338" y="0"/>
                    </a:cubicBezTo>
                    <a:cubicBezTo>
                      <a:pt x="338" y="0"/>
                      <a:pt x="355" y="183"/>
                      <a:pt x="307" y="216"/>
                    </a:cubicBezTo>
                    <a:cubicBezTo>
                      <a:pt x="307" y="215"/>
                      <a:pt x="307" y="215"/>
                      <a:pt x="307" y="214"/>
                    </a:cubicBezTo>
                    <a:cubicBezTo>
                      <a:pt x="307" y="211"/>
                      <a:pt x="307" y="207"/>
                      <a:pt x="307" y="204"/>
                    </a:cubicBezTo>
                    <a:cubicBezTo>
                      <a:pt x="288" y="204"/>
                      <a:pt x="288" y="204"/>
                      <a:pt x="288" y="204"/>
                    </a:cubicBezTo>
                    <a:cubicBezTo>
                      <a:pt x="288" y="213"/>
                      <a:pt x="288" y="222"/>
                      <a:pt x="288" y="230"/>
                    </a:cubicBezTo>
                    <a:cubicBezTo>
                      <a:pt x="285" y="233"/>
                      <a:pt x="281" y="236"/>
                      <a:pt x="279" y="238"/>
                    </a:cubicBezTo>
                    <a:cubicBezTo>
                      <a:pt x="279" y="227"/>
                      <a:pt x="278" y="216"/>
                      <a:pt x="278" y="204"/>
                    </a:cubicBezTo>
                    <a:cubicBezTo>
                      <a:pt x="219" y="204"/>
                      <a:pt x="219" y="204"/>
                      <a:pt x="219" y="204"/>
                    </a:cubicBezTo>
                    <a:cubicBezTo>
                      <a:pt x="219" y="243"/>
                      <a:pt x="219" y="243"/>
                      <a:pt x="219" y="243"/>
                    </a:cubicBezTo>
                    <a:cubicBezTo>
                      <a:pt x="274" y="243"/>
                      <a:pt x="274" y="243"/>
                      <a:pt x="274" y="243"/>
                    </a:cubicBezTo>
                    <a:cubicBezTo>
                      <a:pt x="272" y="244"/>
                      <a:pt x="271" y="246"/>
                      <a:pt x="270" y="247"/>
                    </a:cubicBezTo>
                    <a:cubicBezTo>
                      <a:pt x="268" y="250"/>
                      <a:pt x="266" y="252"/>
                      <a:pt x="264" y="254"/>
                    </a:cubicBezTo>
                    <a:cubicBezTo>
                      <a:pt x="219" y="254"/>
                      <a:pt x="219" y="254"/>
                      <a:pt x="219" y="254"/>
                    </a:cubicBezTo>
                    <a:cubicBezTo>
                      <a:pt x="219" y="291"/>
                      <a:pt x="219" y="291"/>
                      <a:pt x="219" y="291"/>
                    </a:cubicBezTo>
                    <a:cubicBezTo>
                      <a:pt x="233" y="291"/>
                      <a:pt x="233" y="291"/>
                      <a:pt x="233" y="291"/>
                    </a:cubicBezTo>
                    <a:cubicBezTo>
                      <a:pt x="227" y="294"/>
                      <a:pt x="223" y="296"/>
                      <a:pt x="219" y="300"/>
                    </a:cubicBezTo>
                    <a:cubicBezTo>
                      <a:pt x="219" y="291"/>
                      <a:pt x="219" y="291"/>
                      <a:pt x="219" y="291"/>
                    </a:cubicBezTo>
                    <a:cubicBezTo>
                      <a:pt x="210" y="291"/>
                      <a:pt x="210" y="291"/>
                      <a:pt x="210" y="291"/>
                    </a:cubicBezTo>
                    <a:cubicBezTo>
                      <a:pt x="210" y="302"/>
                      <a:pt x="210" y="302"/>
                      <a:pt x="210" y="302"/>
                    </a:cubicBezTo>
                    <a:cubicBezTo>
                      <a:pt x="217" y="302"/>
                      <a:pt x="217" y="302"/>
                      <a:pt x="217" y="302"/>
                    </a:cubicBezTo>
                    <a:cubicBezTo>
                      <a:pt x="215" y="304"/>
                      <a:pt x="214" y="305"/>
                      <a:pt x="213" y="306"/>
                    </a:cubicBezTo>
                    <a:cubicBezTo>
                      <a:pt x="212" y="305"/>
                      <a:pt x="211" y="304"/>
                      <a:pt x="210" y="303"/>
                    </a:cubicBezTo>
                    <a:cubicBezTo>
                      <a:pt x="210" y="302"/>
                      <a:pt x="210" y="302"/>
                      <a:pt x="210" y="302"/>
                    </a:cubicBezTo>
                    <a:cubicBezTo>
                      <a:pt x="209" y="302"/>
                      <a:pt x="209" y="302"/>
                      <a:pt x="209" y="302"/>
                    </a:cubicBezTo>
                    <a:cubicBezTo>
                      <a:pt x="203" y="297"/>
                      <a:pt x="195" y="294"/>
                      <a:pt x="185" y="291"/>
                    </a:cubicBezTo>
                    <a:cubicBezTo>
                      <a:pt x="185" y="291"/>
                      <a:pt x="185" y="291"/>
                      <a:pt x="185" y="291"/>
                    </a:cubicBezTo>
                    <a:cubicBezTo>
                      <a:pt x="210" y="291"/>
                      <a:pt x="210" y="291"/>
                      <a:pt x="210" y="291"/>
                    </a:cubicBezTo>
                    <a:cubicBezTo>
                      <a:pt x="210" y="254"/>
                      <a:pt x="210" y="254"/>
                      <a:pt x="210" y="254"/>
                    </a:cubicBezTo>
                    <a:cubicBezTo>
                      <a:pt x="162" y="254"/>
                      <a:pt x="162" y="254"/>
                      <a:pt x="162" y="254"/>
                    </a:cubicBezTo>
                    <a:cubicBezTo>
                      <a:pt x="162" y="253"/>
                      <a:pt x="161" y="253"/>
                      <a:pt x="161" y="252"/>
                    </a:cubicBezTo>
                    <a:cubicBezTo>
                      <a:pt x="158" y="249"/>
                      <a:pt x="156" y="246"/>
                      <a:pt x="153" y="244"/>
                    </a:cubicBezTo>
                    <a:cubicBezTo>
                      <a:pt x="153" y="243"/>
                      <a:pt x="153" y="243"/>
                      <a:pt x="153" y="243"/>
                    </a:cubicBezTo>
                    <a:cubicBezTo>
                      <a:pt x="152" y="243"/>
                      <a:pt x="152" y="243"/>
                      <a:pt x="152" y="243"/>
                    </a:cubicBezTo>
                    <a:cubicBezTo>
                      <a:pt x="149" y="240"/>
                      <a:pt x="146" y="238"/>
                      <a:pt x="143" y="235"/>
                    </a:cubicBezTo>
                    <a:cubicBezTo>
                      <a:pt x="143" y="225"/>
                      <a:pt x="144" y="215"/>
                      <a:pt x="144" y="204"/>
                    </a:cubicBezTo>
                    <a:cubicBezTo>
                      <a:pt x="122" y="204"/>
                      <a:pt x="122" y="204"/>
                      <a:pt x="122" y="204"/>
                    </a:cubicBezTo>
                    <a:cubicBezTo>
                      <a:pt x="122" y="208"/>
                      <a:pt x="122" y="211"/>
                      <a:pt x="122" y="214"/>
                    </a:cubicBezTo>
                    <a:cubicBezTo>
                      <a:pt x="122" y="216"/>
                      <a:pt x="122" y="217"/>
                      <a:pt x="122" y="219"/>
                    </a:cubicBezTo>
                    <a:cubicBezTo>
                      <a:pt x="74" y="187"/>
                      <a:pt x="71" y="0"/>
                      <a:pt x="71" y="0"/>
                    </a:cubicBezTo>
                    <a:cubicBezTo>
                      <a:pt x="71" y="0"/>
                      <a:pt x="39" y="254"/>
                      <a:pt x="71" y="310"/>
                    </a:cubicBezTo>
                    <a:cubicBezTo>
                      <a:pt x="30" y="327"/>
                      <a:pt x="0" y="503"/>
                      <a:pt x="0" y="503"/>
                    </a:cubicBezTo>
                    <a:cubicBezTo>
                      <a:pt x="0" y="503"/>
                      <a:pt x="75" y="431"/>
                      <a:pt x="131" y="412"/>
                    </a:cubicBezTo>
                    <a:cubicBezTo>
                      <a:pt x="151" y="500"/>
                      <a:pt x="219" y="751"/>
                      <a:pt x="301" y="409"/>
                    </a:cubicBezTo>
                    <a:cubicBezTo>
                      <a:pt x="354" y="432"/>
                      <a:pt x="421" y="509"/>
                      <a:pt x="421" y="509"/>
                    </a:cubicBezTo>
                    <a:close/>
                    <a:moveTo>
                      <a:pt x="218" y="384"/>
                    </a:moveTo>
                    <a:cubicBezTo>
                      <a:pt x="217" y="384"/>
                      <a:pt x="217" y="384"/>
                      <a:pt x="217" y="384"/>
                    </a:cubicBezTo>
                    <a:cubicBezTo>
                      <a:pt x="217" y="384"/>
                      <a:pt x="217" y="384"/>
                      <a:pt x="217" y="384"/>
                    </a:cubicBezTo>
                    <a:cubicBezTo>
                      <a:pt x="217" y="384"/>
                      <a:pt x="217" y="384"/>
                      <a:pt x="218" y="3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>
                  <a:defRPr/>
                </a:pPr>
                <a:endParaRPr lang="en-US" sz="18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" name="Group 59"/>
              <p:cNvGrpSpPr/>
              <p:nvPr/>
            </p:nvGrpSpPr>
            <p:grpSpPr>
              <a:xfrm>
                <a:off x="853323" y="304311"/>
                <a:ext cx="698501" cy="1446214"/>
                <a:chOff x="853323" y="304311"/>
                <a:chExt cx="698501" cy="1446214"/>
              </a:xfrm>
              <a:grpFill/>
            </p:grpSpPr>
            <p:sp>
              <p:nvSpPr>
                <p:cNvPr id="48" name="Freeform 10"/>
                <p:cNvSpPr/>
                <p:nvPr/>
              </p:nvSpPr>
              <p:spPr bwMode="auto">
                <a:xfrm>
                  <a:off x="1220036" y="1220299"/>
                  <a:ext cx="214313" cy="120650"/>
                </a:xfrm>
                <a:custGeom>
                  <a:avLst/>
                  <a:gdLst>
                    <a:gd name="T0" fmla="*/ 0 w 57"/>
                    <a:gd name="T1" fmla="*/ 32 h 32"/>
                    <a:gd name="T2" fmla="*/ 57 w 57"/>
                    <a:gd name="T3" fmla="*/ 32 h 32"/>
                    <a:gd name="T4" fmla="*/ 54 w 57"/>
                    <a:gd name="T5" fmla="*/ 0 h 32"/>
                    <a:gd name="T6" fmla="*/ 0 w 57"/>
                    <a:gd name="T7" fmla="*/ 0 h 32"/>
                    <a:gd name="T8" fmla="*/ 0 w 57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32">
                      <a:moveTo>
                        <a:pt x="0" y="32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56" y="21"/>
                        <a:pt x="55" y="11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Freeform 11"/>
                <p:cNvSpPr/>
                <p:nvPr/>
              </p:nvSpPr>
              <p:spPr bwMode="auto">
                <a:xfrm>
                  <a:off x="1416886" y="836124"/>
                  <a:ext cx="74613" cy="161925"/>
                </a:xfrm>
                <a:custGeom>
                  <a:avLst/>
                  <a:gdLst>
                    <a:gd name="T0" fmla="*/ 20 w 20"/>
                    <a:gd name="T1" fmla="*/ 43 h 43"/>
                    <a:gd name="T2" fmla="*/ 12 w 20"/>
                    <a:gd name="T3" fmla="*/ 0 h 43"/>
                    <a:gd name="T4" fmla="*/ 0 w 20"/>
                    <a:gd name="T5" fmla="*/ 0 h 43"/>
                    <a:gd name="T6" fmla="*/ 6 w 20"/>
                    <a:gd name="T7" fmla="*/ 43 h 43"/>
                    <a:gd name="T8" fmla="*/ 20 w 2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3">
                      <a:moveTo>
                        <a:pt x="20" y="43"/>
                      </a:moveTo>
                      <a:cubicBezTo>
                        <a:pt x="18" y="28"/>
                        <a:pt x="15" y="14"/>
                        <a:pt x="1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15"/>
                        <a:pt x="4" y="29"/>
                        <a:pt x="6" y="43"/>
                      </a:cubicBezTo>
                      <a:lnTo>
                        <a:pt x="20" y="4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Freeform 12"/>
                <p:cNvSpPr/>
                <p:nvPr/>
              </p:nvSpPr>
              <p:spPr bwMode="auto">
                <a:xfrm>
                  <a:off x="1220036" y="1039324"/>
                  <a:ext cx="200025" cy="139700"/>
                </a:xfrm>
                <a:custGeom>
                  <a:avLst/>
                  <a:gdLst>
                    <a:gd name="T0" fmla="*/ 0 w 53"/>
                    <a:gd name="T1" fmla="*/ 37 h 37"/>
                    <a:gd name="T2" fmla="*/ 53 w 53"/>
                    <a:gd name="T3" fmla="*/ 37 h 37"/>
                    <a:gd name="T4" fmla="*/ 50 w 53"/>
                    <a:gd name="T5" fmla="*/ 0 h 37"/>
                    <a:gd name="T6" fmla="*/ 0 w 53"/>
                    <a:gd name="T7" fmla="*/ 0 h 37"/>
                    <a:gd name="T8" fmla="*/ 0 w 53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37">
                      <a:moveTo>
                        <a:pt x="0" y="37"/>
                      </a:moveTo>
                      <a:cubicBezTo>
                        <a:pt x="53" y="37"/>
                        <a:pt x="53" y="37"/>
                        <a:pt x="53" y="37"/>
                      </a:cubicBezTo>
                      <a:cubicBezTo>
                        <a:pt x="52" y="25"/>
                        <a:pt x="51" y="13"/>
                        <a:pt x="5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Freeform 13"/>
                <p:cNvSpPr/>
                <p:nvPr/>
              </p:nvSpPr>
              <p:spPr bwMode="auto">
                <a:xfrm>
                  <a:off x="1442286" y="1039324"/>
                  <a:ext cx="79375" cy="139700"/>
                </a:xfrm>
                <a:custGeom>
                  <a:avLst/>
                  <a:gdLst>
                    <a:gd name="T0" fmla="*/ 21 w 21"/>
                    <a:gd name="T1" fmla="*/ 37 h 37"/>
                    <a:gd name="T2" fmla="*/ 15 w 21"/>
                    <a:gd name="T3" fmla="*/ 0 h 37"/>
                    <a:gd name="T4" fmla="*/ 0 w 21"/>
                    <a:gd name="T5" fmla="*/ 0 h 37"/>
                    <a:gd name="T6" fmla="*/ 4 w 21"/>
                    <a:gd name="T7" fmla="*/ 37 h 37"/>
                    <a:gd name="T8" fmla="*/ 21 w 21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37">
                      <a:moveTo>
                        <a:pt x="21" y="37"/>
                      </a:moveTo>
                      <a:cubicBezTo>
                        <a:pt x="19" y="25"/>
                        <a:pt x="17" y="12"/>
                        <a:pt x="1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13"/>
                        <a:pt x="3" y="25"/>
                        <a:pt x="4" y="37"/>
                      </a:cubicBezTo>
                      <a:lnTo>
                        <a:pt x="21" y="3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Freeform 14"/>
                <p:cNvSpPr/>
                <p:nvPr/>
              </p:nvSpPr>
              <p:spPr bwMode="auto">
                <a:xfrm>
                  <a:off x="1354974" y="493224"/>
                  <a:ext cx="53975" cy="131763"/>
                </a:xfrm>
                <a:custGeom>
                  <a:avLst/>
                  <a:gdLst>
                    <a:gd name="T0" fmla="*/ 14 w 14"/>
                    <a:gd name="T1" fmla="*/ 35 h 35"/>
                    <a:gd name="T2" fmla="*/ 1 w 14"/>
                    <a:gd name="T3" fmla="*/ 0 h 35"/>
                    <a:gd name="T4" fmla="*/ 0 w 14"/>
                    <a:gd name="T5" fmla="*/ 0 h 35"/>
                    <a:gd name="T6" fmla="*/ 7 w 14"/>
                    <a:gd name="T7" fmla="*/ 35 h 35"/>
                    <a:gd name="T8" fmla="*/ 14 w 14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35">
                      <a:moveTo>
                        <a:pt x="14" y="35"/>
                      </a:moveTo>
                      <a:cubicBezTo>
                        <a:pt x="10" y="23"/>
                        <a:pt x="6" y="11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12"/>
                        <a:pt x="5" y="24"/>
                        <a:pt x="7" y="35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Freeform 15"/>
                <p:cNvSpPr/>
                <p:nvPr/>
              </p:nvSpPr>
              <p:spPr bwMode="auto">
                <a:xfrm>
                  <a:off x="1389899" y="669436"/>
                  <a:ext cx="60325" cy="125413"/>
                </a:xfrm>
                <a:custGeom>
                  <a:avLst/>
                  <a:gdLst>
                    <a:gd name="T0" fmla="*/ 16 w 16"/>
                    <a:gd name="T1" fmla="*/ 33 h 33"/>
                    <a:gd name="T2" fmla="*/ 8 w 16"/>
                    <a:gd name="T3" fmla="*/ 0 h 33"/>
                    <a:gd name="T4" fmla="*/ 0 w 16"/>
                    <a:gd name="T5" fmla="*/ 0 h 33"/>
                    <a:gd name="T6" fmla="*/ 5 w 16"/>
                    <a:gd name="T7" fmla="*/ 33 h 33"/>
                    <a:gd name="T8" fmla="*/ 16 w 16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3">
                      <a:moveTo>
                        <a:pt x="16" y="33"/>
                      </a:moveTo>
                      <a:cubicBezTo>
                        <a:pt x="14" y="21"/>
                        <a:pt x="11" y="10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11"/>
                        <a:pt x="4" y="22"/>
                        <a:pt x="5" y="33"/>
                      </a:cubicBezTo>
                      <a:lnTo>
                        <a:pt x="16" y="3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Freeform 16"/>
                <p:cNvSpPr/>
                <p:nvPr/>
              </p:nvSpPr>
              <p:spPr bwMode="auto">
                <a:xfrm>
                  <a:off x="864435" y="1220299"/>
                  <a:ext cx="90488" cy="120650"/>
                </a:xfrm>
                <a:custGeom>
                  <a:avLst/>
                  <a:gdLst>
                    <a:gd name="T0" fmla="*/ 4 w 24"/>
                    <a:gd name="T1" fmla="*/ 0 h 32"/>
                    <a:gd name="T2" fmla="*/ 0 w 24"/>
                    <a:gd name="T3" fmla="*/ 32 h 32"/>
                    <a:gd name="T4" fmla="*/ 21 w 24"/>
                    <a:gd name="T5" fmla="*/ 32 h 32"/>
                    <a:gd name="T6" fmla="*/ 24 w 24"/>
                    <a:gd name="T7" fmla="*/ 0 h 32"/>
                    <a:gd name="T8" fmla="*/ 4 w 24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2">
                      <a:moveTo>
                        <a:pt x="4" y="0"/>
                      </a:moveTo>
                      <a:cubicBezTo>
                        <a:pt x="2" y="11"/>
                        <a:pt x="1" y="21"/>
                        <a:pt x="0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2" y="21"/>
                        <a:pt x="23" y="11"/>
                        <a:pt x="24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Freeform 17"/>
                <p:cNvSpPr/>
                <p:nvPr/>
              </p:nvSpPr>
              <p:spPr bwMode="auto">
                <a:xfrm>
                  <a:off x="951748" y="669436"/>
                  <a:ext cx="71438" cy="125413"/>
                </a:xfrm>
                <a:custGeom>
                  <a:avLst/>
                  <a:gdLst>
                    <a:gd name="T0" fmla="*/ 9 w 19"/>
                    <a:gd name="T1" fmla="*/ 0 h 33"/>
                    <a:gd name="T2" fmla="*/ 0 w 19"/>
                    <a:gd name="T3" fmla="*/ 33 h 33"/>
                    <a:gd name="T4" fmla="*/ 14 w 19"/>
                    <a:gd name="T5" fmla="*/ 33 h 33"/>
                    <a:gd name="T6" fmla="*/ 19 w 19"/>
                    <a:gd name="T7" fmla="*/ 0 h 33"/>
                    <a:gd name="T8" fmla="*/ 9 w 1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33">
                      <a:moveTo>
                        <a:pt x="9" y="0"/>
                      </a:moveTo>
                      <a:cubicBezTo>
                        <a:pt x="6" y="10"/>
                        <a:pt x="3" y="21"/>
                        <a:pt x="0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22"/>
                        <a:pt x="17" y="11"/>
                        <a:pt x="19" y="0"/>
                      </a:cubicBez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Freeform 18"/>
                <p:cNvSpPr/>
                <p:nvPr/>
              </p:nvSpPr>
              <p:spPr bwMode="auto">
                <a:xfrm>
                  <a:off x="883485" y="1039324"/>
                  <a:ext cx="87313" cy="139700"/>
                </a:xfrm>
                <a:custGeom>
                  <a:avLst/>
                  <a:gdLst>
                    <a:gd name="T0" fmla="*/ 6 w 23"/>
                    <a:gd name="T1" fmla="*/ 0 h 37"/>
                    <a:gd name="T2" fmla="*/ 0 w 23"/>
                    <a:gd name="T3" fmla="*/ 37 h 37"/>
                    <a:gd name="T4" fmla="*/ 19 w 23"/>
                    <a:gd name="T5" fmla="*/ 37 h 37"/>
                    <a:gd name="T6" fmla="*/ 23 w 23"/>
                    <a:gd name="T7" fmla="*/ 0 h 37"/>
                    <a:gd name="T8" fmla="*/ 6 w 23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37">
                      <a:moveTo>
                        <a:pt x="6" y="0"/>
                      </a:moveTo>
                      <a:cubicBezTo>
                        <a:pt x="4" y="12"/>
                        <a:pt x="2" y="25"/>
                        <a:pt x="0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21" y="25"/>
                        <a:pt x="22" y="13"/>
                        <a:pt x="23" y="0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Freeform 19"/>
                <p:cNvSpPr/>
                <p:nvPr/>
              </p:nvSpPr>
              <p:spPr bwMode="auto">
                <a:xfrm>
                  <a:off x="1102561" y="304311"/>
                  <a:ext cx="82550" cy="147638"/>
                </a:xfrm>
                <a:custGeom>
                  <a:avLst/>
                  <a:gdLst>
                    <a:gd name="T0" fmla="*/ 22 w 22"/>
                    <a:gd name="T1" fmla="*/ 0 h 39"/>
                    <a:gd name="T2" fmla="*/ 0 w 22"/>
                    <a:gd name="T3" fmla="*/ 19 h 39"/>
                    <a:gd name="T4" fmla="*/ 5 w 22"/>
                    <a:gd name="T5" fmla="*/ 21 h 39"/>
                    <a:gd name="T6" fmla="*/ 1 w 22"/>
                    <a:gd name="T7" fmla="*/ 39 h 39"/>
                    <a:gd name="T8" fmla="*/ 22 w 22"/>
                    <a:gd name="T9" fmla="*/ 39 h 39"/>
                    <a:gd name="T10" fmla="*/ 22 w 22"/>
                    <a:gd name="T11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39">
                      <a:moveTo>
                        <a:pt x="22" y="0"/>
                      </a:moveTo>
                      <a:cubicBezTo>
                        <a:pt x="14" y="2"/>
                        <a:pt x="7" y="9"/>
                        <a:pt x="0" y="19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3" y="27"/>
                        <a:pt x="2" y="33"/>
                        <a:pt x="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Freeform 20"/>
                <p:cNvSpPr/>
                <p:nvPr/>
              </p:nvSpPr>
              <p:spPr bwMode="auto">
                <a:xfrm>
                  <a:off x="1220036" y="304311"/>
                  <a:ext cx="90488" cy="147638"/>
                </a:xfrm>
                <a:custGeom>
                  <a:avLst/>
                  <a:gdLst>
                    <a:gd name="T0" fmla="*/ 20 w 24"/>
                    <a:gd name="T1" fmla="*/ 21 h 39"/>
                    <a:gd name="T2" fmla="*/ 22 w 24"/>
                    <a:gd name="T3" fmla="*/ 20 h 39"/>
                    <a:gd name="T4" fmla="*/ 0 w 24"/>
                    <a:gd name="T5" fmla="*/ 0 h 39"/>
                    <a:gd name="T6" fmla="*/ 0 w 24"/>
                    <a:gd name="T7" fmla="*/ 39 h 39"/>
                    <a:gd name="T8" fmla="*/ 24 w 24"/>
                    <a:gd name="T9" fmla="*/ 39 h 39"/>
                    <a:gd name="T10" fmla="*/ 20 w 24"/>
                    <a:gd name="T11" fmla="*/ 2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39">
                      <a:moveTo>
                        <a:pt x="20" y="21"/>
                      </a:move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5" y="9"/>
                        <a:pt x="8" y="2"/>
                        <a:pt x="0" y="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2" y="33"/>
                        <a:pt x="21" y="27"/>
                        <a:pt x="20" y="2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Freeform 21"/>
                <p:cNvSpPr/>
                <p:nvPr/>
              </p:nvSpPr>
              <p:spPr bwMode="auto">
                <a:xfrm>
                  <a:off x="1061286" y="429724"/>
                  <a:ext cx="11113" cy="22225"/>
                </a:xfrm>
                <a:custGeom>
                  <a:avLst/>
                  <a:gdLst>
                    <a:gd name="T0" fmla="*/ 0 w 3"/>
                    <a:gd name="T1" fmla="*/ 6 h 6"/>
                    <a:gd name="T2" fmla="*/ 2 w 3"/>
                    <a:gd name="T3" fmla="*/ 6 h 6"/>
                    <a:gd name="T4" fmla="*/ 3 w 3"/>
                    <a:gd name="T5" fmla="*/ 0 h 6"/>
                    <a:gd name="T6" fmla="*/ 0 w 3"/>
                    <a:gd name="T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4"/>
                        <a:pt x="3" y="2"/>
                        <a:pt x="3" y="0"/>
                      </a:cubicBezTo>
                      <a:cubicBezTo>
                        <a:pt x="2" y="2"/>
                        <a:pt x="1" y="4"/>
                        <a:pt x="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Freeform 22"/>
                <p:cNvSpPr/>
                <p:nvPr/>
              </p:nvSpPr>
              <p:spPr bwMode="auto">
                <a:xfrm>
                  <a:off x="996198" y="493224"/>
                  <a:ext cx="61913" cy="131763"/>
                </a:xfrm>
                <a:custGeom>
                  <a:avLst/>
                  <a:gdLst>
                    <a:gd name="T0" fmla="*/ 12 w 16"/>
                    <a:gd name="T1" fmla="*/ 0 h 35"/>
                    <a:gd name="T2" fmla="*/ 0 w 16"/>
                    <a:gd name="T3" fmla="*/ 35 h 35"/>
                    <a:gd name="T4" fmla="*/ 9 w 16"/>
                    <a:gd name="T5" fmla="*/ 35 h 35"/>
                    <a:gd name="T6" fmla="*/ 16 w 16"/>
                    <a:gd name="T7" fmla="*/ 0 h 35"/>
                    <a:gd name="T8" fmla="*/ 12 w 16"/>
                    <a:gd name="T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5">
                      <a:moveTo>
                        <a:pt x="12" y="0"/>
                      </a:moveTo>
                      <a:cubicBezTo>
                        <a:pt x="8" y="11"/>
                        <a:pt x="4" y="23"/>
                        <a:pt x="0" y="35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2" y="24"/>
                        <a:pt x="14" y="12"/>
                        <a:pt x="16" y="0"/>
                      </a:cubicBez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Freeform 23"/>
                <p:cNvSpPr/>
                <p:nvPr/>
              </p:nvSpPr>
              <p:spPr bwMode="auto">
                <a:xfrm>
                  <a:off x="913648" y="836124"/>
                  <a:ext cx="82550" cy="161925"/>
                </a:xfrm>
                <a:custGeom>
                  <a:avLst/>
                  <a:gdLst>
                    <a:gd name="T0" fmla="*/ 8 w 22"/>
                    <a:gd name="T1" fmla="*/ 0 h 43"/>
                    <a:gd name="T2" fmla="*/ 0 w 22"/>
                    <a:gd name="T3" fmla="*/ 43 h 43"/>
                    <a:gd name="T4" fmla="*/ 16 w 22"/>
                    <a:gd name="T5" fmla="*/ 43 h 43"/>
                    <a:gd name="T6" fmla="*/ 22 w 22"/>
                    <a:gd name="T7" fmla="*/ 0 h 43"/>
                    <a:gd name="T8" fmla="*/ 8 w 22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43">
                      <a:moveTo>
                        <a:pt x="8" y="0"/>
                      </a:moveTo>
                      <a:cubicBezTo>
                        <a:pt x="5" y="14"/>
                        <a:pt x="2" y="28"/>
                        <a:pt x="0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8" y="29"/>
                        <a:pt x="20" y="15"/>
                        <a:pt x="22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Freeform 24"/>
                <p:cNvSpPr/>
                <p:nvPr/>
              </p:nvSpPr>
              <p:spPr bwMode="auto">
                <a:xfrm>
                  <a:off x="1220036" y="1382225"/>
                  <a:ext cx="222250" cy="139700"/>
                </a:xfrm>
                <a:custGeom>
                  <a:avLst/>
                  <a:gdLst>
                    <a:gd name="T0" fmla="*/ 0 w 59"/>
                    <a:gd name="T1" fmla="*/ 37 h 37"/>
                    <a:gd name="T2" fmla="*/ 59 w 59"/>
                    <a:gd name="T3" fmla="*/ 37 h 37"/>
                    <a:gd name="T4" fmla="*/ 57 w 59"/>
                    <a:gd name="T5" fmla="*/ 0 h 37"/>
                    <a:gd name="T6" fmla="*/ 0 w 59"/>
                    <a:gd name="T7" fmla="*/ 0 h 37"/>
                    <a:gd name="T8" fmla="*/ 0 w 59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37">
                      <a:moveTo>
                        <a:pt x="0" y="37"/>
                      </a:moveTo>
                      <a:cubicBezTo>
                        <a:pt x="59" y="37"/>
                        <a:pt x="59" y="37"/>
                        <a:pt x="59" y="37"/>
                      </a:cubicBezTo>
                      <a:cubicBezTo>
                        <a:pt x="58" y="25"/>
                        <a:pt x="58" y="13"/>
                        <a:pt x="5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Freeform 25"/>
                <p:cNvSpPr/>
                <p:nvPr/>
              </p:nvSpPr>
              <p:spPr bwMode="auto">
                <a:xfrm>
                  <a:off x="1012073" y="836124"/>
                  <a:ext cx="173038" cy="161925"/>
                </a:xfrm>
                <a:custGeom>
                  <a:avLst/>
                  <a:gdLst>
                    <a:gd name="T0" fmla="*/ 46 w 46"/>
                    <a:gd name="T1" fmla="*/ 0 h 43"/>
                    <a:gd name="T2" fmla="*/ 6 w 46"/>
                    <a:gd name="T3" fmla="*/ 0 h 43"/>
                    <a:gd name="T4" fmla="*/ 0 w 46"/>
                    <a:gd name="T5" fmla="*/ 43 h 43"/>
                    <a:gd name="T6" fmla="*/ 46 w 46"/>
                    <a:gd name="T7" fmla="*/ 43 h 43"/>
                    <a:gd name="T8" fmla="*/ 46 w 46"/>
                    <a:gd name="T9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3">
                      <a:moveTo>
                        <a:pt x="4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5"/>
                        <a:pt x="2" y="29"/>
                        <a:pt x="0" y="43"/>
                      </a:cubicBezTo>
                      <a:cubicBezTo>
                        <a:pt x="46" y="43"/>
                        <a:pt x="46" y="43"/>
                        <a:pt x="46" y="43"/>
                      </a:cubicBez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Freeform 26"/>
                <p:cNvSpPr/>
                <p:nvPr/>
              </p:nvSpPr>
              <p:spPr bwMode="auto">
                <a:xfrm>
                  <a:off x="1069223" y="493224"/>
                  <a:ext cx="115888" cy="131763"/>
                </a:xfrm>
                <a:custGeom>
                  <a:avLst/>
                  <a:gdLst>
                    <a:gd name="T0" fmla="*/ 31 w 31"/>
                    <a:gd name="T1" fmla="*/ 0 h 35"/>
                    <a:gd name="T2" fmla="*/ 7 w 31"/>
                    <a:gd name="T3" fmla="*/ 0 h 35"/>
                    <a:gd name="T4" fmla="*/ 0 w 31"/>
                    <a:gd name="T5" fmla="*/ 35 h 35"/>
                    <a:gd name="T6" fmla="*/ 31 w 31"/>
                    <a:gd name="T7" fmla="*/ 35 h 35"/>
                    <a:gd name="T8" fmla="*/ 31 w 31"/>
                    <a:gd name="T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5">
                      <a:moveTo>
                        <a:pt x="31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12"/>
                        <a:pt x="2" y="24"/>
                        <a:pt x="0" y="35"/>
                      </a:cubicBezTo>
                      <a:cubicBezTo>
                        <a:pt x="31" y="35"/>
                        <a:pt x="31" y="35"/>
                        <a:pt x="31" y="35"/>
                      </a:cubicBezTo>
                      <a:cubicBezTo>
                        <a:pt x="31" y="0"/>
                        <a:pt x="31" y="0"/>
                        <a:pt x="3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Freeform 27"/>
                <p:cNvSpPr/>
                <p:nvPr/>
              </p:nvSpPr>
              <p:spPr bwMode="auto">
                <a:xfrm>
                  <a:off x="993023" y="1039324"/>
                  <a:ext cx="192088" cy="139700"/>
                </a:xfrm>
                <a:custGeom>
                  <a:avLst/>
                  <a:gdLst>
                    <a:gd name="T0" fmla="*/ 51 w 51"/>
                    <a:gd name="T1" fmla="*/ 0 h 37"/>
                    <a:gd name="T2" fmla="*/ 4 w 51"/>
                    <a:gd name="T3" fmla="*/ 0 h 37"/>
                    <a:gd name="T4" fmla="*/ 0 w 51"/>
                    <a:gd name="T5" fmla="*/ 37 h 37"/>
                    <a:gd name="T6" fmla="*/ 51 w 51"/>
                    <a:gd name="T7" fmla="*/ 37 h 37"/>
                    <a:gd name="T8" fmla="*/ 51 w 51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37">
                      <a:moveTo>
                        <a:pt x="51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13"/>
                        <a:pt x="1" y="25"/>
                        <a:pt x="0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Freeform 28"/>
                <p:cNvSpPr/>
                <p:nvPr/>
              </p:nvSpPr>
              <p:spPr bwMode="auto">
                <a:xfrm>
                  <a:off x="1220036" y="836124"/>
                  <a:ext cx="180975" cy="161925"/>
                </a:xfrm>
                <a:custGeom>
                  <a:avLst/>
                  <a:gdLst>
                    <a:gd name="T0" fmla="*/ 0 w 48"/>
                    <a:gd name="T1" fmla="*/ 43 h 43"/>
                    <a:gd name="T2" fmla="*/ 48 w 48"/>
                    <a:gd name="T3" fmla="*/ 43 h 43"/>
                    <a:gd name="T4" fmla="*/ 43 w 48"/>
                    <a:gd name="T5" fmla="*/ 0 h 43"/>
                    <a:gd name="T6" fmla="*/ 0 w 48"/>
                    <a:gd name="T7" fmla="*/ 0 h 43"/>
                    <a:gd name="T8" fmla="*/ 0 w 48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43">
                      <a:moveTo>
                        <a:pt x="0" y="43"/>
                      </a:moveTo>
                      <a:cubicBezTo>
                        <a:pt x="48" y="43"/>
                        <a:pt x="48" y="43"/>
                        <a:pt x="48" y="43"/>
                      </a:cubicBezTo>
                      <a:cubicBezTo>
                        <a:pt x="47" y="29"/>
                        <a:pt x="45" y="15"/>
                        <a:pt x="4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29"/>
                <p:cNvSpPr/>
                <p:nvPr/>
              </p:nvSpPr>
              <p:spPr bwMode="auto">
                <a:xfrm>
                  <a:off x="1220036" y="493224"/>
                  <a:ext cx="123825" cy="131763"/>
                </a:xfrm>
                <a:custGeom>
                  <a:avLst/>
                  <a:gdLst>
                    <a:gd name="T0" fmla="*/ 33 w 33"/>
                    <a:gd name="T1" fmla="*/ 35 h 35"/>
                    <a:gd name="T2" fmla="*/ 26 w 33"/>
                    <a:gd name="T3" fmla="*/ 0 h 35"/>
                    <a:gd name="T4" fmla="*/ 0 w 33"/>
                    <a:gd name="T5" fmla="*/ 0 h 35"/>
                    <a:gd name="T6" fmla="*/ 0 w 33"/>
                    <a:gd name="T7" fmla="*/ 35 h 35"/>
                    <a:gd name="T8" fmla="*/ 33 w 33"/>
                    <a:gd name="T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5">
                      <a:moveTo>
                        <a:pt x="33" y="35"/>
                      </a:moveTo>
                      <a:cubicBezTo>
                        <a:pt x="31" y="24"/>
                        <a:pt x="29" y="12"/>
                        <a:pt x="2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5"/>
                        <a:pt x="0" y="35"/>
                        <a:pt x="0" y="35"/>
                      </a:cubicBezTo>
                      <a:lnTo>
                        <a:pt x="33" y="3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30"/>
                <p:cNvSpPr/>
                <p:nvPr/>
              </p:nvSpPr>
              <p:spPr bwMode="auto">
                <a:xfrm>
                  <a:off x="1220036" y="669436"/>
                  <a:ext cx="153988" cy="125413"/>
                </a:xfrm>
                <a:custGeom>
                  <a:avLst/>
                  <a:gdLst>
                    <a:gd name="T0" fmla="*/ 0 w 41"/>
                    <a:gd name="T1" fmla="*/ 33 h 33"/>
                    <a:gd name="T2" fmla="*/ 41 w 41"/>
                    <a:gd name="T3" fmla="*/ 33 h 33"/>
                    <a:gd name="T4" fmla="*/ 35 w 41"/>
                    <a:gd name="T5" fmla="*/ 0 h 33"/>
                    <a:gd name="T6" fmla="*/ 0 w 41"/>
                    <a:gd name="T7" fmla="*/ 0 h 33"/>
                    <a:gd name="T8" fmla="*/ 0 w 41"/>
                    <a:gd name="T9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33">
                      <a:moveTo>
                        <a:pt x="0" y="33"/>
                      </a:moveTo>
                      <a:cubicBezTo>
                        <a:pt x="41" y="33"/>
                        <a:pt x="41" y="33"/>
                        <a:pt x="41" y="33"/>
                      </a:cubicBezTo>
                      <a:cubicBezTo>
                        <a:pt x="39" y="22"/>
                        <a:pt x="37" y="11"/>
                        <a:pt x="3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Freeform 31"/>
                <p:cNvSpPr/>
                <p:nvPr/>
              </p:nvSpPr>
              <p:spPr bwMode="auto">
                <a:xfrm>
                  <a:off x="1042236" y="669436"/>
                  <a:ext cx="142875" cy="125413"/>
                </a:xfrm>
                <a:custGeom>
                  <a:avLst/>
                  <a:gdLst>
                    <a:gd name="T0" fmla="*/ 38 w 38"/>
                    <a:gd name="T1" fmla="*/ 0 h 33"/>
                    <a:gd name="T2" fmla="*/ 5 w 38"/>
                    <a:gd name="T3" fmla="*/ 0 h 33"/>
                    <a:gd name="T4" fmla="*/ 0 w 38"/>
                    <a:gd name="T5" fmla="*/ 33 h 33"/>
                    <a:gd name="T6" fmla="*/ 38 w 38"/>
                    <a:gd name="T7" fmla="*/ 33 h 33"/>
                    <a:gd name="T8" fmla="*/ 38 w 38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3">
                      <a:moveTo>
                        <a:pt x="38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1"/>
                        <a:pt x="1" y="22"/>
                        <a:pt x="0" y="33"/>
                      </a:cubicBezTo>
                      <a:cubicBezTo>
                        <a:pt x="38" y="33"/>
                        <a:pt x="38" y="33"/>
                        <a:pt x="38" y="33"/>
                      </a:cubicBez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32"/>
                <p:cNvSpPr/>
                <p:nvPr/>
              </p:nvSpPr>
              <p:spPr bwMode="auto">
                <a:xfrm>
                  <a:off x="970798" y="1563200"/>
                  <a:ext cx="214313" cy="146050"/>
                </a:xfrm>
                <a:custGeom>
                  <a:avLst/>
                  <a:gdLst>
                    <a:gd name="T0" fmla="*/ 57 w 57"/>
                    <a:gd name="T1" fmla="*/ 0 h 39"/>
                    <a:gd name="T2" fmla="*/ 0 w 57"/>
                    <a:gd name="T3" fmla="*/ 0 h 39"/>
                    <a:gd name="T4" fmla="*/ 0 w 57"/>
                    <a:gd name="T5" fmla="*/ 39 h 39"/>
                    <a:gd name="T6" fmla="*/ 57 w 57"/>
                    <a:gd name="T7" fmla="*/ 39 h 39"/>
                    <a:gd name="T8" fmla="*/ 57 w 57"/>
                    <a:gd name="T9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39">
                      <a:moveTo>
                        <a:pt x="5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"/>
                        <a:pt x="0" y="27"/>
                        <a:pt x="0" y="39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33"/>
                <p:cNvSpPr/>
                <p:nvPr/>
              </p:nvSpPr>
              <p:spPr bwMode="auto">
                <a:xfrm>
                  <a:off x="981910" y="1220299"/>
                  <a:ext cx="203200" cy="120650"/>
                </a:xfrm>
                <a:custGeom>
                  <a:avLst/>
                  <a:gdLst>
                    <a:gd name="T0" fmla="*/ 54 w 54"/>
                    <a:gd name="T1" fmla="*/ 0 h 32"/>
                    <a:gd name="T2" fmla="*/ 2 w 54"/>
                    <a:gd name="T3" fmla="*/ 0 h 32"/>
                    <a:gd name="T4" fmla="*/ 0 w 54"/>
                    <a:gd name="T5" fmla="*/ 32 h 32"/>
                    <a:gd name="T6" fmla="*/ 54 w 54"/>
                    <a:gd name="T7" fmla="*/ 32 h 32"/>
                    <a:gd name="T8" fmla="*/ 54 w 54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32">
                      <a:moveTo>
                        <a:pt x="5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11"/>
                        <a:pt x="0" y="21"/>
                        <a:pt x="0" y="32"/>
                      </a:cubicBezTo>
                      <a:cubicBezTo>
                        <a:pt x="54" y="32"/>
                        <a:pt x="54" y="32"/>
                        <a:pt x="54" y="32"/>
                      </a:cubicBezTo>
                      <a:cubicBezTo>
                        <a:pt x="54" y="0"/>
                        <a:pt x="54" y="0"/>
                        <a:pt x="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34"/>
                <p:cNvSpPr/>
                <p:nvPr/>
              </p:nvSpPr>
              <p:spPr bwMode="auto">
                <a:xfrm>
                  <a:off x="973973" y="1382225"/>
                  <a:ext cx="211138" cy="139700"/>
                </a:xfrm>
                <a:custGeom>
                  <a:avLst/>
                  <a:gdLst>
                    <a:gd name="T0" fmla="*/ 56 w 56"/>
                    <a:gd name="T1" fmla="*/ 0 h 37"/>
                    <a:gd name="T2" fmla="*/ 1 w 56"/>
                    <a:gd name="T3" fmla="*/ 0 h 37"/>
                    <a:gd name="T4" fmla="*/ 0 w 56"/>
                    <a:gd name="T5" fmla="*/ 37 h 37"/>
                    <a:gd name="T6" fmla="*/ 56 w 56"/>
                    <a:gd name="T7" fmla="*/ 37 h 37"/>
                    <a:gd name="T8" fmla="*/ 56 w 56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37">
                      <a:moveTo>
                        <a:pt x="56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3"/>
                        <a:pt x="0" y="25"/>
                        <a:pt x="0" y="37"/>
                      </a:cubicBezTo>
                      <a:cubicBezTo>
                        <a:pt x="56" y="37"/>
                        <a:pt x="56" y="37"/>
                        <a:pt x="56" y="37"/>
                      </a:cubicBezTo>
                      <a:cubicBezTo>
                        <a:pt x="56" y="0"/>
                        <a:pt x="56" y="0"/>
                        <a:pt x="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Freeform 35"/>
                <p:cNvSpPr/>
                <p:nvPr/>
              </p:nvSpPr>
              <p:spPr bwMode="auto">
                <a:xfrm>
                  <a:off x="853323" y="1382225"/>
                  <a:ext cx="90488" cy="139700"/>
                </a:xfrm>
                <a:custGeom>
                  <a:avLst/>
                  <a:gdLst>
                    <a:gd name="T0" fmla="*/ 2 w 24"/>
                    <a:gd name="T1" fmla="*/ 0 h 37"/>
                    <a:gd name="T2" fmla="*/ 0 w 24"/>
                    <a:gd name="T3" fmla="*/ 37 h 37"/>
                    <a:gd name="T4" fmla="*/ 22 w 24"/>
                    <a:gd name="T5" fmla="*/ 37 h 37"/>
                    <a:gd name="T6" fmla="*/ 24 w 24"/>
                    <a:gd name="T7" fmla="*/ 0 h 37"/>
                    <a:gd name="T8" fmla="*/ 2 w 24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7">
                      <a:moveTo>
                        <a:pt x="2" y="0"/>
                      </a:moveTo>
                      <a:cubicBezTo>
                        <a:pt x="1" y="13"/>
                        <a:pt x="1" y="25"/>
                        <a:pt x="0" y="37"/>
                      </a:cubicBezTo>
                      <a:cubicBezTo>
                        <a:pt x="22" y="37"/>
                        <a:pt x="22" y="37"/>
                        <a:pt x="22" y="37"/>
                      </a:cubicBezTo>
                      <a:cubicBezTo>
                        <a:pt x="22" y="25"/>
                        <a:pt x="23" y="13"/>
                        <a:pt x="24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36"/>
                <p:cNvSpPr/>
                <p:nvPr/>
              </p:nvSpPr>
              <p:spPr bwMode="auto">
                <a:xfrm>
                  <a:off x="1472449" y="1382225"/>
                  <a:ext cx="79375" cy="139700"/>
                </a:xfrm>
                <a:custGeom>
                  <a:avLst/>
                  <a:gdLst>
                    <a:gd name="T0" fmla="*/ 21 w 21"/>
                    <a:gd name="T1" fmla="*/ 37 h 37"/>
                    <a:gd name="T2" fmla="*/ 18 w 21"/>
                    <a:gd name="T3" fmla="*/ 0 h 37"/>
                    <a:gd name="T4" fmla="*/ 0 w 21"/>
                    <a:gd name="T5" fmla="*/ 0 h 37"/>
                    <a:gd name="T6" fmla="*/ 1 w 21"/>
                    <a:gd name="T7" fmla="*/ 37 h 37"/>
                    <a:gd name="T8" fmla="*/ 21 w 21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37">
                      <a:moveTo>
                        <a:pt x="21" y="37"/>
                      </a:moveTo>
                      <a:cubicBezTo>
                        <a:pt x="20" y="25"/>
                        <a:pt x="19" y="13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1" y="25"/>
                        <a:pt x="1" y="37"/>
                      </a:cubicBezTo>
                      <a:lnTo>
                        <a:pt x="21" y="3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37"/>
                <p:cNvSpPr/>
                <p:nvPr/>
              </p:nvSpPr>
              <p:spPr bwMode="auto">
                <a:xfrm>
                  <a:off x="1461336" y="1220299"/>
                  <a:ext cx="76200" cy="120650"/>
                </a:xfrm>
                <a:custGeom>
                  <a:avLst/>
                  <a:gdLst>
                    <a:gd name="T0" fmla="*/ 20 w 20"/>
                    <a:gd name="T1" fmla="*/ 32 h 32"/>
                    <a:gd name="T2" fmla="*/ 17 w 20"/>
                    <a:gd name="T3" fmla="*/ 0 h 32"/>
                    <a:gd name="T4" fmla="*/ 0 w 20"/>
                    <a:gd name="T5" fmla="*/ 0 h 32"/>
                    <a:gd name="T6" fmla="*/ 2 w 20"/>
                    <a:gd name="T7" fmla="*/ 32 h 32"/>
                    <a:gd name="T8" fmla="*/ 20 w 20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2">
                      <a:moveTo>
                        <a:pt x="20" y="32"/>
                      </a:moveTo>
                      <a:cubicBezTo>
                        <a:pt x="19" y="21"/>
                        <a:pt x="18" y="11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1"/>
                        <a:pt x="1" y="21"/>
                        <a:pt x="2" y="32"/>
                      </a:cubicBezTo>
                      <a:lnTo>
                        <a:pt x="20" y="3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38"/>
                <p:cNvSpPr/>
                <p:nvPr/>
              </p:nvSpPr>
              <p:spPr bwMode="auto">
                <a:xfrm>
                  <a:off x="1058111" y="451949"/>
                  <a:ext cx="47625" cy="41275"/>
                </a:xfrm>
                <a:custGeom>
                  <a:avLst/>
                  <a:gdLst>
                    <a:gd name="T0" fmla="*/ 13 w 13"/>
                    <a:gd name="T1" fmla="*/ 0 h 11"/>
                    <a:gd name="T2" fmla="*/ 3 w 13"/>
                    <a:gd name="T3" fmla="*/ 0 h 11"/>
                    <a:gd name="T4" fmla="*/ 0 w 13"/>
                    <a:gd name="T5" fmla="*/ 11 h 11"/>
                    <a:gd name="T6" fmla="*/ 10 w 13"/>
                    <a:gd name="T7" fmla="*/ 11 h 11"/>
                    <a:gd name="T8" fmla="*/ 13 w 13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1">
                      <a:moveTo>
                        <a:pt x="1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4"/>
                        <a:pt x="1" y="8"/>
                        <a:pt x="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1" y="8"/>
                        <a:pt x="12" y="4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Freeform 39"/>
                <p:cNvSpPr/>
                <p:nvPr/>
              </p:nvSpPr>
              <p:spPr bwMode="auto">
                <a:xfrm>
                  <a:off x="1310523" y="451949"/>
                  <a:ext cx="44450" cy="41275"/>
                </a:xfrm>
                <a:custGeom>
                  <a:avLst/>
                  <a:gdLst>
                    <a:gd name="T0" fmla="*/ 12 w 12"/>
                    <a:gd name="T1" fmla="*/ 11 h 11"/>
                    <a:gd name="T2" fmla="*/ 11 w 12"/>
                    <a:gd name="T3" fmla="*/ 5 h 11"/>
                    <a:gd name="T4" fmla="*/ 9 w 12"/>
                    <a:gd name="T5" fmla="*/ 0 h 11"/>
                    <a:gd name="T6" fmla="*/ 0 w 12"/>
                    <a:gd name="T7" fmla="*/ 0 h 11"/>
                    <a:gd name="T8" fmla="*/ 2 w 12"/>
                    <a:gd name="T9" fmla="*/ 11 h 11"/>
                    <a:gd name="T10" fmla="*/ 12 w 12"/>
                    <a:gd name="T11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1">
                      <a:moveTo>
                        <a:pt x="12" y="11"/>
                      </a:moveTo>
                      <a:cubicBezTo>
                        <a:pt x="12" y="9"/>
                        <a:pt x="11" y="7"/>
                        <a:pt x="11" y="5"/>
                      </a:cubicBezTo>
                      <a:cubicBezTo>
                        <a:pt x="10" y="3"/>
                        <a:pt x="9" y="2"/>
                        <a:pt x="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8"/>
                        <a:pt x="2" y="11"/>
                      </a:cubicBez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Rectangle 40"/>
                <p:cNvSpPr>
                  <a:spLocks noChangeArrowheads="1"/>
                </p:cNvSpPr>
                <p:nvPr/>
              </p:nvSpPr>
              <p:spPr bwMode="auto">
                <a:xfrm>
                  <a:off x="1185111" y="451949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41"/>
                <p:cNvSpPr/>
                <p:nvPr/>
              </p:nvSpPr>
              <p:spPr bwMode="auto">
                <a:xfrm>
                  <a:off x="1023185" y="624986"/>
                  <a:ext cx="46038" cy="44450"/>
                </a:xfrm>
                <a:custGeom>
                  <a:avLst/>
                  <a:gdLst>
                    <a:gd name="T0" fmla="*/ 12 w 12"/>
                    <a:gd name="T1" fmla="*/ 0 h 12"/>
                    <a:gd name="T2" fmla="*/ 2 w 12"/>
                    <a:gd name="T3" fmla="*/ 0 h 12"/>
                    <a:gd name="T4" fmla="*/ 0 w 12"/>
                    <a:gd name="T5" fmla="*/ 12 h 12"/>
                    <a:gd name="T6" fmla="*/ 10 w 12"/>
                    <a:gd name="T7" fmla="*/ 12 h 12"/>
                    <a:gd name="T8" fmla="*/ 12 w 12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1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4"/>
                        <a:pt x="1" y="8"/>
                        <a:pt x="0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8"/>
                        <a:pt x="12" y="4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42"/>
                <p:cNvSpPr/>
                <p:nvPr/>
              </p:nvSpPr>
              <p:spPr bwMode="auto">
                <a:xfrm>
                  <a:off x="1343861" y="624986"/>
                  <a:ext cx="46038" cy="44450"/>
                </a:xfrm>
                <a:custGeom>
                  <a:avLst/>
                  <a:gdLst>
                    <a:gd name="T0" fmla="*/ 2 w 12"/>
                    <a:gd name="T1" fmla="*/ 12 h 12"/>
                    <a:gd name="T2" fmla="*/ 12 w 12"/>
                    <a:gd name="T3" fmla="*/ 12 h 12"/>
                    <a:gd name="T4" fmla="*/ 10 w 12"/>
                    <a:gd name="T5" fmla="*/ 0 h 12"/>
                    <a:gd name="T6" fmla="*/ 0 w 12"/>
                    <a:gd name="T7" fmla="*/ 0 h 12"/>
                    <a:gd name="T8" fmla="*/ 2 w 12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2">
                      <a:moveTo>
                        <a:pt x="2" y="12"/>
                      </a:move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1" y="8"/>
                        <a:pt x="11" y="4"/>
                        <a:pt x="1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2" y="8"/>
                        <a:pt x="2" y="1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Rectangle 43"/>
                <p:cNvSpPr>
                  <a:spLocks noChangeArrowheads="1"/>
                </p:cNvSpPr>
                <p:nvPr/>
              </p:nvSpPr>
              <p:spPr bwMode="auto">
                <a:xfrm>
                  <a:off x="1185111" y="624986"/>
                  <a:ext cx="34925" cy="4445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44"/>
                <p:cNvSpPr/>
                <p:nvPr/>
              </p:nvSpPr>
              <p:spPr bwMode="auto">
                <a:xfrm>
                  <a:off x="996198" y="794849"/>
                  <a:ext cx="46038" cy="41275"/>
                </a:xfrm>
                <a:custGeom>
                  <a:avLst/>
                  <a:gdLst>
                    <a:gd name="T0" fmla="*/ 12 w 12"/>
                    <a:gd name="T1" fmla="*/ 0 h 11"/>
                    <a:gd name="T2" fmla="*/ 2 w 12"/>
                    <a:gd name="T3" fmla="*/ 0 h 11"/>
                    <a:gd name="T4" fmla="*/ 0 w 12"/>
                    <a:gd name="T5" fmla="*/ 11 h 11"/>
                    <a:gd name="T6" fmla="*/ 10 w 12"/>
                    <a:gd name="T7" fmla="*/ 11 h 11"/>
                    <a:gd name="T8" fmla="*/ 12 w 12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4"/>
                        <a:pt x="1" y="7"/>
                        <a:pt x="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7"/>
                        <a:pt x="11" y="4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45"/>
                <p:cNvSpPr/>
                <p:nvPr/>
              </p:nvSpPr>
              <p:spPr bwMode="auto">
                <a:xfrm>
                  <a:off x="1374024" y="794849"/>
                  <a:ext cx="42863" cy="41275"/>
                </a:xfrm>
                <a:custGeom>
                  <a:avLst/>
                  <a:gdLst>
                    <a:gd name="T0" fmla="*/ 2 w 11"/>
                    <a:gd name="T1" fmla="*/ 11 h 11"/>
                    <a:gd name="T2" fmla="*/ 11 w 11"/>
                    <a:gd name="T3" fmla="*/ 11 h 11"/>
                    <a:gd name="T4" fmla="*/ 9 w 11"/>
                    <a:gd name="T5" fmla="*/ 0 h 11"/>
                    <a:gd name="T6" fmla="*/ 0 w 11"/>
                    <a:gd name="T7" fmla="*/ 0 h 11"/>
                    <a:gd name="T8" fmla="*/ 2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2" y="11"/>
                      </a:move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7"/>
                        <a:pt x="10" y="4"/>
                        <a:pt x="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1" y="7"/>
                        <a:pt x="2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Rectangle 46"/>
                <p:cNvSpPr>
                  <a:spLocks noChangeArrowheads="1"/>
                </p:cNvSpPr>
                <p:nvPr/>
              </p:nvSpPr>
              <p:spPr bwMode="auto">
                <a:xfrm>
                  <a:off x="1185111" y="794849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47"/>
                <p:cNvSpPr/>
                <p:nvPr/>
              </p:nvSpPr>
              <p:spPr bwMode="auto">
                <a:xfrm>
                  <a:off x="970798" y="998049"/>
                  <a:ext cx="41275" cy="41275"/>
                </a:xfrm>
                <a:custGeom>
                  <a:avLst/>
                  <a:gdLst>
                    <a:gd name="T0" fmla="*/ 11 w 11"/>
                    <a:gd name="T1" fmla="*/ 0 h 11"/>
                    <a:gd name="T2" fmla="*/ 1 w 11"/>
                    <a:gd name="T3" fmla="*/ 0 h 11"/>
                    <a:gd name="T4" fmla="*/ 0 w 11"/>
                    <a:gd name="T5" fmla="*/ 11 h 11"/>
                    <a:gd name="T6" fmla="*/ 10 w 11"/>
                    <a:gd name="T7" fmla="*/ 11 h 11"/>
                    <a:gd name="T8" fmla="*/ 11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3"/>
                        <a:pt x="1" y="7"/>
                        <a:pt x="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7"/>
                        <a:pt x="11" y="3"/>
                        <a:pt x="1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48"/>
                <p:cNvSpPr/>
                <p:nvPr/>
              </p:nvSpPr>
              <p:spPr bwMode="auto">
                <a:xfrm>
                  <a:off x="1401011" y="998049"/>
                  <a:ext cx="41275" cy="41275"/>
                </a:xfrm>
                <a:custGeom>
                  <a:avLst/>
                  <a:gdLst>
                    <a:gd name="T0" fmla="*/ 2 w 11"/>
                    <a:gd name="T1" fmla="*/ 11 h 11"/>
                    <a:gd name="T2" fmla="*/ 11 w 11"/>
                    <a:gd name="T3" fmla="*/ 11 h 11"/>
                    <a:gd name="T4" fmla="*/ 10 w 11"/>
                    <a:gd name="T5" fmla="*/ 0 h 11"/>
                    <a:gd name="T6" fmla="*/ 0 w 11"/>
                    <a:gd name="T7" fmla="*/ 0 h 11"/>
                    <a:gd name="T8" fmla="*/ 2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2" y="11"/>
                      </a:move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7"/>
                        <a:pt x="10" y="3"/>
                        <a:pt x="1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7"/>
                        <a:pt x="2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Rectangle 49"/>
                <p:cNvSpPr>
                  <a:spLocks noChangeArrowheads="1"/>
                </p:cNvSpPr>
                <p:nvPr/>
              </p:nvSpPr>
              <p:spPr bwMode="auto">
                <a:xfrm>
                  <a:off x="1185111" y="998049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50"/>
                <p:cNvSpPr/>
                <p:nvPr/>
              </p:nvSpPr>
              <p:spPr bwMode="auto">
                <a:xfrm>
                  <a:off x="951748" y="1179024"/>
                  <a:ext cx="41275" cy="41275"/>
                </a:xfrm>
                <a:custGeom>
                  <a:avLst/>
                  <a:gdLst>
                    <a:gd name="T0" fmla="*/ 11 w 11"/>
                    <a:gd name="T1" fmla="*/ 0 h 11"/>
                    <a:gd name="T2" fmla="*/ 1 w 11"/>
                    <a:gd name="T3" fmla="*/ 0 h 11"/>
                    <a:gd name="T4" fmla="*/ 0 w 11"/>
                    <a:gd name="T5" fmla="*/ 11 h 11"/>
                    <a:gd name="T6" fmla="*/ 10 w 11"/>
                    <a:gd name="T7" fmla="*/ 11 h 11"/>
                    <a:gd name="T8" fmla="*/ 11 w 11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4"/>
                        <a:pt x="1" y="7"/>
                        <a:pt x="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7"/>
                        <a:pt x="11" y="4"/>
                        <a:pt x="1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51"/>
                <p:cNvSpPr/>
                <p:nvPr/>
              </p:nvSpPr>
              <p:spPr bwMode="auto">
                <a:xfrm>
                  <a:off x="1420061" y="1179024"/>
                  <a:ext cx="41275" cy="41275"/>
                </a:xfrm>
                <a:custGeom>
                  <a:avLst/>
                  <a:gdLst>
                    <a:gd name="T0" fmla="*/ 1 w 11"/>
                    <a:gd name="T1" fmla="*/ 11 h 11"/>
                    <a:gd name="T2" fmla="*/ 11 w 11"/>
                    <a:gd name="T3" fmla="*/ 11 h 11"/>
                    <a:gd name="T4" fmla="*/ 10 w 11"/>
                    <a:gd name="T5" fmla="*/ 0 h 11"/>
                    <a:gd name="T6" fmla="*/ 0 w 11"/>
                    <a:gd name="T7" fmla="*/ 0 h 11"/>
                    <a:gd name="T8" fmla="*/ 1 w 11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1">
                      <a:moveTo>
                        <a:pt x="1" y="11"/>
                      </a:move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1" y="7"/>
                        <a:pt x="10" y="4"/>
                        <a:pt x="1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7"/>
                        <a:pt x="1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Rectangle 52"/>
                <p:cNvSpPr>
                  <a:spLocks noChangeArrowheads="1"/>
                </p:cNvSpPr>
                <p:nvPr/>
              </p:nvSpPr>
              <p:spPr bwMode="auto">
                <a:xfrm>
                  <a:off x="1185111" y="1179024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53"/>
                <p:cNvSpPr/>
                <p:nvPr/>
              </p:nvSpPr>
              <p:spPr bwMode="auto">
                <a:xfrm>
                  <a:off x="943810" y="1340950"/>
                  <a:ext cx="38100" cy="41275"/>
                </a:xfrm>
                <a:custGeom>
                  <a:avLst/>
                  <a:gdLst>
                    <a:gd name="T0" fmla="*/ 10 w 10"/>
                    <a:gd name="T1" fmla="*/ 0 h 11"/>
                    <a:gd name="T2" fmla="*/ 0 w 10"/>
                    <a:gd name="T3" fmla="*/ 0 h 11"/>
                    <a:gd name="T4" fmla="*/ 0 w 10"/>
                    <a:gd name="T5" fmla="*/ 11 h 11"/>
                    <a:gd name="T6" fmla="*/ 9 w 10"/>
                    <a:gd name="T7" fmla="*/ 11 h 11"/>
                    <a:gd name="T8" fmla="*/ 10 w 10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1">
                      <a:moveTo>
                        <a:pt x="1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7"/>
                        <a:pt x="0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7"/>
                        <a:pt x="10" y="3"/>
                        <a:pt x="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54"/>
                <p:cNvSpPr/>
                <p:nvPr/>
              </p:nvSpPr>
              <p:spPr bwMode="auto">
                <a:xfrm>
                  <a:off x="1434349" y="1340950"/>
                  <a:ext cx="38100" cy="41275"/>
                </a:xfrm>
                <a:custGeom>
                  <a:avLst/>
                  <a:gdLst>
                    <a:gd name="T0" fmla="*/ 0 w 10"/>
                    <a:gd name="T1" fmla="*/ 11 h 11"/>
                    <a:gd name="T2" fmla="*/ 10 w 10"/>
                    <a:gd name="T3" fmla="*/ 11 h 11"/>
                    <a:gd name="T4" fmla="*/ 9 w 10"/>
                    <a:gd name="T5" fmla="*/ 0 h 11"/>
                    <a:gd name="T6" fmla="*/ 0 w 10"/>
                    <a:gd name="T7" fmla="*/ 0 h 11"/>
                    <a:gd name="T8" fmla="*/ 0 w 10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1">
                      <a:moveTo>
                        <a:pt x="0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7"/>
                        <a:pt x="9" y="3"/>
                        <a:pt x="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Rectangle 55"/>
                <p:cNvSpPr>
                  <a:spLocks noChangeArrowheads="1"/>
                </p:cNvSpPr>
                <p:nvPr/>
              </p:nvSpPr>
              <p:spPr bwMode="auto">
                <a:xfrm>
                  <a:off x="1185111" y="1340950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Freeform 56"/>
                <p:cNvSpPr/>
                <p:nvPr/>
              </p:nvSpPr>
              <p:spPr bwMode="auto">
                <a:xfrm>
                  <a:off x="935873" y="1521925"/>
                  <a:ext cx="34925" cy="41275"/>
                </a:xfrm>
                <a:custGeom>
                  <a:avLst/>
                  <a:gdLst>
                    <a:gd name="T0" fmla="*/ 9 w 9"/>
                    <a:gd name="T1" fmla="*/ 0 h 11"/>
                    <a:gd name="T2" fmla="*/ 0 w 9"/>
                    <a:gd name="T3" fmla="*/ 0 h 11"/>
                    <a:gd name="T4" fmla="*/ 0 w 9"/>
                    <a:gd name="T5" fmla="*/ 11 h 11"/>
                    <a:gd name="T6" fmla="*/ 9 w 9"/>
                    <a:gd name="T7" fmla="*/ 11 h 11"/>
                    <a:gd name="T8" fmla="*/ 9 w 9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7"/>
                        <a:pt x="0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7"/>
                        <a:pt x="9" y="4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57"/>
                <p:cNvSpPr/>
                <p:nvPr/>
              </p:nvSpPr>
              <p:spPr bwMode="auto">
                <a:xfrm>
                  <a:off x="1442286" y="1521925"/>
                  <a:ext cx="38100" cy="41275"/>
                </a:xfrm>
                <a:custGeom>
                  <a:avLst/>
                  <a:gdLst>
                    <a:gd name="T0" fmla="*/ 0 w 10"/>
                    <a:gd name="T1" fmla="*/ 11 h 11"/>
                    <a:gd name="T2" fmla="*/ 10 w 10"/>
                    <a:gd name="T3" fmla="*/ 11 h 11"/>
                    <a:gd name="T4" fmla="*/ 9 w 10"/>
                    <a:gd name="T5" fmla="*/ 0 h 11"/>
                    <a:gd name="T6" fmla="*/ 0 w 10"/>
                    <a:gd name="T7" fmla="*/ 0 h 11"/>
                    <a:gd name="T8" fmla="*/ 0 w 10"/>
                    <a:gd name="T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1">
                      <a:moveTo>
                        <a:pt x="0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7"/>
                        <a:pt x="9" y="4"/>
                        <a:pt x="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7"/>
                        <a:pt x="0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Rectangle 58"/>
                <p:cNvSpPr>
                  <a:spLocks noChangeArrowheads="1"/>
                </p:cNvSpPr>
                <p:nvPr/>
              </p:nvSpPr>
              <p:spPr bwMode="auto">
                <a:xfrm>
                  <a:off x="1185111" y="1521925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Rectangle 59"/>
                <p:cNvSpPr>
                  <a:spLocks noChangeArrowheads="1"/>
                </p:cNvSpPr>
                <p:nvPr/>
              </p:nvSpPr>
              <p:spPr bwMode="auto">
                <a:xfrm>
                  <a:off x="1185111" y="1709250"/>
                  <a:ext cx="34925" cy="412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3765">
                    <a:defRPr/>
                  </a:pPr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98" name="Group 27"/>
          <p:cNvGrpSpPr/>
          <p:nvPr/>
        </p:nvGrpSpPr>
        <p:grpSpPr bwMode="auto">
          <a:xfrm>
            <a:off x="6467477" y="1844221"/>
            <a:ext cx="2035175" cy="2035175"/>
            <a:chOff x="6467105" y="1771650"/>
            <a:chExt cx="2035149" cy="2035149"/>
          </a:xfrm>
        </p:grpSpPr>
        <p:sp>
          <p:nvSpPr>
            <p:cNvPr id="99" name="Oval 11"/>
            <p:cNvSpPr/>
            <p:nvPr/>
          </p:nvSpPr>
          <p:spPr>
            <a:xfrm flipH="1">
              <a:off x="6467105" y="1771650"/>
              <a:ext cx="2035149" cy="2035149"/>
            </a:xfrm>
            <a:prstGeom prst="ellipse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00" name="Shape 731"/>
            <p:cNvSpPr/>
            <p:nvPr/>
          </p:nvSpPr>
          <p:spPr>
            <a:xfrm>
              <a:off x="7168771" y="2373305"/>
              <a:ext cx="661980" cy="83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913765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100" b="1">
                <a:solidFill>
                  <a:schemeClr val="bg1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1" name="Group 28"/>
          <p:cNvGrpSpPr/>
          <p:nvPr/>
        </p:nvGrpSpPr>
        <p:grpSpPr bwMode="auto">
          <a:xfrm>
            <a:off x="9091614" y="1844221"/>
            <a:ext cx="2035175" cy="2035175"/>
            <a:chOff x="9091520" y="1771650"/>
            <a:chExt cx="2035149" cy="2035149"/>
          </a:xfrm>
        </p:grpSpPr>
        <p:sp>
          <p:nvSpPr>
            <p:cNvPr id="102" name="Oval 3"/>
            <p:cNvSpPr/>
            <p:nvPr/>
          </p:nvSpPr>
          <p:spPr>
            <a:xfrm flipH="1">
              <a:off x="9091520" y="1771650"/>
              <a:ext cx="2035149" cy="2035149"/>
            </a:xfrm>
            <a:prstGeom prst="ellipse">
              <a:avLst/>
            </a:pr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03" name="Freeform 5"/>
            <p:cNvSpPr>
              <a:spLocks noEditPoints="1"/>
            </p:cNvSpPr>
            <p:nvPr/>
          </p:nvSpPr>
          <p:spPr bwMode="auto">
            <a:xfrm>
              <a:off x="9539189" y="2614602"/>
              <a:ext cx="1277921" cy="450844"/>
            </a:xfrm>
            <a:custGeom>
              <a:avLst/>
              <a:gdLst>
                <a:gd name="T0" fmla="*/ 412 w 412"/>
                <a:gd name="T1" fmla="*/ 15 h 132"/>
                <a:gd name="T2" fmla="*/ 407 w 412"/>
                <a:gd name="T3" fmla="*/ 10 h 132"/>
                <a:gd name="T4" fmla="*/ 405 w 412"/>
                <a:gd name="T5" fmla="*/ 11 h 132"/>
                <a:gd name="T6" fmla="*/ 342 w 412"/>
                <a:gd name="T7" fmla="*/ 44 h 132"/>
                <a:gd name="T8" fmla="*/ 219 w 412"/>
                <a:gd name="T9" fmla="*/ 8 h 132"/>
                <a:gd name="T10" fmla="*/ 125 w 412"/>
                <a:gd name="T11" fmla="*/ 3 h 132"/>
                <a:gd name="T12" fmla="*/ 59 w 412"/>
                <a:gd name="T13" fmla="*/ 19 h 132"/>
                <a:gd name="T14" fmla="*/ 20 w 412"/>
                <a:gd name="T15" fmla="*/ 37 h 132"/>
                <a:gd name="T16" fmla="*/ 7 w 412"/>
                <a:gd name="T17" fmla="*/ 46 h 132"/>
                <a:gd name="T18" fmla="*/ 7 w 412"/>
                <a:gd name="T19" fmla="*/ 49 h 132"/>
                <a:gd name="T20" fmla="*/ 7 w 412"/>
                <a:gd name="T21" fmla="*/ 51 h 132"/>
                <a:gd name="T22" fmla="*/ 48 w 412"/>
                <a:gd name="T23" fmla="*/ 71 h 132"/>
                <a:gd name="T24" fmla="*/ 50 w 412"/>
                <a:gd name="T25" fmla="*/ 75 h 132"/>
                <a:gd name="T26" fmla="*/ 46 w 412"/>
                <a:gd name="T27" fmla="*/ 79 h 132"/>
                <a:gd name="T28" fmla="*/ 2 w 412"/>
                <a:gd name="T29" fmla="*/ 79 h 132"/>
                <a:gd name="T30" fmla="*/ 0 w 412"/>
                <a:gd name="T31" fmla="*/ 80 h 132"/>
                <a:gd name="T32" fmla="*/ 1 w 412"/>
                <a:gd name="T33" fmla="*/ 81 h 132"/>
                <a:gd name="T34" fmla="*/ 82 w 412"/>
                <a:gd name="T35" fmla="*/ 122 h 132"/>
                <a:gd name="T36" fmla="*/ 173 w 412"/>
                <a:gd name="T37" fmla="*/ 130 h 132"/>
                <a:gd name="T38" fmla="*/ 256 w 412"/>
                <a:gd name="T39" fmla="*/ 117 h 132"/>
                <a:gd name="T40" fmla="*/ 318 w 412"/>
                <a:gd name="T41" fmla="*/ 100 h 132"/>
                <a:gd name="T42" fmla="*/ 342 w 412"/>
                <a:gd name="T43" fmla="*/ 91 h 132"/>
                <a:gd name="T44" fmla="*/ 405 w 412"/>
                <a:gd name="T45" fmla="*/ 124 h 132"/>
                <a:gd name="T46" fmla="*/ 407 w 412"/>
                <a:gd name="T47" fmla="*/ 124 h 132"/>
                <a:gd name="T48" fmla="*/ 412 w 412"/>
                <a:gd name="T49" fmla="*/ 119 h 132"/>
                <a:gd name="T50" fmla="*/ 411 w 412"/>
                <a:gd name="T51" fmla="*/ 116 h 132"/>
                <a:gd name="T52" fmla="*/ 375 w 412"/>
                <a:gd name="T53" fmla="*/ 67 h 132"/>
                <a:gd name="T54" fmla="*/ 411 w 412"/>
                <a:gd name="T55" fmla="*/ 18 h 132"/>
                <a:gd name="T56" fmla="*/ 412 w 412"/>
                <a:gd name="T57" fmla="*/ 15 h 132"/>
                <a:gd name="T58" fmla="*/ 82 w 412"/>
                <a:gd name="T59" fmla="*/ 57 h 132"/>
                <a:gd name="T60" fmla="*/ 72 w 412"/>
                <a:gd name="T61" fmla="*/ 61 h 132"/>
                <a:gd name="T62" fmla="*/ 61 w 412"/>
                <a:gd name="T63" fmla="*/ 57 h 132"/>
                <a:gd name="T64" fmla="*/ 57 w 412"/>
                <a:gd name="T65" fmla="*/ 45 h 132"/>
                <a:gd name="T66" fmla="*/ 61 w 412"/>
                <a:gd name="T67" fmla="*/ 34 h 132"/>
                <a:gd name="T68" fmla="*/ 72 w 412"/>
                <a:gd name="T69" fmla="*/ 29 h 132"/>
                <a:gd name="T70" fmla="*/ 82 w 412"/>
                <a:gd name="T71" fmla="*/ 34 h 132"/>
                <a:gd name="T72" fmla="*/ 87 w 412"/>
                <a:gd name="T73" fmla="*/ 45 h 132"/>
                <a:gd name="T74" fmla="*/ 82 w 412"/>
                <a:gd name="T75" fmla="*/ 5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2" h="132">
                  <a:moveTo>
                    <a:pt x="412" y="15"/>
                  </a:moveTo>
                  <a:cubicBezTo>
                    <a:pt x="412" y="12"/>
                    <a:pt x="411" y="10"/>
                    <a:pt x="407" y="10"/>
                  </a:cubicBezTo>
                  <a:cubicBezTo>
                    <a:pt x="406" y="10"/>
                    <a:pt x="406" y="10"/>
                    <a:pt x="405" y="11"/>
                  </a:cubicBezTo>
                  <a:cubicBezTo>
                    <a:pt x="342" y="44"/>
                    <a:pt x="342" y="44"/>
                    <a:pt x="342" y="44"/>
                  </a:cubicBezTo>
                  <a:cubicBezTo>
                    <a:pt x="299" y="26"/>
                    <a:pt x="258" y="14"/>
                    <a:pt x="219" y="8"/>
                  </a:cubicBezTo>
                  <a:cubicBezTo>
                    <a:pt x="180" y="2"/>
                    <a:pt x="148" y="0"/>
                    <a:pt x="125" y="3"/>
                  </a:cubicBezTo>
                  <a:cubicBezTo>
                    <a:pt x="101" y="5"/>
                    <a:pt x="79" y="11"/>
                    <a:pt x="59" y="19"/>
                  </a:cubicBezTo>
                  <a:cubicBezTo>
                    <a:pt x="39" y="26"/>
                    <a:pt x="26" y="32"/>
                    <a:pt x="20" y="37"/>
                  </a:cubicBezTo>
                  <a:cubicBezTo>
                    <a:pt x="15" y="41"/>
                    <a:pt x="10" y="44"/>
                    <a:pt x="7" y="46"/>
                  </a:cubicBezTo>
                  <a:cubicBezTo>
                    <a:pt x="7" y="47"/>
                    <a:pt x="7" y="48"/>
                    <a:pt x="7" y="49"/>
                  </a:cubicBezTo>
                  <a:cubicBezTo>
                    <a:pt x="7" y="49"/>
                    <a:pt x="7" y="50"/>
                    <a:pt x="7" y="5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9" y="72"/>
                    <a:pt x="50" y="73"/>
                    <a:pt x="50" y="75"/>
                  </a:cubicBezTo>
                  <a:cubicBezTo>
                    <a:pt x="50" y="78"/>
                    <a:pt x="48" y="79"/>
                    <a:pt x="46" y="79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79"/>
                    <a:pt x="0" y="79"/>
                    <a:pt x="0" y="80"/>
                  </a:cubicBezTo>
                  <a:cubicBezTo>
                    <a:pt x="0" y="81"/>
                    <a:pt x="1" y="81"/>
                    <a:pt x="1" y="81"/>
                  </a:cubicBezTo>
                  <a:cubicBezTo>
                    <a:pt x="24" y="101"/>
                    <a:pt x="51" y="114"/>
                    <a:pt x="82" y="122"/>
                  </a:cubicBezTo>
                  <a:cubicBezTo>
                    <a:pt x="114" y="129"/>
                    <a:pt x="144" y="132"/>
                    <a:pt x="173" y="130"/>
                  </a:cubicBezTo>
                  <a:cubicBezTo>
                    <a:pt x="203" y="127"/>
                    <a:pt x="230" y="123"/>
                    <a:pt x="256" y="117"/>
                  </a:cubicBezTo>
                  <a:cubicBezTo>
                    <a:pt x="282" y="111"/>
                    <a:pt x="303" y="106"/>
                    <a:pt x="318" y="100"/>
                  </a:cubicBezTo>
                  <a:cubicBezTo>
                    <a:pt x="334" y="95"/>
                    <a:pt x="342" y="92"/>
                    <a:pt x="342" y="91"/>
                  </a:cubicBezTo>
                  <a:cubicBezTo>
                    <a:pt x="405" y="124"/>
                    <a:pt x="405" y="124"/>
                    <a:pt x="405" y="124"/>
                  </a:cubicBezTo>
                  <a:cubicBezTo>
                    <a:pt x="407" y="124"/>
                    <a:pt x="407" y="124"/>
                    <a:pt x="407" y="124"/>
                  </a:cubicBezTo>
                  <a:cubicBezTo>
                    <a:pt x="411" y="124"/>
                    <a:pt x="412" y="123"/>
                    <a:pt x="412" y="119"/>
                  </a:cubicBezTo>
                  <a:cubicBezTo>
                    <a:pt x="412" y="118"/>
                    <a:pt x="412" y="118"/>
                    <a:pt x="411" y="116"/>
                  </a:cubicBezTo>
                  <a:cubicBezTo>
                    <a:pt x="375" y="67"/>
                    <a:pt x="375" y="67"/>
                    <a:pt x="375" y="67"/>
                  </a:cubicBezTo>
                  <a:cubicBezTo>
                    <a:pt x="411" y="18"/>
                    <a:pt x="411" y="18"/>
                    <a:pt x="411" y="18"/>
                  </a:cubicBezTo>
                  <a:cubicBezTo>
                    <a:pt x="412" y="17"/>
                    <a:pt x="412" y="16"/>
                    <a:pt x="412" y="15"/>
                  </a:cubicBezTo>
                  <a:close/>
                  <a:moveTo>
                    <a:pt x="82" y="57"/>
                  </a:moveTo>
                  <a:cubicBezTo>
                    <a:pt x="79" y="60"/>
                    <a:pt x="76" y="61"/>
                    <a:pt x="72" y="61"/>
                  </a:cubicBezTo>
                  <a:cubicBezTo>
                    <a:pt x="68" y="61"/>
                    <a:pt x="64" y="60"/>
                    <a:pt x="61" y="57"/>
                  </a:cubicBezTo>
                  <a:cubicBezTo>
                    <a:pt x="58" y="54"/>
                    <a:pt x="57" y="50"/>
                    <a:pt x="57" y="45"/>
                  </a:cubicBezTo>
                  <a:cubicBezTo>
                    <a:pt x="57" y="41"/>
                    <a:pt x="58" y="37"/>
                    <a:pt x="61" y="34"/>
                  </a:cubicBezTo>
                  <a:cubicBezTo>
                    <a:pt x="64" y="31"/>
                    <a:pt x="68" y="29"/>
                    <a:pt x="72" y="29"/>
                  </a:cubicBezTo>
                  <a:cubicBezTo>
                    <a:pt x="76" y="29"/>
                    <a:pt x="79" y="31"/>
                    <a:pt x="82" y="34"/>
                  </a:cubicBezTo>
                  <a:cubicBezTo>
                    <a:pt x="85" y="37"/>
                    <a:pt x="87" y="41"/>
                    <a:pt x="87" y="45"/>
                  </a:cubicBezTo>
                  <a:cubicBezTo>
                    <a:pt x="87" y="50"/>
                    <a:pt x="85" y="54"/>
                    <a:pt x="82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Group 4"/>
          <p:cNvGrpSpPr/>
          <p:nvPr/>
        </p:nvGrpSpPr>
        <p:grpSpPr bwMode="auto">
          <a:xfrm>
            <a:off x="1049338" y="3234870"/>
            <a:ext cx="652463" cy="664786"/>
            <a:chOff x="1049573" y="3162249"/>
            <a:chExt cx="652416" cy="664739"/>
          </a:xfrm>
        </p:grpSpPr>
        <p:sp>
          <p:nvSpPr>
            <p:cNvPr id="105" name="Oval 20"/>
            <p:cNvSpPr/>
            <p:nvPr/>
          </p:nvSpPr>
          <p:spPr>
            <a:xfrm flipH="1">
              <a:off x="1049573" y="3162249"/>
              <a:ext cx="652416" cy="652416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 spc="4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6" name="Text Box 7"/>
            <p:cNvSpPr txBox="1">
              <a:spLocks noChangeArrowheads="1"/>
            </p:cNvSpPr>
            <p:nvPr/>
          </p:nvSpPr>
          <p:spPr bwMode="auto">
            <a:xfrm flipH="1">
              <a:off x="1074598" y="3273029"/>
              <a:ext cx="602366" cy="5539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0960" tIns="30480" rIns="60960" bIns="30480">
              <a:spAutoFit/>
            </a:bodyPr>
            <a:lstStyle/>
            <a:p>
              <a:pPr algn="ctr" defTabSz="1450340">
                <a:defRPr/>
              </a:pPr>
              <a:r>
                <a:rPr lang="en-CA" sz="3200" spc="4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  <a:cs typeface="Open Sans Light" pitchFamily="34" charset="0"/>
                </a:rPr>
                <a:t>01</a:t>
              </a:r>
              <a:endParaRPr lang="en-CA" sz="3200" spc="400" dirty="0">
                <a:solidFill>
                  <a:schemeClr val="bg1"/>
                </a:solidFill>
                <a:latin typeface="Impact" panose="020B0806030902050204" pitchFamily="34" charset="0"/>
                <a:ea typeface="Fira Sans SemiBold Italic" panose="00000700000000000000" pitchFamily="50" charset="0"/>
                <a:cs typeface="Open Sans Light" pitchFamily="34" charset="0"/>
              </a:endParaRPr>
            </a:p>
          </p:txBody>
        </p:sp>
      </p:grpSp>
      <p:grpSp>
        <p:nvGrpSpPr>
          <p:cNvPr id="107" name="Group 14"/>
          <p:cNvGrpSpPr/>
          <p:nvPr/>
        </p:nvGrpSpPr>
        <p:grpSpPr bwMode="auto">
          <a:xfrm>
            <a:off x="3683000" y="3234870"/>
            <a:ext cx="652462" cy="664786"/>
            <a:chOff x="3683778" y="3162249"/>
            <a:chExt cx="652416" cy="664739"/>
          </a:xfrm>
        </p:grpSpPr>
        <p:sp>
          <p:nvSpPr>
            <p:cNvPr id="108" name="Oval 25"/>
            <p:cNvSpPr/>
            <p:nvPr/>
          </p:nvSpPr>
          <p:spPr>
            <a:xfrm flipH="1">
              <a:off x="3683778" y="3162249"/>
              <a:ext cx="652416" cy="652416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 spc="4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9" name="Text Box 7"/>
            <p:cNvSpPr txBox="1">
              <a:spLocks noChangeArrowheads="1"/>
            </p:cNvSpPr>
            <p:nvPr/>
          </p:nvSpPr>
          <p:spPr bwMode="auto">
            <a:xfrm flipH="1">
              <a:off x="3683958" y="3273029"/>
              <a:ext cx="652056" cy="5539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0960" tIns="30480" rIns="60960" bIns="30480">
              <a:spAutoFit/>
            </a:bodyPr>
            <a:lstStyle/>
            <a:p>
              <a:pPr algn="ctr" defTabSz="1450340">
                <a:defRPr/>
              </a:pPr>
              <a:r>
                <a:rPr lang="en-CA" sz="3200" spc="4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  <a:cs typeface="Open Sans Light" pitchFamily="34" charset="0"/>
                </a:rPr>
                <a:t>02</a:t>
              </a:r>
              <a:endParaRPr lang="en-CA" sz="3200" spc="400" dirty="0">
                <a:solidFill>
                  <a:schemeClr val="bg1"/>
                </a:solidFill>
                <a:latin typeface="Impact" panose="020B0806030902050204" pitchFamily="34" charset="0"/>
                <a:ea typeface="Fira Sans SemiBold Italic" panose="00000700000000000000" pitchFamily="50" charset="0"/>
                <a:cs typeface="Open Sans Light" pitchFamily="34" charset="0"/>
              </a:endParaRPr>
            </a:p>
          </p:txBody>
        </p:sp>
      </p:grpSp>
      <p:grpSp>
        <p:nvGrpSpPr>
          <p:cNvPr id="110" name="Group 15"/>
          <p:cNvGrpSpPr/>
          <p:nvPr/>
        </p:nvGrpSpPr>
        <p:grpSpPr bwMode="auto">
          <a:xfrm>
            <a:off x="6319171" y="3234870"/>
            <a:ext cx="663323" cy="664786"/>
            <a:chOff x="6319783" y="3162249"/>
            <a:chExt cx="663276" cy="664739"/>
          </a:xfrm>
        </p:grpSpPr>
        <p:sp>
          <p:nvSpPr>
            <p:cNvPr id="111" name="Oval 12"/>
            <p:cNvSpPr/>
            <p:nvPr/>
          </p:nvSpPr>
          <p:spPr>
            <a:xfrm flipH="1">
              <a:off x="6325213" y="3162249"/>
              <a:ext cx="652416" cy="652416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 spc="4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2" name="Text Box 7"/>
            <p:cNvSpPr txBox="1">
              <a:spLocks noChangeArrowheads="1"/>
            </p:cNvSpPr>
            <p:nvPr/>
          </p:nvSpPr>
          <p:spPr bwMode="auto">
            <a:xfrm flipH="1">
              <a:off x="6319783" y="3273029"/>
              <a:ext cx="663276" cy="5539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0960" tIns="30480" rIns="60960" bIns="30480">
              <a:spAutoFit/>
            </a:bodyPr>
            <a:lstStyle/>
            <a:p>
              <a:pPr algn="ctr" defTabSz="1450340">
                <a:defRPr/>
              </a:pPr>
              <a:r>
                <a:rPr lang="en-CA" sz="3200" spc="4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  <a:cs typeface="Open Sans Light" pitchFamily="34" charset="0"/>
                </a:rPr>
                <a:t>03</a:t>
              </a:r>
              <a:endParaRPr lang="en-CA" sz="3200" spc="400" dirty="0">
                <a:solidFill>
                  <a:schemeClr val="bg1"/>
                </a:solidFill>
                <a:latin typeface="Impact" panose="020B0806030902050204" pitchFamily="34" charset="0"/>
                <a:ea typeface="Fira Sans SemiBold Italic" panose="00000700000000000000" pitchFamily="50" charset="0"/>
                <a:cs typeface="Open Sans Light" pitchFamily="34" charset="0"/>
              </a:endParaRPr>
            </a:p>
          </p:txBody>
        </p:sp>
      </p:grpSp>
      <p:grpSp>
        <p:nvGrpSpPr>
          <p:cNvPr id="113" name="Group 16"/>
          <p:cNvGrpSpPr/>
          <p:nvPr/>
        </p:nvGrpSpPr>
        <p:grpSpPr bwMode="auto">
          <a:xfrm>
            <a:off x="8950327" y="3234870"/>
            <a:ext cx="652463" cy="664786"/>
            <a:chOff x="8949629" y="3162249"/>
            <a:chExt cx="652416" cy="664739"/>
          </a:xfrm>
        </p:grpSpPr>
        <p:sp>
          <p:nvSpPr>
            <p:cNvPr id="114" name="Oval 5"/>
            <p:cNvSpPr/>
            <p:nvPr/>
          </p:nvSpPr>
          <p:spPr>
            <a:xfrm flipH="1">
              <a:off x="8949629" y="3162249"/>
              <a:ext cx="652416" cy="652416"/>
            </a:xfrm>
            <a:prstGeom prst="ellipse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3200" spc="40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5" name="Text Box 7"/>
            <p:cNvSpPr txBox="1">
              <a:spLocks noChangeArrowheads="1"/>
            </p:cNvSpPr>
            <p:nvPr/>
          </p:nvSpPr>
          <p:spPr bwMode="auto">
            <a:xfrm flipH="1">
              <a:off x="8950611" y="3273029"/>
              <a:ext cx="650452" cy="5539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0960" tIns="30480" rIns="60960" bIns="30480">
              <a:spAutoFit/>
            </a:bodyPr>
            <a:lstStyle/>
            <a:p>
              <a:pPr algn="ctr" defTabSz="1450340">
                <a:defRPr/>
              </a:pPr>
              <a:r>
                <a:rPr lang="en-CA" sz="3200" spc="400" dirty="0">
                  <a:solidFill>
                    <a:schemeClr val="bg1"/>
                  </a:solidFill>
                  <a:latin typeface="Impact" panose="020B0806030902050204" pitchFamily="34" charset="0"/>
                  <a:ea typeface="Fira Sans SemiBold Italic" panose="00000700000000000000" pitchFamily="50" charset="0"/>
                  <a:cs typeface="Open Sans Light" pitchFamily="34" charset="0"/>
                </a:rPr>
                <a:t>04</a:t>
              </a:r>
              <a:endParaRPr lang="en-CA" sz="3200" spc="400" dirty="0">
                <a:solidFill>
                  <a:schemeClr val="bg1"/>
                </a:solidFill>
                <a:latin typeface="Impact" panose="020B0806030902050204" pitchFamily="34" charset="0"/>
                <a:ea typeface="Fira Sans SemiBold Italic" panose="00000700000000000000" pitchFamily="50" charset="0"/>
                <a:cs typeface="Open Sans Light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94CF0F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94CF0F"/>
      </a:hlink>
      <a:folHlink>
        <a:srgbClr val="BFBFBF"/>
      </a:folHlink>
    </a:clrScheme>
    <a:fontScheme name="自定义 2">
      <a:majorFont>
        <a:latin typeface="Cambria"/>
        <a:ea typeface="微软雅黑"/>
        <a:cs typeface=""/>
      </a:majorFont>
      <a:minorFont>
        <a:latin typeface="Calibri"/>
        <a:ea typeface="微软雅黑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3272</Words>
  <Application>WPS 演示</Application>
  <PresentationFormat>宽屏</PresentationFormat>
  <Paragraphs>421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宋体</vt:lpstr>
      <vt:lpstr>Wingdings</vt:lpstr>
      <vt:lpstr>方正小标宋_GBK</vt:lpstr>
      <vt:lpstr>微软雅黑</vt:lpstr>
      <vt:lpstr>Open Sans</vt:lpstr>
      <vt:lpstr>Fira Sans SemiBold Italic</vt:lpstr>
      <vt:lpstr>Clear Sans</vt:lpstr>
      <vt:lpstr>Impact</vt:lpstr>
      <vt:lpstr>Helvetica Light</vt:lpstr>
      <vt:lpstr>Kontrapunkt Bob Bold</vt:lpstr>
      <vt:lpstr>Open Sans Light</vt:lpstr>
      <vt:lpstr>Calibri</vt:lpstr>
      <vt:lpstr>Cambria</vt:lpstr>
      <vt:lpstr>微软雅黑Light</vt:lpstr>
      <vt:lpstr>黑体</vt:lpstr>
      <vt:lpstr>Arial Unicode MS</vt:lpstr>
      <vt:lpstr>Calibri</vt:lpstr>
      <vt:lpstr>Roboto condensed</vt:lpstr>
      <vt:lpstr>GoodVibrationsROB</vt:lpstr>
      <vt:lpstr>Front Page News</vt:lpstr>
      <vt:lpstr>Roboto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dcterms:created xsi:type="dcterms:W3CDTF">2017-09-11T01:32:00Z</dcterms:created>
  <dcterms:modified xsi:type="dcterms:W3CDTF">2017-09-17T04:11:02Z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