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7" r:id="rId8"/>
    <p:sldId id="268" r:id="rId9"/>
    <p:sldId id="269" r:id="rId10"/>
    <p:sldId id="262" r:id="rId11"/>
    <p:sldId id="261" r:id="rId12"/>
    <p:sldId id="270" r:id="rId13"/>
    <p:sldId id="271" r:id="rId14"/>
    <p:sldId id="272" r:id="rId15"/>
    <p:sldId id="263" r:id="rId16"/>
    <p:sldId id="264" r:id="rId17"/>
    <p:sldId id="273" r:id="rId18"/>
    <p:sldId id="274" r:id="rId19"/>
    <p:sldId id="275" r:id="rId20"/>
    <p:sldId id="265" r:id="rId21"/>
    <p:sldId id="266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A2C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320" y="828"/>
      </p:cViewPr>
      <p:guideLst>
        <p:guide orient="horz" pos="2659"/>
        <p:guide pos="3840"/>
        <p:guide orient="horz" pos="4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BBFB6-F6CC-44C3-B4CC-6E7EEAEC55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008F7-0723-4773-8F0C-87B2A7150E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"/>
            <a:ext cx="12192000" cy="68574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3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8.xml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9.xml"/><Relationship Id="rId3" Type="http://schemas.openxmlformats.org/officeDocument/2006/relationships/image" Target="../media/image7.png"/><Relationship Id="rId2" Type="http://schemas.microsoft.com/office/2007/relationships/hdphoto" Target="../media/hdphoto1.wdp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6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8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冷羽妖 - 节奏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76276" y="-606973"/>
            <a:ext cx="609600" cy="6096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2627"/>
            <a:ext cx="12192000" cy="6855373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0"/>
          <a:stretch>
            <a:fillRect/>
          </a:stretch>
        </p:blipFill>
        <p:spPr>
          <a:xfrm>
            <a:off x="0" y="2627"/>
            <a:ext cx="12192000" cy="582068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417750" y="2441750"/>
            <a:ext cx="73565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b="1" spc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教师说课PPT</a:t>
            </a:r>
            <a:endParaRPr lang="zh-CN" altLang="en-US" sz="8000" b="1" spc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960915" y="3741109"/>
            <a:ext cx="6270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读书分享/教育培训/读书课件/教师公开课/教师演讲/好书分享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98315" y="4258452"/>
            <a:ext cx="3595370" cy="275590"/>
          </a:xfrm>
          <a:prstGeom prst="rect">
            <a:avLst/>
          </a:prstGeom>
          <a:solidFill>
            <a:srgbClr val="36A09E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说课老师：情缘素材 时间：</a:t>
            </a:r>
            <a:r>
              <a:rPr lang="en-US" altLang="zh-CN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2018.9.11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 tmFilter="0,0; .5, 1; 1, 1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19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 tmFilter="0,0; .5, 1; 1, 1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19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教学目标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3" name="Grupo 7"/>
          <p:cNvGrpSpPr/>
          <p:nvPr/>
        </p:nvGrpSpPr>
        <p:grpSpPr>
          <a:xfrm>
            <a:off x="4719835" y="1741274"/>
            <a:ext cx="2134052" cy="1583296"/>
            <a:chOff x="8772414" y="6138714"/>
            <a:chExt cx="4268597" cy="3166959"/>
          </a:xfrm>
        </p:grpSpPr>
        <p:sp>
          <p:nvSpPr>
            <p:cNvPr id="5" name="Forma libre 24"/>
            <p:cNvSpPr>
              <a:spLocks noChangeAspect="1"/>
            </p:cNvSpPr>
            <p:nvPr/>
          </p:nvSpPr>
          <p:spPr bwMode="auto">
            <a:xfrm>
              <a:off x="8772414" y="6138714"/>
              <a:ext cx="4268597" cy="3166959"/>
            </a:xfrm>
            <a:custGeom>
              <a:avLst/>
              <a:gdLst>
                <a:gd name="connsiteX0" fmla="*/ 4877099 w 6542284"/>
                <a:gd name="connsiteY0" fmla="*/ 0 h 4853856"/>
                <a:gd name="connsiteX1" fmla="*/ 4891103 w 6542284"/>
                <a:gd name="connsiteY1" fmla="*/ 707 h 4853856"/>
                <a:gd name="connsiteX2" fmla="*/ 4919994 w 6542284"/>
                <a:gd name="connsiteY2" fmla="*/ 322 h 4853856"/>
                <a:gd name="connsiteX3" fmla="*/ 4919973 w 6542284"/>
                <a:gd name="connsiteY3" fmla="*/ 2166 h 4853856"/>
                <a:gd name="connsiteX4" fmla="*/ 5047354 w 6542284"/>
                <a:gd name="connsiteY4" fmla="*/ 8599 h 4853856"/>
                <a:gd name="connsiteX5" fmla="*/ 6542284 w 6542284"/>
                <a:gd name="connsiteY5" fmla="*/ 1665498 h 4853856"/>
                <a:gd name="connsiteX6" fmla="*/ 5047354 w 6542284"/>
                <a:gd name="connsiteY6" fmla="*/ 3322397 h 4853856"/>
                <a:gd name="connsiteX7" fmla="*/ 4881614 w 6542284"/>
                <a:gd name="connsiteY7" fmla="*/ 3330768 h 4853856"/>
                <a:gd name="connsiteX8" fmla="*/ 4881607 w 6542284"/>
                <a:gd name="connsiteY8" fmla="*/ 3331395 h 4853856"/>
                <a:gd name="connsiteX9" fmla="*/ 3790014 w 6542284"/>
                <a:gd name="connsiteY9" fmla="*/ 3770423 h 4853856"/>
                <a:gd name="connsiteX10" fmla="*/ 3331218 w 6542284"/>
                <a:gd name="connsiteY10" fmla="*/ 4853856 h 4853856"/>
                <a:gd name="connsiteX11" fmla="*/ 3329626 w 6542284"/>
                <a:gd name="connsiteY11" fmla="*/ 4853846 h 4853856"/>
                <a:gd name="connsiteX12" fmla="*/ 3330262 w 6542284"/>
                <a:gd name="connsiteY12" fmla="*/ 4841248 h 4853856"/>
                <a:gd name="connsiteX13" fmla="*/ 1665077 w 6542284"/>
                <a:gd name="connsiteY13" fmla="*/ 3175750 h 4853856"/>
                <a:gd name="connsiteX14" fmla="*/ 8490 w 6542284"/>
                <a:gd name="connsiteY14" fmla="*/ 4670961 h 4853856"/>
                <a:gd name="connsiteX15" fmla="*/ 375 w 6542284"/>
                <a:gd name="connsiteY15" fmla="*/ 4831692 h 4853856"/>
                <a:gd name="connsiteX16" fmla="*/ 0 w 6542284"/>
                <a:gd name="connsiteY16" fmla="*/ 4831689 h 4853856"/>
                <a:gd name="connsiteX17" fmla="*/ 1455941 w 6542284"/>
                <a:gd name="connsiteY17" fmla="*/ 1393531 h 4853856"/>
                <a:gd name="connsiteX18" fmla="*/ 4677983 w 6542284"/>
                <a:gd name="connsiteY18" fmla="*/ 3549 h 4853856"/>
                <a:gd name="connsiteX19" fmla="*/ 4853047 w 6542284"/>
                <a:gd name="connsiteY19" fmla="*/ 1215 h 485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42284" h="4853856">
                  <a:moveTo>
                    <a:pt x="4877099" y="0"/>
                  </a:moveTo>
                  <a:lnTo>
                    <a:pt x="4891103" y="707"/>
                  </a:lnTo>
                  <a:lnTo>
                    <a:pt x="4919994" y="322"/>
                  </a:lnTo>
                  <a:lnTo>
                    <a:pt x="4919973" y="2166"/>
                  </a:lnTo>
                  <a:lnTo>
                    <a:pt x="5047354" y="8599"/>
                  </a:lnTo>
                  <a:cubicBezTo>
                    <a:pt x="5887034" y="93889"/>
                    <a:pt x="6542284" y="803159"/>
                    <a:pt x="6542284" y="1665498"/>
                  </a:cubicBezTo>
                  <a:cubicBezTo>
                    <a:pt x="6542284" y="2527838"/>
                    <a:pt x="5887034" y="3237107"/>
                    <a:pt x="5047354" y="3322397"/>
                  </a:cubicBezTo>
                  <a:lnTo>
                    <a:pt x="4881614" y="3330768"/>
                  </a:lnTo>
                  <a:lnTo>
                    <a:pt x="4881607" y="3331395"/>
                  </a:lnTo>
                  <a:cubicBezTo>
                    <a:pt x="4473827" y="3326696"/>
                    <a:pt x="4080986" y="3484693"/>
                    <a:pt x="3790014" y="3770423"/>
                  </a:cubicBezTo>
                  <a:cubicBezTo>
                    <a:pt x="3499042" y="4056153"/>
                    <a:pt x="3333931" y="4446058"/>
                    <a:pt x="3331218" y="4853856"/>
                  </a:cubicBezTo>
                  <a:lnTo>
                    <a:pt x="3329626" y="4853846"/>
                  </a:lnTo>
                  <a:lnTo>
                    <a:pt x="3330262" y="4841248"/>
                  </a:lnTo>
                  <a:cubicBezTo>
                    <a:pt x="3330262" y="3921419"/>
                    <a:pt x="2584733" y="3175750"/>
                    <a:pt x="1665077" y="3175750"/>
                  </a:cubicBezTo>
                  <a:cubicBezTo>
                    <a:pt x="802900" y="3175750"/>
                    <a:pt x="93764" y="3831123"/>
                    <a:pt x="8490" y="4670961"/>
                  </a:cubicBezTo>
                  <a:lnTo>
                    <a:pt x="375" y="4831692"/>
                  </a:lnTo>
                  <a:lnTo>
                    <a:pt x="0" y="4831689"/>
                  </a:lnTo>
                  <a:cubicBezTo>
                    <a:pt x="8611" y="3537586"/>
                    <a:pt x="532573" y="2300266"/>
                    <a:pt x="1455941" y="1393531"/>
                  </a:cubicBezTo>
                  <a:cubicBezTo>
                    <a:pt x="2321599" y="543467"/>
                    <a:pt x="3471382" y="49667"/>
                    <a:pt x="4677983" y="3549"/>
                  </a:cubicBezTo>
                  <a:lnTo>
                    <a:pt x="4853047" y="1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2700" h="12700" prst="angle"/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s-ES" sz="900">
                <a:solidFill>
                  <a:schemeClr val="bg1"/>
                </a:solidFill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endParaRPr>
            </a:p>
          </p:txBody>
        </p:sp>
        <p:sp>
          <p:nvSpPr>
            <p:cNvPr id="6" name="Elipse 5"/>
            <p:cNvSpPr>
              <a:spLocks noChangeAspect="1"/>
            </p:cNvSpPr>
            <p:nvPr/>
          </p:nvSpPr>
          <p:spPr bwMode="auto">
            <a:xfrm>
              <a:off x="11168962" y="6436372"/>
              <a:ext cx="1524230" cy="152423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46075" cap="rnd">
              <a:noFill/>
              <a:round/>
            </a:ln>
            <a:effectLst>
              <a:innerShdw blurRad="317500" dist="12700" dir="16200000">
                <a:prstClr val="black">
                  <a:alpha val="80000"/>
                </a:prstClr>
              </a:innerShdw>
            </a:effectLst>
            <a:scene3d>
              <a:camera prst="orthographicFront">
                <a:rot lat="0" lon="0" rev="0"/>
              </a:camera>
              <a:lightRig rig="sof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989" tIns="16995" rIns="33989" bIns="16995" rtlCol="0" anchor="ctr"/>
            <a:lstStyle/>
            <a:p>
              <a:pPr algn="ctr"/>
              <a:r>
                <a:rPr lang="es-ES" sz="1150" dirty="0">
                  <a:solidFill>
                    <a:schemeClr val="bg1"/>
                  </a:solidFill>
                  <a:latin typeface="Impact" panose="020B0806030902050204" pitchFamily="34" charset="0"/>
                  <a:ea typeface="Open Sans Condensed" panose="020B0604020202020204" charset="0"/>
                  <a:cs typeface="Open Sans Condensed" panose="020B0604020202020204" charset="0"/>
                </a:rPr>
                <a:t>PHASE 4</a:t>
              </a:r>
              <a:endParaRPr lang="es-ES" sz="1150" dirty="0">
                <a:solidFill>
                  <a:schemeClr val="bg1"/>
                </a:solidFill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endParaRPr>
            </a:p>
          </p:txBody>
        </p:sp>
      </p:grpSp>
      <p:grpSp>
        <p:nvGrpSpPr>
          <p:cNvPr id="7" name="Grupo 11"/>
          <p:cNvGrpSpPr/>
          <p:nvPr/>
        </p:nvGrpSpPr>
        <p:grpSpPr>
          <a:xfrm>
            <a:off x="5753442" y="3319817"/>
            <a:ext cx="2134052" cy="1583296"/>
            <a:chOff x="10839868" y="9296165"/>
            <a:chExt cx="4268597" cy="3166959"/>
          </a:xfrm>
        </p:grpSpPr>
        <p:sp>
          <p:nvSpPr>
            <p:cNvPr id="8" name="Forma libre 24"/>
            <p:cNvSpPr>
              <a:spLocks noChangeAspect="1"/>
            </p:cNvSpPr>
            <p:nvPr/>
          </p:nvSpPr>
          <p:spPr bwMode="auto">
            <a:xfrm rot="10800000">
              <a:off x="10839868" y="9296165"/>
              <a:ext cx="4268597" cy="3166959"/>
            </a:xfrm>
            <a:custGeom>
              <a:avLst/>
              <a:gdLst>
                <a:gd name="connsiteX0" fmla="*/ 4877099 w 6542284"/>
                <a:gd name="connsiteY0" fmla="*/ 0 h 4853856"/>
                <a:gd name="connsiteX1" fmla="*/ 4891103 w 6542284"/>
                <a:gd name="connsiteY1" fmla="*/ 707 h 4853856"/>
                <a:gd name="connsiteX2" fmla="*/ 4919994 w 6542284"/>
                <a:gd name="connsiteY2" fmla="*/ 322 h 4853856"/>
                <a:gd name="connsiteX3" fmla="*/ 4919973 w 6542284"/>
                <a:gd name="connsiteY3" fmla="*/ 2166 h 4853856"/>
                <a:gd name="connsiteX4" fmla="*/ 5047354 w 6542284"/>
                <a:gd name="connsiteY4" fmla="*/ 8599 h 4853856"/>
                <a:gd name="connsiteX5" fmla="*/ 6542284 w 6542284"/>
                <a:gd name="connsiteY5" fmla="*/ 1665498 h 4853856"/>
                <a:gd name="connsiteX6" fmla="*/ 5047354 w 6542284"/>
                <a:gd name="connsiteY6" fmla="*/ 3322397 h 4853856"/>
                <a:gd name="connsiteX7" fmla="*/ 4881614 w 6542284"/>
                <a:gd name="connsiteY7" fmla="*/ 3330768 h 4853856"/>
                <a:gd name="connsiteX8" fmla="*/ 4881607 w 6542284"/>
                <a:gd name="connsiteY8" fmla="*/ 3331395 h 4853856"/>
                <a:gd name="connsiteX9" fmla="*/ 3790014 w 6542284"/>
                <a:gd name="connsiteY9" fmla="*/ 3770423 h 4853856"/>
                <a:gd name="connsiteX10" fmla="*/ 3331218 w 6542284"/>
                <a:gd name="connsiteY10" fmla="*/ 4853856 h 4853856"/>
                <a:gd name="connsiteX11" fmla="*/ 3329626 w 6542284"/>
                <a:gd name="connsiteY11" fmla="*/ 4853846 h 4853856"/>
                <a:gd name="connsiteX12" fmla="*/ 3330262 w 6542284"/>
                <a:gd name="connsiteY12" fmla="*/ 4841248 h 4853856"/>
                <a:gd name="connsiteX13" fmla="*/ 1665077 w 6542284"/>
                <a:gd name="connsiteY13" fmla="*/ 3175750 h 4853856"/>
                <a:gd name="connsiteX14" fmla="*/ 8490 w 6542284"/>
                <a:gd name="connsiteY14" fmla="*/ 4670961 h 4853856"/>
                <a:gd name="connsiteX15" fmla="*/ 375 w 6542284"/>
                <a:gd name="connsiteY15" fmla="*/ 4831692 h 4853856"/>
                <a:gd name="connsiteX16" fmla="*/ 0 w 6542284"/>
                <a:gd name="connsiteY16" fmla="*/ 4831689 h 4853856"/>
                <a:gd name="connsiteX17" fmla="*/ 1455941 w 6542284"/>
                <a:gd name="connsiteY17" fmla="*/ 1393531 h 4853856"/>
                <a:gd name="connsiteX18" fmla="*/ 4677983 w 6542284"/>
                <a:gd name="connsiteY18" fmla="*/ 3549 h 4853856"/>
                <a:gd name="connsiteX19" fmla="*/ 4853047 w 6542284"/>
                <a:gd name="connsiteY19" fmla="*/ 1215 h 485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42284" h="4853856">
                  <a:moveTo>
                    <a:pt x="4877099" y="0"/>
                  </a:moveTo>
                  <a:lnTo>
                    <a:pt x="4891103" y="707"/>
                  </a:lnTo>
                  <a:lnTo>
                    <a:pt x="4919994" y="322"/>
                  </a:lnTo>
                  <a:lnTo>
                    <a:pt x="4919973" y="2166"/>
                  </a:lnTo>
                  <a:lnTo>
                    <a:pt x="5047354" y="8599"/>
                  </a:lnTo>
                  <a:cubicBezTo>
                    <a:pt x="5887034" y="93889"/>
                    <a:pt x="6542284" y="803159"/>
                    <a:pt x="6542284" y="1665498"/>
                  </a:cubicBezTo>
                  <a:cubicBezTo>
                    <a:pt x="6542284" y="2527838"/>
                    <a:pt x="5887034" y="3237107"/>
                    <a:pt x="5047354" y="3322397"/>
                  </a:cubicBezTo>
                  <a:lnTo>
                    <a:pt x="4881614" y="3330768"/>
                  </a:lnTo>
                  <a:lnTo>
                    <a:pt x="4881607" y="3331395"/>
                  </a:lnTo>
                  <a:cubicBezTo>
                    <a:pt x="4473827" y="3326696"/>
                    <a:pt x="4080986" y="3484693"/>
                    <a:pt x="3790014" y="3770423"/>
                  </a:cubicBezTo>
                  <a:cubicBezTo>
                    <a:pt x="3499042" y="4056153"/>
                    <a:pt x="3333931" y="4446058"/>
                    <a:pt x="3331218" y="4853856"/>
                  </a:cubicBezTo>
                  <a:lnTo>
                    <a:pt x="3329626" y="4853846"/>
                  </a:lnTo>
                  <a:lnTo>
                    <a:pt x="3330262" y="4841248"/>
                  </a:lnTo>
                  <a:cubicBezTo>
                    <a:pt x="3330262" y="3921419"/>
                    <a:pt x="2584733" y="3175750"/>
                    <a:pt x="1665077" y="3175750"/>
                  </a:cubicBezTo>
                  <a:cubicBezTo>
                    <a:pt x="802900" y="3175750"/>
                    <a:pt x="93764" y="3831123"/>
                    <a:pt x="8490" y="4670961"/>
                  </a:cubicBezTo>
                  <a:lnTo>
                    <a:pt x="375" y="4831692"/>
                  </a:lnTo>
                  <a:lnTo>
                    <a:pt x="0" y="4831689"/>
                  </a:lnTo>
                  <a:cubicBezTo>
                    <a:pt x="8611" y="3537586"/>
                    <a:pt x="532573" y="2300266"/>
                    <a:pt x="1455941" y="1393531"/>
                  </a:cubicBezTo>
                  <a:cubicBezTo>
                    <a:pt x="2321599" y="543467"/>
                    <a:pt x="3471382" y="49667"/>
                    <a:pt x="4677983" y="3549"/>
                  </a:cubicBezTo>
                  <a:lnTo>
                    <a:pt x="4853047" y="121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2700" h="12700" prst="angle"/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s-ES" sz="900">
                <a:solidFill>
                  <a:schemeClr val="bg1"/>
                </a:solidFill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endParaRPr>
            </a:p>
          </p:txBody>
        </p:sp>
        <p:sp>
          <p:nvSpPr>
            <p:cNvPr id="9" name="Elipse 5"/>
            <p:cNvSpPr>
              <a:spLocks noChangeAspect="1"/>
            </p:cNvSpPr>
            <p:nvPr/>
          </p:nvSpPr>
          <p:spPr bwMode="auto">
            <a:xfrm rot="10800000" flipV="1">
              <a:off x="11187687" y="10641237"/>
              <a:ext cx="1524230" cy="152423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346075" cap="rnd">
              <a:noFill/>
              <a:round/>
            </a:ln>
            <a:effectLst>
              <a:innerShdw blurRad="317500" dist="12700" dir="16200000">
                <a:prstClr val="black">
                  <a:alpha val="80000"/>
                </a:prstClr>
              </a:innerShdw>
            </a:effectLst>
            <a:scene3d>
              <a:camera prst="orthographicFront">
                <a:rot lat="0" lon="0" rev="0"/>
              </a:camera>
              <a:lightRig rig="sof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989" tIns="16995" rIns="33989" bIns="16995" rtlCol="0" anchor="ctr"/>
            <a:lstStyle/>
            <a:p>
              <a:pPr algn="ctr"/>
              <a:r>
                <a:rPr lang="es-ES" sz="1150" dirty="0">
                  <a:solidFill>
                    <a:schemeClr val="bg1"/>
                  </a:solidFill>
                  <a:latin typeface="Impact" panose="020B0806030902050204" pitchFamily="34" charset="0"/>
                  <a:ea typeface="Open Sans Condensed" panose="020B0604020202020204" charset="0"/>
                  <a:cs typeface="Open Sans Condensed" panose="020B0604020202020204" charset="0"/>
                </a:rPr>
                <a:t>PHASE 2</a:t>
              </a:r>
              <a:endParaRPr lang="es-ES" sz="1150" dirty="0">
                <a:solidFill>
                  <a:schemeClr val="bg1"/>
                </a:solidFill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endParaRPr>
            </a:p>
          </p:txBody>
        </p:sp>
      </p:grpSp>
      <p:grpSp>
        <p:nvGrpSpPr>
          <p:cNvPr id="10" name="Grupo 14"/>
          <p:cNvGrpSpPr/>
          <p:nvPr/>
        </p:nvGrpSpPr>
        <p:grpSpPr>
          <a:xfrm>
            <a:off x="4720422" y="2772414"/>
            <a:ext cx="1583296" cy="2134052"/>
            <a:chOff x="8773588" y="8201233"/>
            <a:chExt cx="3166959" cy="4268597"/>
          </a:xfrm>
        </p:grpSpPr>
        <p:sp>
          <p:nvSpPr>
            <p:cNvPr id="11" name="Forma libre 24"/>
            <p:cNvSpPr>
              <a:spLocks noChangeAspect="1"/>
            </p:cNvSpPr>
            <p:nvPr/>
          </p:nvSpPr>
          <p:spPr bwMode="auto">
            <a:xfrm rot="16200000">
              <a:off x="8222769" y="8752052"/>
              <a:ext cx="4268597" cy="3166959"/>
            </a:xfrm>
            <a:custGeom>
              <a:avLst/>
              <a:gdLst>
                <a:gd name="connsiteX0" fmla="*/ 4877099 w 6542284"/>
                <a:gd name="connsiteY0" fmla="*/ 0 h 4853856"/>
                <a:gd name="connsiteX1" fmla="*/ 4891103 w 6542284"/>
                <a:gd name="connsiteY1" fmla="*/ 707 h 4853856"/>
                <a:gd name="connsiteX2" fmla="*/ 4919994 w 6542284"/>
                <a:gd name="connsiteY2" fmla="*/ 322 h 4853856"/>
                <a:gd name="connsiteX3" fmla="*/ 4919973 w 6542284"/>
                <a:gd name="connsiteY3" fmla="*/ 2166 h 4853856"/>
                <a:gd name="connsiteX4" fmla="*/ 5047354 w 6542284"/>
                <a:gd name="connsiteY4" fmla="*/ 8599 h 4853856"/>
                <a:gd name="connsiteX5" fmla="*/ 6542284 w 6542284"/>
                <a:gd name="connsiteY5" fmla="*/ 1665498 h 4853856"/>
                <a:gd name="connsiteX6" fmla="*/ 5047354 w 6542284"/>
                <a:gd name="connsiteY6" fmla="*/ 3322397 h 4853856"/>
                <a:gd name="connsiteX7" fmla="*/ 4881614 w 6542284"/>
                <a:gd name="connsiteY7" fmla="*/ 3330768 h 4853856"/>
                <a:gd name="connsiteX8" fmla="*/ 4881607 w 6542284"/>
                <a:gd name="connsiteY8" fmla="*/ 3331395 h 4853856"/>
                <a:gd name="connsiteX9" fmla="*/ 3790014 w 6542284"/>
                <a:gd name="connsiteY9" fmla="*/ 3770423 h 4853856"/>
                <a:gd name="connsiteX10" fmla="*/ 3331218 w 6542284"/>
                <a:gd name="connsiteY10" fmla="*/ 4853856 h 4853856"/>
                <a:gd name="connsiteX11" fmla="*/ 3329626 w 6542284"/>
                <a:gd name="connsiteY11" fmla="*/ 4853846 h 4853856"/>
                <a:gd name="connsiteX12" fmla="*/ 3330262 w 6542284"/>
                <a:gd name="connsiteY12" fmla="*/ 4841248 h 4853856"/>
                <a:gd name="connsiteX13" fmla="*/ 1665077 w 6542284"/>
                <a:gd name="connsiteY13" fmla="*/ 3175750 h 4853856"/>
                <a:gd name="connsiteX14" fmla="*/ 8490 w 6542284"/>
                <a:gd name="connsiteY14" fmla="*/ 4670961 h 4853856"/>
                <a:gd name="connsiteX15" fmla="*/ 375 w 6542284"/>
                <a:gd name="connsiteY15" fmla="*/ 4831692 h 4853856"/>
                <a:gd name="connsiteX16" fmla="*/ 0 w 6542284"/>
                <a:gd name="connsiteY16" fmla="*/ 4831689 h 4853856"/>
                <a:gd name="connsiteX17" fmla="*/ 1455941 w 6542284"/>
                <a:gd name="connsiteY17" fmla="*/ 1393531 h 4853856"/>
                <a:gd name="connsiteX18" fmla="*/ 4677983 w 6542284"/>
                <a:gd name="connsiteY18" fmla="*/ 3549 h 4853856"/>
                <a:gd name="connsiteX19" fmla="*/ 4853047 w 6542284"/>
                <a:gd name="connsiteY19" fmla="*/ 1215 h 485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42284" h="4853856">
                  <a:moveTo>
                    <a:pt x="4877099" y="0"/>
                  </a:moveTo>
                  <a:lnTo>
                    <a:pt x="4891103" y="707"/>
                  </a:lnTo>
                  <a:lnTo>
                    <a:pt x="4919994" y="322"/>
                  </a:lnTo>
                  <a:lnTo>
                    <a:pt x="4919973" y="2166"/>
                  </a:lnTo>
                  <a:lnTo>
                    <a:pt x="5047354" y="8599"/>
                  </a:lnTo>
                  <a:cubicBezTo>
                    <a:pt x="5887034" y="93889"/>
                    <a:pt x="6542284" y="803159"/>
                    <a:pt x="6542284" y="1665498"/>
                  </a:cubicBezTo>
                  <a:cubicBezTo>
                    <a:pt x="6542284" y="2527838"/>
                    <a:pt x="5887034" y="3237107"/>
                    <a:pt x="5047354" y="3322397"/>
                  </a:cubicBezTo>
                  <a:lnTo>
                    <a:pt x="4881614" y="3330768"/>
                  </a:lnTo>
                  <a:lnTo>
                    <a:pt x="4881607" y="3331395"/>
                  </a:lnTo>
                  <a:cubicBezTo>
                    <a:pt x="4473827" y="3326696"/>
                    <a:pt x="4080986" y="3484693"/>
                    <a:pt x="3790014" y="3770423"/>
                  </a:cubicBezTo>
                  <a:cubicBezTo>
                    <a:pt x="3499042" y="4056153"/>
                    <a:pt x="3333931" y="4446058"/>
                    <a:pt x="3331218" y="4853856"/>
                  </a:cubicBezTo>
                  <a:lnTo>
                    <a:pt x="3329626" y="4853846"/>
                  </a:lnTo>
                  <a:lnTo>
                    <a:pt x="3330262" y="4841248"/>
                  </a:lnTo>
                  <a:cubicBezTo>
                    <a:pt x="3330262" y="3921419"/>
                    <a:pt x="2584733" y="3175750"/>
                    <a:pt x="1665077" y="3175750"/>
                  </a:cubicBezTo>
                  <a:cubicBezTo>
                    <a:pt x="802900" y="3175750"/>
                    <a:pt x="93764" y="3831123"/>
                    <a:pt x="8490" y="4670961"/>
                  </a:cubicBezTo>
                  <a:lnTo>
                    <a:pt x="375" y="4831692"/>
                  </a:lnTo>
                  <a:lnTo>
                    <a:pt x="0" y="4831689"/>
                  </a:lnTo>
                  <a:cubicBezTo>
                    <a:pt x="8611" y="3537586"/>
                    <a:pt x="532573" y="2300266"/>
                    <a:pt x="1455941" y="1393531"/>
                  </a:cubicBezTo>
                  <a:cubicBezTo>
                    <a:pt x="2321599" y="543467"/>
                    <a:pt x="3471382" y="49667"/>
                    <a:pt x="4677983" y="3549"/>
                  </a:cubicBezTo>
                  <a:lnTo>
                    <a:pt x="4853047" y="12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2700" h="12700" prst="angle"/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s-ES" sz="900">
                <a:solidFill>
                  <a:schemeClr val="bg1"/>
                </a:solidFill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endParaRPr>
            </a:p>
          </p:txBody>
        </p:sp>
        <p:sp>
          <p:nvSpPr>
            <p:cNvPr id="12" name="Elipse 5"/>
            <p:cNvSpPr>
              <a:spLocks noChangeAspect="1"/>
            </p:cNvSpPr>
            <p:nvPr/>
          </p:nvSpPr>
          <p:spPr bwMode="auto">
            <a:xfrm>
              <a:off x="9071246" y="8549051"/>
              <a:ext cx="1524230" cy="152423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46075" cap="rnd">
              <a:noFill/>
              <a:round/>
            </a:ln>
            <a:effectLst>
              <a:innerShdw blurRad="317500" dist="12700" dir="16200000">
                <a:prstClr val="black">
                  <a:alpha val="80000"/>
                </a:prstClr>
              </a:innerShdw>
            </a:effectLst>
            <a:scene3d>
              <a:camera prst="orthographicFront">
                <a:rot lat="0" lon="0" rev="0"/>
              </a:camera>
              <a:lightRig rig="sof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989" tIns="16995" rIns="33989" bIns="16995" rtlCol="0" anchor="ctr"/>
            <a:lstStyle/>
            <a:p>
              <a:pPr algn="ctr"/>
              <a:r>
                <a:rPr lang="es-ES" sz="1150" dirty="0">
                  <a:solidFill>
                    <a:schemeClr val="bg1"/>
                  </a:solidFill>
                  <a:latin typeface="Impact" panose="020B0806030902050204" pitchFamily="34" charset="0"/>
                  <a:ea typeface="Open Sans Condensed" panose="020B0604020202020204" charset="0"/>
                  <a:cs typeface="Open Sans Condensed" panose="020B0604020202020204" charset="0"/>
                </a:rPr>
                <a:t>PHASE 3</a:t>
              </a:r>
              <a:endParaRPr lang="es-ES" sz="1150" dirty="0">
                <a:solidFill>
                  <a:schemeClr val="bg1"/>
                </a:solidFill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endParaRPr>
            </a:p>
          </p:txBody>
        </p:sp>
      </p:grpSp>
      <p:sp>
        <p:nvSpPr>
          <p:cNvPr id="13" name="Freeform 10"/>
          <p:cNvSpPr>
            <a:spLocks noChangeAspect="1" noEditPoints="1"/>
          </p:cNvSpPr>
          <p:nvPr/>
        </p:nvSpPr>
        <p:spPr bwMode="auto">
          <a:xfrm rot="19808194">
            <a:off x="6946796" y="4039294"/>
            <a:ext cx="280896" cy="263082"/>
          </a:xfrm>
          <a:custGeom>
            <a:avLst/>
            <a:gdLst>
              <a:gd name="T0" fmla="*/ 829 w 3277"/>
              <a:gd name="T1" fmla="*/ 2810 h 3072"/>
              <a:gd name="T2" fmla="*/ 898 w 3277"/>
              <a:gd name="T3" fmla="*/ 2864 h 3072"/>
              <a:gd name="T4" fmla="*/ 1069 w 3277"/>
              <a:gd name="T5" fmla="*/ 2857 h 3072"/>
              <a:gd name="T6" fmla="*/ 1123 w 3277"/>
              <a:gd name="T7" fmla="*/ 2789 h 3072"/>
              <a:gd name="T8" fmla="*/ 1843 w 3277"/>
              <a:gd name="T9" fmla="*/ 819 h 3072"/>
              <a:gd name="T10" fmla="*/ 1843 w 3277"/>
              <a:gd name="T11" fmla="*/ 819 h 3072"/>
              <a:gd name="T12" fmla="*/ 706 w 3277"/>
              <a:gd name="T13" fmla="*/ 823 h 3072"/>
              <a:gd name="T14" fmla="*/ 578 w 3277"/>
              <a:gd name="T15" fmla="*/ 845 h 3072"/>
              <a:gd name="T16" fmla="*/ 449 w 3277"/>
              <a:gd name="T17" fmla="*/ 895 h 3072"/>
              <a:gd name="T18" fmla="*/ 334 w 3277"/>
              <a:gd name="T19" fmla="*/ 978 h 3072"/>
              <a:gd name="T20" fmla="*/ 249 w 3277"/>
              <a:gd name="T21" fmla="*/ 1103 h 3072"/>
              <a:gd name="T22" fmla="*/ 207 w 3277"/>
              <a:gd name="T23" fmla="*/ 1279 h 3072"/>
              <a:gd name="T24" fmla="*/ 222 w 3277"/>
              <a:gd name="T25" fmla="*/ 1478 h 3072"/>
              <a:gd name="T26" fmla="*/ 288 w 3277"/>
              <a:gd name="T27" fmla="*/ 1626 h 3072"/>
              <a:gd name="T28" fmla="*/ 391 w 3277"/>
              <a:gd name="T29" fmla="*/ 1729 h 3072"/>
              <a:gd name="T30" fmla="*/ 515 w 3277"/>
              <a:gd name="T31" fmla="*/ 1793 h 3072"/>
              <a:gd name="T32" fmla="*/ 645 w 3277"/>
              <a:gd name="T33" fmla="*/ 1828 h 3072"/>
              <a:gd name="T34" fmla="*/ 766 w 3277"/>
              <a:gd name="T35" fmla="*/ 1842 h 3072"/>
              <a:gd name="T36" fmla="*/ 1639 w 3277"/>
              <a:gd name="T37" fmla="*/ 819 h 3072"/>
              <a:gd name="T38" fmla="*/ 2355 w 3277"/>
              <a:gd name="T39" fmla="*/ 717 h 3072"/>
              <a:gd name="T40" fmla="*/ 3072 w 3277"/>
              <a:gd name="T41" fmla="*/ 0 h 3072"/>
              <a:gd name="T42" fmla="*/ 3193 w 3277"/>
              <a:gd name="T43" fmla="*/ 39 h 3072"/>
              <a:gd name="T44" fmla="*/ 3266 w 3277"/>
              <a:gd name="T45" fmla="*/ 140 h 3072"/>
              <a:gd name="T46" fmla="*/ 3275 w 3277"/>
              <a:gd name="T47" fmla="*/ 2491 h 3072"/>
              <a:gd name="T48" fmla="*/ 3217 w 3277"/>
              <a:gd name="T49" fmla="*/ 2603 h 3072"/>
              <a:gd name="T50" fmla="*/ 3105 w 3277"/>
              <a:gd name="T51" fmla="*/ 2660 h 3072"/>
              <a:gd name="T52" fmla="*/ 1331 w 3277"/>
              <a:gd name="T53" fmla="*/ 2867 h 3072"/>
              <a:gd name="T54" fmla="*/ 1292 w 3277"/>
              <a:gd name="T55" fmla="*/ 2988 h 3072"/>
              <a:gd name="T56" fmla="*/ 1191 w 3277"/>
              <a:gd name="T57" fmla="*/ 3062 h 3072"/>
              <a:gd name="T58" fmla="*/ 786 w 3277"/>
              <a:gd name="T59" fmla="*/ 3069 h 3072"/>
              <a:gd name="T60" fmla="*/ 675 w 3277"/>
              <a:gd name="T61" fmla="*/ 3012 h 3072"/>
              <a:gd name="T62" fmla="*/ 617 w 3277"/>
              <a:gd name="T63" fmla="*/ 2901 h 3072"/>
              <a:gd name="T64" fmla="*/ 615 w 3277"/>
              <a:gd name="T65" fmla="*/ 2836 h 3072"/>
              <a:gd name="T66" fmla="*/ 615 w 3277"/>
              <a:gd name="T67" fmla="*/ 2715 h 3072"/>
              <a:gd name="T68" fmla="*/ 616 w 3277"/>
              <a:gd name="T69" fmla="*/ 2539 h 3072"/>
              <a:gd name="T70" fmla="*/ 616 w 3277"/>
              <a:gd name="T71" fmla="*/ 2348 h 3072"/>
              <a:gd name="T72" fmla="*/ 616 w 3277"/>
              <a:gd name="T73" fmla="*/ 2178 h 3072"/>
              <a:gd name="T74" fmla="*/ 615 w 3277"/>
              <a:gd name="T75" fmla="*/ 2069 h 3072"/>
              <a:gd name="T76" fmla="*/ 494 w 3277"/>
              <a:gd name="T77" fmla="*/ 2016 h 3072"/>
              <a:gd name="T78" fmla="*/ 282 w 3277"/>
              <a:gd name="T79" fmla="*/ 1906 h 3072"/>
              <a:gd name="T80" fmla="*/ 121 w 3277"/>
              <a:gd name="T81" fmla="*/ 1739 h 3072"/>
              <a:gd name="T82" fmla="*/ 23 w 3277"/>
              <a:gd name="T83" fmla="*/ 1522 h 3072"/>
              <a:gd name="T84" fmla="*/ 2 w 3277"/>
              <a:gd name="T85" fmla="*/ 1268 h 3072"/>
              <a:gd name="T86" fmla="*/ 58 w 3277"/>
              <a:gd name="T87" fmla="*/ 1041 h 3072"/>
              <a:gd name="T88" fmla="*/ 180 w 3277"/>
              <a:gd name="T89" fmla="*/ 859 h 3072"/>
              <a:gd name="T90" fmla="*/ 355 w 3277"/>
              <a:gd name="T91" fmla="*/ 725 h 3072"/>
              <a:gd name="T92" fmla="*/ 572 w 3277"/>
              <a:gd name="T93" fmla="*/ 642 h 3072"/>
              <a:gd name="T94" fmla="*/ 819 w 3277"/>
              <a:gd name="T95" fmla="*/ 614 h 3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77" h="3072">
                <a:moveTo>
                  <a:pt x="819" y="2048"/>
                </a:moveTo>
                <a:lnTo>
                  <a:pt x="819" y="2765"/>
                </a:lnTo>
                <a:lnTo>
                  <a:pt x="822" y="2789"/>
                </a:lnTo>
                <a:lnTo>
                  <a:pt x="829" y="2810"/>
                </a:lnTo>
                <a:lnTo>
                  <a:pt x="841" y="2829"/>
                </a:lnTo>
                <a:lnTo>
                  <a:pt x="857" y="2845"/>
                </a:lnTo>
                <a:lnTo>
                  <a:pt x="876" y="2857"/>
                </a:lnTo>
                <a:lnTo>
                  <a:pt x="898" y="2864"/>
                </a:lnTo>
                <a:lnTo>
                  <a:pt x="922" y="2867"/>
                </a:lnTo>
                <a:lnTo>
                  <a:pt x="1024" y="2867"/>
                </a:lnTo>
                <a:lnTo>
                  <a:pt x="1048" y="2864"/>
                </a:lnTo>
                <a:lnTo>
                  <a:pt x="1069" y="2857"/>
                </a:lnTo>
                <a:lnTo>
                  <a:pt x="1088" y="2845"/>
                </a:lnTo>
                <a:lnTo>
                  <a:pt x="1104" y="2829"/>
                </a:lnTo>
                <a:lnTo>
                  <a:pt x="1116" y="2810"/>
                </a:lnTo>
                <a:lnTo>
                  <a:pt x="1123" y="2789"/>
                </a:lnTo>
                <a:lnTo>
                  <a:pt x="1126" y="2765"/>
                </a:lnTo>
                <a:lnTo>
                  <a:pt x="1126" y="2048"/>
                </a:lnTo>
                <a:lnTo>
                  <a:pt x="819" y="2048"/>
                </a:lnTo>
                <a:close/>
                <a:moveTo>
                  <a:pt x="1843" y="819"/>
                </a:moveTo>
                <a:lnTo>
                  <a:pt x="1843" y="1843"/>
                </a:lnTo>
                <a:lnTo>
                  <a:pt x="2150" y="1843"/>
                </a:lnTo>
                <a:lnTo>
                  <a:pt x="2150" y="819"/>
                </a:lnTo>
                <a:lnTo>
                  <a:pt x="1843" y="819"/>
                </a:lnTo>
                <a:close/>
                <a:moveTo>
                  <a:pt x="793" y="819"/>
                </a:moveTo>
                <a:lnTo>
                  <a:pt x="765" y="819"/>
                </a:lnTo>
                <a:lnTo>
                  <a:pt x="736" y="820"/>
                </a:lnTo>
                <a:lnTo>
                  <a:pt x="706" y="823"/>
                </a:lnTo>
                <a:lnTo>
                  <a:pt x="675" y="826"/>
                </a:lnTo>
                <a:lnTo>
                  <a:pt x="642" y="831"/>
                </a:lnTo>
                <a:lnTo>
                  <a:pt x="610" y="837"/>
                </a:lnTo>
                <a:lnTo>
                  <a:pt x="578" y="845"/>
                </a:lnTo>
                <a:lnTo>
                  <a:pt x="545" y="855"/>
                </a:lnTo>
                <a:lnTo>
                  <a:pt x="512" y="866"/>
                </a:lnTo>
                <a:lnTo>
                  <a:pt x="480" y="879"/>
                </a:lnTo>
                <a:lnTo>
                  <a:pt x="449" y="895"/>
                </a:lnTo>
                <a:lnTo>
                  <a:pt x="419" y="912"/>
                </a:lnTo>
                <a:lnTo>
                  <a:pt x="388" y="932"/>
                </a:lnTo>
                <a:lnTo>
                  <a:pt x="361" y="954"/>
                </a:lnTo>
                <a:lnTo>
                  <a:pt x="334" y="978"/>
                </a:lnTo>
                <a:lnTo>
                  <a:pt x="310" y="1006"/>
                </a:lnTo>
                <a:lnTo>
                  <a:pt x="287" y="1035"/>
                </a:lnTo>
                <a:lnTo>
                  <a:pt x="266" y="1068"/>
                </a:lnTo>
                <a:lnTo>
                  <a:pt x="249" y="1103"/>
                </a:lnTo>
                <a:lnTo>
                  <a:pt x="234" y="1143"/>
                </a:lnTo>
                <a:lnTo>
                  <a:pt x="222" y="1184"/>
                </a:lnTo>
                <a:lnTo>
                  <a:pt x="213" y="1229"/>
                </a:lnTo>
                <a:lnTo>
                  <a:pt x="207" y="1279"/>
                </a:lnTo>
                <a:lnTo>
                  <a:pt x="205" y="1331"/>
                </a:lnTo>
                <a:lnTo>
                  <a:pt x="207" y="1384"/>
                </a:lnTo>
                <a:lnTo>
                  <a:pt x="213" y="1432"/>
                </a:lnTo>
                <a:lnTo>
                  <a:pt x="222" y="1478"/>
                </a:lnTo>
                <a:lnTo>
                  <a:pt x="234" y="1520"/>
                </a:lnTo>
                <a:lnTo>
                  <a:pt x="249" y="1558"/>
                </a:lnTo>
                <a:lnTo>
                  <a:pt x="267" y="1593"/>
                </a:lnTo>
                <a:lnTo>
                  <a:pt x="288" y="1626"/>
                </a:lnTo>
                <a:lnTo>
                  <a:pt x="311" y="1656"/>
                </a:lnTo>
                <a:lnTo>
                  <a:pt x="336" y="1682"/>
                </a:lnTo>
                <a:lnTo>
                  <a:pt x="363" y="1706"/>
                </a:lnTo>
                <a:lnTo>
                  <a:pt x="391" y="1729"/>
                </a:lnTo>
                <a:lnTo>
                  <a:pt x="421" y="1748"/>
                </a:lnTo>
                <a:lnTo>
                  <a:pt x="451" y="1765"/>
                </a:lnTo>
                <a:lnTo>
                  <a:pt x="483" y="1780"/>
                </a:lnTo>
                <a:lnTo>
                  <a:pt x="515" y="1793"/>
                </a:lnTo>
                <a:lnTo>
                  <a:pt x="548" y="1804"/>
                </a:lnTo>
                <a:lnTo>
                  <a:pt x="580" y="1813"/>
                </a:lnTo>
                <a:lnTo>
                  <a:pt x="613" y="1821"/>
                </a:lnTo>
                <a:lnTo>
                  <a:pt x="645" y="1828"/>
                </a:lnTo>
                <a:lnTo>
                  <a:pt x="677" y="1834"/>
                </a:lnTo>
                <a:lnTo>
                  <a:pt x="708" y="1837"/>
                </a:lnTo>
                <a:lnTo>
                  <a:pt x="738" y="1840"/>
                </a:lnTo>
                <a:lnTo>
                  <a:pt x="766" y="1842"/>
                </a:lnTo>
                <a:lnTo>
                  <a:pt x="794" y="1843"/>
                </a:lnTo>
                <a:lnTo>
                  <a:pt x="819" y="1843"/>
                </a:lnTo>
                <a:lnTo>
                  <a:pt x="1639" y="1843"/>
                </a:lnTo>
                <a:lnTo>
                  <a:pt x="1639" y="819"/>
                </a:lnTo>
                <a:lnTo>
                  <a:pt x="819" y="819"/>
                </a:lnTo>
                <a:lnTo>
                  <a:pt x="793" y="819"/>
                </a:lnTo>
                <a:close/>
                <a:moveTo>
                  <a:pt x="3072" y="205"/>
                </a:moveTo>
                <a:lnTo>
                  <a:pt x="2355" y="717"/>
                </a:lnTo>
                <a:lnTo>
                  <a:pt x="2355" y="1945"/>
                </a:lnTo>
                <a:lnTo>
                  <a:pt x="3072" y="2458"/>
                </a:lnTo>
                <a:lnTo>
                  <a:pt x="3072" y="205"/>
                </a:lnTo>
                <a:close/>
                <a:moveTo>
                  <a:pt x="3072" y="0"/>
                </a:moveTo>
                <a:lnTo>
                  <a:pt x="3105" y="3"/>
                </a:lnTo>
                <a:lnTo>
                  <a:pt x="3136" y="10"/>
                </a:lnTo>
                <a:lnTo>
                  <a:pt x="3166" y="23"/>
                </a:lnTo>
                <a:lnTo>
                  <a:pt x="3193" y="39"/>
                </a:lnTo>
                <a:lnTo>
                  <a:pt x="3217" y="61"/>
                </a:lnTo>
                <a:lnTo>
                  <a:pt x="3237" y="84"/>
                </a:lnTo>
                <a:lnTo>
                  <a:pt x="3254" y="111"/>
                </a:lnTo>
                <a:lnTo>
                  <a:pt x="3266" y="140"/>
                </a:lnTo>
                <a:lnTo>
                  <a:pt x="3275" y="171"/>
                </a:lnTo>
                <a:lnTo>
                  <a:pt x="3277" y="205"/>
                </a:lnTo>
                <a:lnTo>
                  <a:pt x="3277" y="2458"/>
                </a:lnTo>
                <a:lnTo>
                  <a:pt x="3275" y="2491"/>
                </a:lnTo>
                <a:lnTo>
                  <a:pt x="3266" y="2522"/>
                </a:lnTo>
                <a:lnTo>
                  <a:pt x="3254" y="2552"/>
                </a:lnTo>
                <a:lnTo>
                  <a:pt x="3237" y="2579"/>
                </a:lnTo>
                <a:lnTo>
                  <a:pt x="3217" y="2603"/>
                </a:lnTo>
                <a:lnTo>
                  <a:pt x="3193" y="2623"/>
                </a:lnTo>
                <a:lnTo>
                  <a:pt x="3166" y="2639"/>
                </a:lnTo>
                <a:lnTo>
                  <a:pt x="3136" y="2652"/>
                </a:lnTo>
                <a:lnTo>
                  <a:pt x="3105" y="2660"/>
                </a:lnTo>
                <a:lnTo>
                  <a:pt x="3072" y="2663"/>
                </a:lnTo>
                <a:lnTo>
                  <a:pt x="2150" y="2048"/>
                </a:lnTo>
                <a:lnTo>
                  <a:pt x="1331" y="2048"/>
                </a:lnTo>
                <a:lnTo>
                  <a:pt x="1331" y="2867"/>
                </a:lnTo>
                <a:lnTo>
                  <a:pt x="1328" y="2901"/>
                </a:lnTo>
                <a:lnTo>
                  <a:pt x="1320" y="2932"/>
                </a:lnTo>
                <a:lnTo>
                  <a:pt x="1308" y="2961"/>
                </a:lnTo>
                <a:lnTo>
                  <a:pt x="1292" y="2988"/>
                </a:lnTo>
                <a:lnTo>
                  <a:pt x="1271" y="3011"/>
                </a:lnTo>
                <a:lnTo>
                  <a:pt x="1247" y="3033"/>
                </a:lnTo>
                <a:lnTo>
                  <a:pt x="1220" y="3049"/>
                </a:lnTo>
                <a:lnTo>
                  <a:pt x="1191" y="3062"/>
                </a:lnTo>
                <a:lnTo>
                  <a:pt x="1160" y="3069"/>
                </a:lnTo>
                <a:lnTo>
                  <a:pt x="1126" y="3072"/>
                </a:lnTo>
                <a:lnTo>
                  <a:pt x="819" y="3072"/>
                </a:lnTo>
                <a:lnTo>
                  <a:pt x="786" y="3069"/>
                </a:lnTo>
                <a:lnTo>
                  <a:pt x="754" y="3062"/>
                </a:lnTo>
                <a:lnTo>
                  <a:pt x="725" y="3049"/>
                </a:lnTo>
                <a:lnTo>
                  <a:pt x="698" y="3033"/>
                </a:lnTo>
                <a:lnTo>
                  <a:pt x="675" y="3012"/>
                </a:lnTo>
                <a:lnTo>
                  <a:pt x="653" y="2988"/>
                </a:lnTo>
                <a:lnTo>
                  <a:pt x="637" y="2961"/>
                </a:lnTo>
                <a:lnTo>
                  <a:pt x="625" y="2932"/>
                </a:lnTo>
                <a:lnTo>
                  <a:pt x="617" y="2901"/>
                </a:lnTo>
                <a:lnTo>
                  <a:pt x="614" y="2867"/>
                </a:lnTo>
                <a:lnTo>
                  <a:pt x="614" y="2863"/>
                </a:lnTo>
                <a:lnTo>
                  <a:pt x="614" y="2852"/>
                </a:lnTo>
                <a:lnTo>
                  <a:pt x="615" y="2836"/>
                </a:lnTo>
                <a:lnTo>
                  <a:pt x="615" y="2813"/>
                </a:lnTo>
                <a:lnTo>
                  <a:pt x="615" y="2785"/>
                </a:lnTo>
                <a:lnTo>
                  <a:pt x="615" y="2751"/>
                </a:lnTo>
                <a:lnTo>
                  <a:pt x="615" y="2715"/>
                </a:lnTo>
                <a:lnTo>
                  <a:pt x="615" y="2675"/>
                </a:lnTo>
                <a:lnTo>
                  <a:pt x="615" y="2632"/>
                </a:lnTo>
                <a:lnTo>
                  <a:pt x="616" y="2587"/>
                </a:lnTo>
                <a:lnTo>
                  <a:pt x="616" y="2539"/>
                </a:lnTo>
                <a:lnTo>
                  <a:pt x="616" y="2492"/>
                </a:lnTo>
                <a:lnTo>
                  <a:pt x="616" y="2444"/>
                </a:lnTo>
                <a:lnTo>
                  <a:pt x="616" y="2395"/>
                </a:lnTo>
                <a:lnTo>
                  <a:pt x="616" y="2348"/>
                </a:lnTo>
                <a:lnTo>
                  <a:pt x="616" y="2302"/>
                </a:lnTo>
                <a:lnTo>
                  <a:pt x="616" y="2258"/>
                </a:lnTo>
                <a:lnTo>
                  <a:pt x="616" y="2217"/>
                </a:lnTo>
                <a:lnTo>
                  <a:pt x="616" y="2178"/>
                </a:lnTo>
                <a:lnTo>
                  <a:pt x="616" y="2144"/>
                </a:lnTo>
                <a:lnTo>
                  <a:pt x="616" y="2114"/>
                </a:lnTo>
                <a:lnTo>
                  <a:pt x="616" y="2089"/>
                </a:lnTo>
                <a:lnTo>
                  <a:pt x="615" y="2069"/>
                </a:lnTo>
                <a:lnTo>
                  <a:pt x="615" y="2055"/>
                </a:lnTo>
                <a:lnTo>
                  <a:pt x="614" y="2048"/>
                </a:lnTo>
                <a:lnTo>
                  <a:pt x="553" y="2034"/>
                </a:lnTo>
                <a:lnTo>
                  <a:pt x="494" y="2016"/>
                </a:lnTo>
                <a:lnTo>
                  <a:pt x="437" y="1994"/>
                </a:lnTo>
                <a:lnTo>
                  <a:pt x="382" y="1969"/>
                </a:lnTo>
                <a:lnTo>
                  <a:pt x="331" y="1938"/>
                </a:lnTo>
                <a:lnTo>
                  <a:pt x="282" y="1906"/>
                </a:lnTo>
                <a:lnTo>
                  <a:pt x="236" y="1869"/>
                </a:lnTo>
                <a:lnTo>
                  <a:pt x="195" y="1828"/>
                </a:lnTo>
                <a:lnTo>
                  <a:pt x="155" y="1785"/>
                </a:lnTo>
                <a:lnTo>
                  <a:pt x="121" y="1739"/>
                </a:lnTo>
                <a:lnTo>
                  <a:pt x="90" y="1689"/>
                </a:lnTo>
                <a:lnTo>
                  <a:pt x="64" y="1637"/>
                </a:lnTo>
                <a:lnTo>
                  <a:pt x="41" y="1580"/>
                </a:lnTo>
                <a:lnTo>
                  <a:pt x="23" y="1522"/>
                </a:lnTo>
                <a:lnTo>
                  <a:pt x="10" y="1461"/>
                </a:lnTo>
                <a:lnTo>
                  <a:pt x="3" y="1397"/>
                </a:lnTo>
                <a:lnTo>
                  <a:pt x="0" y="1331"/>
                </a:lnTo>
                <a:lnTo>
                  <a:pt x="2" y="1268"/>
                </a:lnTo>
                <a:lnTo>
                  <a:pt x="10" y="1207"/>
                </a:lnTo>
                <a:lnTo>
                  <a:pt x="21" y="1149"/>
                </a:lnTo>
                <a:lnTo>
                  <a:pt x="38" y="1093"/>
                </a:lnTo>
                <a:lnTo>
                  <a:pt x="58" y="1041"/>
                </a:lnTo>
                <a:lnTo>
                  <a:pt x="84" y="991"/>
                </a:lnTo>
                <a:lnTo>
                  <a:pt x="112" y="944"/>
                </a:lnTo>
                <a:lnTo>
                  <a:pt x="144" y="901"/>
                </a:lnTo>
                <a:lnTo>
                  <a:pt x="180" y="859"/>
                </a:lnTo>
                <a:lnTo>
                  <a:pt x="219" y="821"/>
                </a:lnTo>
                <a:lnTo>
                  <a:pt x="261" y="786"/>
                </a:lnTo>
                <a:lnTo>
                  <a:pt x="307" y="754"/>
                </a:lnTo>
                <a:lnTo>
                  <a:pt x="355" y="725"/>
                </a:lnTo>
                <a:lnTo>
                  <a:pt x="405" y="700"/>
                </a:lnTo>
                <a:lnTo>
                  <a:pt x="459" y="678"/>
                </a:lnTo>
                <a:lnTo>
                  <a:pt x="514" y="659"/>
                </a:lnTo>
                <a:lnTo>
                  <a:pt x="572" y="642"/>
                </a:lnTo>
                <a:lnTo>
                  <a:pt x="631" y="630"/>
                </a:lnTo>
                <a:lnTo>
                  <a:pt x="693" y="621"/>
                </a:lnTo>
                <a:lnTo>
                  <a:pt x="755" y="616"/>
                </a:lnTo>
                <a:lnTo>
                  <a:pt x="819" y="614"/>
                </a:lnTo>
                <a:lnTo>
                  <a:pt x="2150" y="614"/>
                </a:lnTo>
                <a:lnTo>
                  <a:pt x="307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45715" tIns="22858" rIns="45715" bIns="22858" numCol="1" anchor="t" anchorCtr="0" compatLnSpc="1"/>
          <a:lstStyle/>
          <a:p>
            <a:endParaRPr lang="es-SV" sz="9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Freeform 15"/>
          <p:cNvSpPr>
            <a:spLocks noChangeAspect="1" noEditPoints="1"/>
          </p:cNvSpPr>
          <p:nvPr/>
        </p:nvSpPr>
        <p:spPr bwMode="auto">
          <a:xfrm>
            <a:off x="5314380" y="3846269"/>
            <a:ext cx="302586" cy="292825"/>
          </a:xfrm>
          <a:custGeom>
            <a:avLst/>
            <a:gdLst>
              <a:gd name="T0" fmla="*/ 3164 w 3724"/>
              <a:gd name="T1" fmla="*/ 3047 h 3606"/>
              <a:gd name="T2" fmla="*/ 3094 w 3724"/>
              <a:gd name="T3" fmla="*/ 3152 h 3606"/>
              <a:gd name="T4" fmla="*/ 3119 w 3724"/>
              <a:gd name="T5" fmla="*/ 3278 h 3606"/>
              <a:gd name="T6" fmla="*/ 3224 w 3724"/>
              <a:gd name="T7" fmla="*/ 3347 h 3606"/>
              <a:gd name="T8" fmla="*/ 3351 w 3724"/>
              <a:gd name="T9" fmla="*/ 3322 h 3606"/>
              <a:gd name="T10" fmla="*/ 3421 w 3724"/>
              <a:gd name="T11" fmla="*/ 3218 h 3606"/>
              <a:gd name="T12" fmla="*/ 3395 w 3724"/>
              <a:gd name="T13" fmla="*/ 3092 h 3606"/>
              <a:gd name="T14" fmla="*/ 3291 w 3724"/>
              <a:gd name="T15" fmla="*/ 3022 h 3606"/>
              <a:gd name="T16" fmla="*/ 1957 w 3724"/>
              <a:gd name="T17" fmla="*/ 3032 h 3606"/>
              <a:gd name="T18" fmla="*/ 1869 w 3724"/>
              <a:gd name="T19" fmla="*/ 3120 h 3606"/>
              <a:gd name="T20" fmla="*/ 1869 w 3724"/>
              <a:gd name="T21" fmla="*/ 3250 h 3606"/>
              <a:gd name="T22" fmla="*/ 1957 w 3724"/>
              <a:gd name="T23" fmla="*/ 3338 h 3606"/>
              <a:gd name="T24" fmla="*/ 2088 w 3724"/>
              <a:gd name="T25" fmla="*/ 3338 h 3606"/>
              <a:gd name="T26" fmla="*/ 2176 w 3724"/>
              <a:gd name="T27" fmla="*/ 3250 h 3606"/>
              <a:gd name="T28" fmla="*/ 2176 w 3724"/>
              <a:gd name="T29" fmla="*/ 3120 h 3606"/>
              <a:gd name="T30" fmla="*/ 2088 w 3724"/>
              <a:gd name="T31" fmla="*/ 3032 h 3606"/>
              <a:gd name="T32" fmla="*/ 1558 w 3724"/>
              <a:gd name="T33" fmla="*/ 2102 h 3606"/>
              <a:gd name="T34" fmla="*/ 2594 w 3724"/>
              <a:gd name="T35" fmla="*/ 1582 h 3606"/>
              <a:gd name="T36" fmla="*/ 2509 w 3724"/>
              <a:gd name="T37" fmla="*/ 1514 h 3606"/>
              <a:gd name="T38" fmla="*/ 2509 w 3724"/>
              <a:gd name="T39" fmla="*/ 1401 h 3606"/>
              <a:gd name="T40" fmla="*/ 2594 w 3724"/>
              <a:gd name="T41" fmla="*/ 1333 h 3606"/>
              <a:gd name="T42" fmla="*/ 1009 w 3724"/>
              <a:gd name="T43" fmla="*/ 813 h 3606"/>
              <a:gd name="T44" fmla="*/ 679 w 3724"/>
              <a:gd name="T45" fmla="*/ 128 h 3606"/>
              <a:gd name="T46" fmla="*/ 745 w 3724"/>
              <a:gd name="T47" fmla="*/ 195 h 3606"/>
              <a:gd name="T48" fmla="*/ 3652 w 3724"/>
              <a:gd name="T49" fmla="*/ 572 h 3606"/>
              <a:gd name="T50" fmla="*/ 3720 w 3724"/>
              <a:gd name="T51" fmla="*/ 657 h 3606"/>
              <a:gd name="T52" fmla="*/ 3710 w 3724"/>
              <a:gd name="T53" fmla="*/ 2285 h 3606"/>
              <a:gd name="T54" fmla="*/ 3625 w 3724"/>
              <a:gd name="T55" fmla="*/ 2353 h 3606"/>
              <a:gd name="T56" fmla="*/ 3257 w 3724"/>
              <a:gd name="T57" fmla="*/ 2764 h 3606"/>
              <a:gd name="T58" fmla="*/ 3455 w 3724"/>
              <a:gd name="T59" fmla="*/ 2813 h 3606"/>
              <a:gd name="T60" fmla="*/ 3604 w 3724"/>
              <a:gd name="T61" fmla="*/ 2945 h 3606"/>
              <a:gd name="T62" fmla="*/ 3676 w 3724"/>
              <a:gd name="T63" fmla="*/ 3132 h 3606"/>
              <a:gd name="T64" fmla="*/ 3651 w 3724"/>
              <a:gd name="T65" fmla="*/ 3337 h 3606"/>
              <a:gd name="T66" fmla="*/ 3537 w 3724"/>
              <a:gd name="T67" fmla="*/ 3499 h 3606"/>
              <a:gd name="T68" fmla="*/ 3361 w 3724"/>
              <a:gd name="T69" fmla="*/ 3592 h 3606"/>
              <a:gd name="T70" fmla="*/ 3154 w 3724"/>
              <a:gd name="T71" fmla="*/ 3592 h 3606"/>
              <a:gd name="T72" fmla="*/ 2977 w 3724"/>
              <a:gd name="T73" fmla="*/ 3499 h 3606"/>
              <a:gd name="T74" fmla="*/ 2864 w 3724"/>
              <a:gd name="T75" fmla="*/ 3337 h 3606"/>
              <a:gd name="T76" fmla="*/ 2838 w 3724"/>
              <a:gd name="T77" fmla="*/ 3141 h 3606"/>
              <a:gd name="T78" fmla="*/ 2410 w 3724"/>
              <a:gd name="T79" fmla="*/ 3021 h 3606"/>
              <a:gd name="T80" fmla="*/ 2443 w 3724"/>
              <a:gd name="T81" fmla="*/ 3184 h 3606"/>
              <a:gd name="T82" fmla="*/ 2394 w 3724"/>
              <a:gd name="T83" fmla="*/ 3382 h 3606"/>
              <a:gd name="T84" fmla="*/ 2263 w 3724"/>
              <a:gd name="T85" fmla="*/ 3530 h 3606"/>
              <a:gd name="T86" fmla="*/ 2075 w 3724"/>
              <a:gd name="T87" fmla="*/ 3602 h 3606"/>
              <a:gd name="T88" fmla="*/ 1869 w 3724"/>
              <a:gd name="T89" fmla="*/ 3577 h 3606"/>
              <a:gd name="T90" fmla="*/ 1707 w 3724"/>
              <a:gd name="T91" fmla="*/ 3463 h 3606"/>
              <a:gd name="T92" fmla="*/ 1613 w 3724"/>
              <a:gd name="T93" fmla="*/ 3288 h 3606"/>
              <a:gd name="T94" fmla="*/ 1610 w 3724"/>
              <a:gd name="T95" fmla="*/ 3097 h 3606"/>
              <a:gd name="T96" fmla="*/ 535 w 3724"/>
              <a:gd name="T97" fmla="*/ 353 h 3606"/>
              <a:gd name="T98" fmla="*/ 34 w 3724"/>
              <a:gd name="T99" fmla="*/ 213 h 3606"/>
              <a:gd name="T100" fmla="*/ 0 w 3724"/>
              <a:gd name="T101" fmla="*/ 124 h 3606"/>
              <a:gd name="T102" fmla="*/ 41 w 3724"/>
              <a:gd name="T103" fmla="*/ 34 h 3606"/>
              <a:gd name="T104" fmla="*/ 131 w 3724"/>
              <a:gd name="T105" fmla="*/ 0 h 3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724" h="3606">
                <a:moveTo>
                  <a:pt x="3257" y="3018"/>
                </a:moveTo>
                <a:lnTo>
                  <a:pt x="3224" y="3022"/>
                </a:lnTo>
                <a:lnTo>
                  <a:pt x="3193" y="3032"/>
                </a:lnTo>
                <a:lnTo>
                  <a:pt x="3164" y="3047"/>
                </a:lnTo>
                <a:lnTo>
                  <a:pt x="3139" y="3067"/>
                </a:lnTo>
                <a:lnTo>
                  <a:pt x="3119" y="3092"/>
                </a:lnTo>
                <a:lnTo>
                  <a:pt x="3104" y="3120"/>
                </a:lnTo>
                <a:lnTo>
                  <a:pt x="3094" y="3152"/>
                </a:lnTo>
                <a:lnTo>
                  <a:pt x="3091" y="3184"/>
                </a:lnTo>
                <a:lnTo>
                  <a:pt x="3094" y="3218"/>
                </a:lnTo>
                <a:lnTo>
                  <a:pt x="3104" y="3250"/>
                </a:lnTo>
                <a:lnTo>
                  <a:pt x="3119" y="3278"/>
                </a:lnTo>
                <a:lnTo>
                  <a:pt x="3139" y="3302"/>
                </a:lnTo>
                <a:lnTo>
                  <a:pt x="3164" y="3322"/>
                </a:lnTo>
                <a:lnTo>
                  <a:pt x="3193" y="3338"/>
                </a:lnTo>
                <a:lnTo>
                  <a:pt x="3224" y="3347"/>
                </a:lnTo>
                <a:lnTo>
                  <a:pt x="3257" y="3350"/>
                </a:lnTo>
                <a:lnTo>
                  <a:pt x="3291" y="3347"/>
                </a:lnTo>
                <a:lnTo>
                  <a:pt x="3323" y="3338"/>
                </a:lnTo>
                <a:lnTo>
                  <a:pt x="3351" y="3322"/>
                </a:lnTo>
                <a:lnTo>
                  <a:pt x="3375" y="3302"/>
                </a:lnTo>
                <a:lnTo>
                  <a:pt x="3395" y="3278"/>
                </a:lnTo>
                <a:lnTo>
                  <a:pt x="3411" y="3250"/>
                </a:lnTo>
                <a:lnTo>
                  <a:pt x="3421" y="3218"/>
                </a:lnTo>
                <a:lnTo>
                  <a:pt x="3425" y="3184"/>
                </a:lnTo>
                <a:lnTo>
                  <a:pt x="3421" y="3152"/>
                </a:lnTo>
                <a:lnTo>
                  <a:pt x="3411" y="3120"/>
                </a:lnTo>
                <a:lnTo>
                  <a:pt x="3395" y="3092"/>
                </a:lnTo>
                <a:lnTo>
                  <a:pt x="3375" y="3067"/>
                </a:lnTo>
                <a:lnTo>
                  <a:pt x="3351" y="3047"/>
                </a:lnTo>
                <a:lnTo>
                  <a:pt x="3323" y="3032"/>
                </a:lnTo>
                <a:lnTo>
                  <a:pt x="3291" y="3022"/>
                </a:lnTo>
                <a:lnTo>
                  <a:pt x="3257" y="3018"/>
                </a:lnTo>
                <a:close/>
                <a:moveTo>
                  <a:pt x="2022" y="3018"/>
                </a:moveTo>
                <a:lnTo>
                  <a:pt x="1989" y="3022"/>
                </a:lnTo>
                <a:lnTo>
                  <a:pt x="1957" y="3032"/>
                </a:lnTo>
                <a:lnTo>
                  <a:pt x="1929" y="3047"/>
                </a:lnTo>
                <a:lnTo>
                  <a:pt x="1904" y="3067"/>
                </a:lnTo>
                <a:lnTo>
                  <a:pt x="1884" y="3092"/>
                </a:lnTo>
                <a:lnTo>
                  <a:pt x="1869" y="3120"/>
                </a:lnTo>
                <a:lnTo>
                  <a:pt x="1859" y="3152"/>
                </a:lnTo>
                <a:lnTo>
                  <a:pt x="1856" y="3184"/>
                </a:lnTo>
                <a:lnTo>
                  <a:pt x="1859" y="3218"/>
                </a:lnTo>
                <a:lnTo>
                  <a:pt x="1869" y="3250"/>
                </a:lnTo>
                <a:lnTo>
                  <a:pt x="1884" y="3278"/>
                </a:lnTo>
                <a:lnTo>
                  <a:pt x="1904" y="3302"/>
                </a:lnTo>
                <a:lnTo>
                  <a:pt x="1929" y="3322"/>
                </a:lnTo>
                <a:lnTo>
                  <a:pt x="1957" y="3338"/>
                </a:lnTo>
                <a:lnTo>
                  <a:pt x="1989" y="3347"/>
                </a:lnTo>
                <a:lnTo>
                  <a:pt x="2022" y="3350"/>
                </a:lnTo>
                <a:lnTo>
                  <a:pt x="2056" y="3347"/>
                </a:lnTo>
                <a:lnTo>
                  <a:pt x="2088" y="3338"/>
                </a:lnTo>
                <a:lnTo>
                  <a:pt x="2116" y="3322"/>
                </a:lnTo>
                <a:lnTo>
                  <a:pt x="2141" y="3302"/>
                </a:lnTo>
                <a:lnTo>
                  <a:pt x="2161" y="3278"/>
                </a:lnTo>
                <a:lnTo>
                  <a:pt x="2176" y="3250"/>
                </a:lnTo>
                <a:lnTo>
                  <a:pt x="2186" y="3218"/>
                </a:lnTo>
                <a:lnTo>
                  <a:pt x="2190" y="3184"/>
                </a:lnTo>
                <a:lnTo>
                  <a:pt x="2186" y="3152"/>
                </a:lnTo>
                <a:lnTo>
                  <a:pt x="2176" y="3120"/>
                </a:lnTo>
                <a:lnTo>
                  <a:pt x="2161" y="3092"/>
                </a:lnTo>
                <a:lnTo>
                  <a:pt x="2141" y="3067"/>
                </a:lnTo>
                <a:lnTo>
                  <a:pt x="2116" y="3047"/>
                </a:lnTo>
                <a:lnTo>
                  <a:pt x="2088" y="3032"/>
                </a:lnTo>
                <a:lnTo>
                  <a:pt x="2056" y="3022"/>
                </a:lnTo>
                <a:lnTo>
                  <a:pt x="2022" y="3018"/>
                </a:lnTo>
                <a:close/>
                <a:moveTo>
                  <a:pt x="1009" y="813"/>
                </a:moveTo>
                <a:lnTo>
                  <a:pt x="1558" y="2102"/>
                </a:lnTo>
                <a:lnTo>
                  <a:pt x="3468" y="2102"/>
                </a:lnTo>
                <a:lnTo>
                  <a:pt x="3468" y="1585"/>
                </a:lnTo>
                <a:lnTo>
                  <a:pt x="2623" y="1585"/>
                </a:lnTo>
                <a:lnTo>
                  <a:pt x="2594" y="1582"/>
                </a:lnTo>
                <a:lnTo>
                  <a:pt x="2567" y="1572"/>
                </a:lnTo>
                <a:lnTo>
                  <a:pt x="2544" y="1557"/>
                </a:lnTo>
                <a:lnTo>
                  <a:pt x="2523" y="1537"/>
                </a:lnTo>
                <a:lnTo>
                  <a:pt x="2509" y="1514"/>
                </a:lnTo>
                <a:lnTo>
                  <a:pt x="2499" y="1487"/>
                </a:lnTo>
                <a:lnTo>
                  <a:pt x="2495" y="1458"/>
                </a:lnTo>
                <a:lnTo>
                  <a:pt x="2499" y="1428"/>
                </a:lnTo>
                <a:lnTo>
                  <a:pt x="2509" y="1401"/>
                </a:lnTo>
                <a:lnTo>
                  <a:pt x="2523" y="1379"/>
                </a:lnTo>
                <a:lnTo>
                  <a:pt x="2544" y="1358"/>
                </a:lnTo>
                <a:lnTo>
                  <a:pt x="2567" y="1344"/>
                </a:lnTo>
                <a:lnTo>
                  <a:pt x="2594" y="1333"/>
                </a:lnTo>
                <a:lnTo>
                  <a:pt x="2623" y="1330"/>
                </a:lnTo>
                <a:lnTo>
                  <a:pt x="3468" y="1330"/>
                </a:lnTo>
                <a:lnTo>
                  <a:pt x="3468" y="813"/>
                </a:lnTo>
                <a:lnTo>
                  <a:pt x="1009" y="813"/>
                </a:lnTo>
                <a:close/>
                <a:moveTo>
                  <a:pt x="131" y="0"/>
                </a:moveTo>
                <a:lnTo>
                  <a:pt x="156" y="3"/>
                </a:lnTo>
                <a:lnTo>
                  <a:pt x="657" y="120"/>
                </a:lnTo>
                <a:lnTo>
                  <a:pt x="679" y="128"/>
                </a:lnTo>
                <a:lnTo>
                  <a:pt x="701" y="140"/>
                </a:lnTo>
                <a:lnTo>
                  <a:pt x="719" y="155"/>
                </a:lnTo>
                <a:lnTo>
                  <a:pt x="734" y="174"/>
                </a:lnTo>
                <a:lnTo>
                  <a:pt x="745" y="195"/>
                </a:lnTo>
                <a:lnTo>
                  <a:pt x="900" y="559"/>
                </a:lnTo>
                <a:lnTo>
                  <a:pt x="3596" y="559"/>
                </a:lnTo>
                <a:lnTo>
                  <a:pt x="3625" y="562"/>
                </a:lnTo>
                <a:lnTo>
                  <a:pt x="3652" y="572"/>
                </a:lnTo>
                <a:lnTo>
                  <a:pt x="3676" y="587"/>
                </a:lnTo>
                <a:lnTo>
                  <a:pt x="3695" y="606"/>
                </a:lnTo>
                <a:lnTo>
                  <a:pt x="3710" y="630"/>
                </a:lnTo>
                <a:lnTo>
                  <a:pt x="3720" y="657"/>
                </a:lnTo>
                <a:lnTo>
                  <a:pt x="3724" y="686"/>
                </a:lnTo>
                <a:lnTo>
                  <a:pt x="3724" y="2229"/>
                </a:lnTo>
                <a:lnTo>
                  <a:pt x="3720" y="2258"/>
                </a:lnTo>
                <a:lnTo>
                  <a:pt x="3710" y="2285"/>
                </a:lnTo>
                <a:lnTo>
                  <a:pt x="3695" y="2309"/>
                </a:lnTo>
                <a:lnTo>
                  <a:pt x="3676" y="2328"/>
                </a:lnTo>
                <a:lnTo>
                  <a:pt x="3652" y="2343"/>
                </a:lnTo>
                <a:lnTo>
                  <a:pt x="3625" y="2353"/>
                </a:lnTo>
                <a:lnTo>
                  <a:pt x="3596" y="2357"/>
                </a:lnTo>
                <a:lnTo>
                  <a:pt x="1666" y="2357"/>
                </a:lnTo>
                <a:lnTo>
                  <a:pt x="1842" y="2765"/>
                </a:lnTo>
                <a:lnTo>
                  <a:pt x="3257" y="2764"/>
                </a:lnTo>
                <a:lnTo>
                  <a:pt x="3310" y="2768"/>
                </a:lnTo>
                <a:lnTo>
                  <a:pt x="3361" y="2777"/>
                </a:lnTo>
                <a:lnTo>
                  <a:pt x="3410" y="2792"/>
                </a:lnTo>
                <a:lnTo>
                  <a:pt x="3455" y="2813"/>
                </a:lnTo>
                <a:lnTo>
                  <a:pt x="3498" y="2840"/>
                </a:lnTo>
                <a:lnTo>
                  <a:pt x="3537" y="2870"/>
                </a:lnTo>
                <a:lnTo>
                  <a:pt x="3573" y="2905"/>
                </a:lnTo>
                <a:lnTo>
                  <a:pt x="3604" y="2945"/>
                </a:lnTo>
                <a:lnTo>
                  <a:pt x="3630" y="2987"/>
                </a:lnTo>
                <a:lnTo>
                  <a:pt x="3651" y="3033"/>
                </a:lnTo>
                <a:lnTo>
                  <a:pt x="3666" y="3082"/>
                </a:lnTo>
                <a:lnTo>
                  <a:pt x="3676" y="3132"/>
                </a:lnTo>
                <a:lnTo>
                  <a:pt x="3679" y="3184"/>
                </a:lnTo>
                <a:lnTo>
                  <a:pt x="3676" y="3237"/>
                </a:lnTo>
                <a:lnTo>
                  <a:pt x="3666" y="3288"/>
                </a:lnTo>
                <a:lnTo>
                  <a:pt x="3651" y="3337"/>
                </a:lnTo>
                <a:lnTo>
                  <a:pt x="3630" y="3382"/>
                </a:lnTo>
                <a:lnTo>
                  <a:pt x="3604" y="3425"/>
                </a:lnTo>
                <a:lnTo>
                  <a:pt x="3573" y="3463"/>
                </a:lnTo>
                <a:lnTo>
                  <a:pt x="3537" y="3499"/>
                </a:lnTo>
                <a:lnTo>
                  <a:pt x="3498" y="3530"/>
                </a:lnTo>
                <a:lnTo>
                  <a:pt x="3455" y="3556"/>
                </a:lnTo>
                <a:lnTo>
                  <a:pt x="3410" y="3577"/>
                </a:lnTo>
                <a:lnTo>
                  <a:pt x="3361" y="3592"/>
                </a:lnTo>
                <a:lnTo>
                  <a:pt x="3310" y="3602"/>
                </a:lnTo>
                <a:lnTo>
                  <a:pt x="3257" y="3606"/>
                </a:lnTo>
                <a:lnTo>
                  <a:pt x="3205" y="3602"/>
                </a:lnTo>
                <a:lnTo>
                  <a:pt x="3154" y="3592"/>
                </a:lnTo>
                <a:lnTo>
                  <a:pt x="3105" y="3577"/>
                </a:lnTo>
                <a:lnTo>
                  <a:pt x="3059" y="3556"/>
                </a:lnTo>
                <a:lnTo>
                  <a:pt x="3017" y="3530"/>
                </a:lnTo>
                <a:lnTo>
                  <a:pt x="2977" y="3499"/>
                </a:lnTo>
                <a:lnTo>
                  <a:pt x="2942" y="3463"/>
                </a:lnTo>
                <a:lnTo>
                  <a:pt x="2912" y="3425"/>
                </a:lnTo>
                <a:lnTo>
                  <a:pt x="2885" y="3382"/>
                </a:lnTo>
                <a:lnTo>
                  <a:pt x="2864" y="3337"/>
                </a:lnTo>
                <a:lnTo>
                  <a:pt x="2848" y="3288"/>
                </a:lnTo>
                <a:lnTo>
                  <a:pt x="2839" y="3237"/>
                </a:lnTo>
                <a:lnTo>
                  <a:pt x="2836" y="3184"/>
                </a:lnTo>
                <a:lnTo>
                  <a:pt x="2838" y="3141"/>
                </a:lnTo>
                <a:lnTo>
                  <a:pt x="2844" y="3100"/>
                </a:lnTo>
                <a:lnTo>
                  <a:pt x="2855" y="3059"/>
                </a:lnTo>
                <a:lnTo>
                  <a:pt x="2869" y="3021"/>
                </a:lnTo>
                <a:lnTo>
                  <a:pt x="2410" y="3021"/>
                </a:lnTo>
                <a:lnTo>
                  <a:pt x="2424" y="3059"/>
                </a:lnTo>
                <a:lnTo>
                  <a:pt x="2435" y="3100"/>
                </a:lnTo>
                <a:lnTo>
                  <a:pt x="2441" y="3141"/>
                </a:lnTo>
                <a:lnTo>
                  <a:pt x="2443" y="3184"/>
                </a:lnTo>
                <a:lnTo>
                  <a:pt x="2440" y="3237"/>
                </a:lnTo>
                <a:lnTo>
                  <a:pt x="2431" y="3288"/>
                </a:lnTo>
                <a:lnTo>
                  <a:pt x="2415" y="3337"/>
                </a:lnTo>
                <a:lnTo>
                  <a:pt x="2394" y="3382"/>
                </a:lnTo>
                <a:lnTo>
                  <a:pt x="2368" y="3425"/>
                </a:lnTo>
                <a:lnTo>
                  <a:pt x="2337" y="3463"/>
                </a:lnTo>
                <a:lnTo>
                  <a:pt x="2302" y="3499"/>
                </a:lnTo>
                <a:lnTo>
                  <a:pt x="2263" y="3530"/>
                </a:lnTo>
                <a:lnTo>
                  <a:pt x="2220" y="3556"/>
                </a:lnTo>
                <a:lnTo>
                  <a:pt x="2174" y="3577"/>
                </a:lnTo>
                <a:lnTo>
                  <a:pt x="2125" y="3592"/>
                </a:lnTo>
                <a:lnTo>
                  <a:pt x="2075" y="3602"/>
                </a:lnTo>
                <a:lnTo>
                  <a:pt x="2022" y="3606"/>
                </a:lnTo>
                <a:lnTo>
                  <a:pt x="1969" y="3602"/>
                </a:lnTo>
                <a:lnTo>
                  <a:pt x="1918" y="3592"/>
                </a:lnTo>
                <a:lnTo>
                  <a:pt x="1869" y="3577"/>
                </a:lnTo>
                <a:lnTo>
                  <a:pt x="1824" y="3556"/>
                </a:lnTo>
                <a:lnTo>
                  <a:pt x="1781" y="3530"/>
                </a:lnTo>
                <a:lnTo>
                  <a:pt x="1742" y="3499"/>
                </a:lnTo>
                <a:lnTo>
                  <a:pt x="1707" y="3463"/>
                </a:lnTo>
                <a:lnTo>
                  <a:pt x="1676" y="3425"/>
                </a:lnTo>
                <a:lnTo>
                  <a:pt x="1650" y="3382"/>
                </a:lnTo>
                <a:lnTo>
                  <a:pt x="1629" y="3337"/>
                </a:lnTo>
                <a:lnTo>
                  <a:pt x="1613" y="3288"/>
                </a:lnTo>
                <a:lnTo>
                  <a:pt x="1603" y="3237"/>
                </a:lnTo>
                <a:lnTo>
                  <a:pt x="1600" y="3184"/>
                </a:lnTo>
                <a:lnTo>
                  <a:pt x="1603" y="3140"/>
                </a:lnTo>
                <a:lnTo>
                  <a:pt x="1610" y="3097"/>
                </a:lnTo>
                <a:lnTo>
                  <a:pt x="1620" y="3056"/>
                </a:lnTo>
                <a:lnTo>
                  <a:pt x="1636" y="3016"/>
                </a:lnTo>
                <a:lnTo>
                  <a:pt x="1655" y="2978"/>
                </a:lnTo>
                <a:lnTo>
                  <a:pt x="535" y="353"/>
                </a:lnTo>
                <a:lnTo>
                  <a:pt x="98" y="250"/>
                </a:lnTo>
                <a:lnTo>
                  <a:pt x="74" y="242"/>
                </a:lnTo>
                <a:lnTo>
                  <a:pt x="52" y="230"/>
                </a:lnTo>
                <a:lnTo>
                  <a:pt x="34" y="213"/>
                </a:lnTo>
                <a:lnTo>
                  <a:pt x="19" y="194"/>
                </a:lnTo>
                <a:lnTo>
                  <a:pt x="8" y="172"/>
                </a:lnTo>
                <a:lnTo>
                  <a:pt x="2" y="149"/>
                </a:lnTo>
                <a:lnTo>
                  <a:pt x="0" y="124"/>
                </a:lnTo>
                <a:lnTo>
                  <a:pt x="3" y="98"/>
                </a:lnTo>
                <a:lnTo>
                  <a:pt x="11" y="73"/>
                </a:lnTo>
                <a:lnTo>
                  <a:pt x="25" y="52"/>
                </a:lnTo>
                <a:lnTo>
                  <a:pt x="41" y="34"/>
                </a:lnTo>
                <a:lnTo>
                  <a:pt x="60" y="19"/>
                </a:lnTo>
                <a:lnTo>
                  <a:pt x="83" y="9"/>
                </a:lnTo>
                <a:lnTo>
                  <a:pt x="106" y="2"/>
                </a:lnTo>
                <a:lnTo>
                  <a:pt x="1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45715" tIns="22858" rIns="45715" bIns="22858" numCol="1" anchor="t" anchorCtr="0" compatLnSpc="1"/>
          <a:lstStyle/>
          <a:p>
            <a:endParaRPr lang="es-SV" sz="9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15" name="Group 26"/>
          <p:cNvGrpSpPr>
            <a:grpSpLocks noChangeAspect="1"/>
          </p:cNvGrpSpPr>
          <p:nvPr/>
        </p:nvGrpSpPr>
        <p:grpSpPr bwMode="auto">
          <a:xfrm>
            <a:off x="5387169" y="2377333"/>
            <a:ext cx="356912" cy="257141"/>
            <a:chOff x="7873" y="-822"/>
            <a:chExt cx="347" cy="250"/>
          </a:xfrm>
          <a:solidFill>
            <a:schemeClr val="bg1"/>
          </a:solidFill>
        </p:grpSpPr>
        <p:sp>
          <p:nvSpPr>
            <p:cNvPr id="16" name="Freeform 28"/>
            <p:cNvSpPr/>
            <p:nvPr/>
          </p:nvSpPr>
          <p:spPr bwMode="auto">
            <a:xfrm>
              <a:off x="7873" y="-780"/>
              <a:ext cx="347" cy="208"/>
            </a:xfrm>
            <a:custGeom>
              <a:avLst/>
              <a:gdLst>
                <a:gd name="T0" fmla="*/ 64 w 3471"/>
                <a:gd name="T1" fmla="*/ 0 h 2082"/>
                <a:gd name="T2" fmla="*/ 3407 w 3471"/>
                <a:gd name="T3" fmla="*/ 0 h 2082"/>
                <a:gd name="T4" fmla="*/ 3427 w 3471"/>
                <a:gd name="T5" fmla="*/ 3 h 2082"/>
                <a:gd name="T6" fmla="*/ 3445 w 3471"/>
                <a:gd name="T7" fmla="*/ 13 h 2082"/>
                <a:gd name="T8" fmla="*/ 3459 w 3471"/>
                <a:gd name="T9" fmla="*/ 27 h 2082"/>
                <a:gd name="T10" fmla="*/ 3468 w 3471"/>
                <a:gd name="T11" fmla="*/ 44 h 2082"/>
                <a:gd name="T12" fmla="*/ 3471 w 3471"/>
                <a:gd name="T13" fmla="*/ 64 h 2082"/>
                <a:gd name="T14" fmla="*/ 3471 w 3471"/>
                <a:gd name="T15" fmla="*/ 2018 h 2082"/>
                <a:gd name="T16" fmla="*/ 3468 w 3471"/>
                <a:gd name="T17" fmla="*/ 2037 h 2082"/>
                <a:gd name="T18" fmla="*/ 3459 w 3471"/>
                <a:gd name="T19" fmla="*/ 2055 h 2082"/>
                <a:gd name="T20" fmla="*/ 3445 w 3471"/>
                <a:gd name="T21" fmla="*/ 2069 h 2082"/>
                <a:gd name="T22" fmla="*/ 3427 w 3471"/>
                <a:gd name="T23" fmla="*/ 2079 h 2082"/>
                <a:gd name="T24" fmla="*/ 3407 w 3471"/>
                <a:gd name="T25" fmla="*/ 2082 h 2082"/>
                <a:gd name="T26" fmla="*/ 64 w 3471"/>
                <a:gd name="T27" fmla="*/ 2082 h 2082"/>
                <a:gd name="T28" fmla="*/ 44 w 3471"/>
                <a:gd name="T29" fmla="*/ 2079 h 2082"/>
                <a:gd name="T30" fmla="*/ 27 w 3471"/>
                <a:gd name="T31" fmla="*/ 2069 h 2082"/>
                <a:gd name="T32" fmla="*/ 13 w 3471"/>
                <a:gd name="T33" fmla="*/ 2055 h 2082"/>
                <a:gd name="T34" fmla="*/ 3 w 3471"/>
                <a:gd name="T35" fmla="*/ 2037 h 2082"/>
                <a:gd name="T36" fmla="*/ 0 w 3471"/>
                <a:gd name="T37" fmla="*/ 2018 h 2082"/>
                <a:gd name="T38" fmla="*/ 0 w 3471"/>
                <a:gd name="T39" fmla="*/ 1755 h 2082"/>
                <a:gd name="T40" fmla="*/ 2 w 3471"/>
                <a:gd name="T41" fmla="*/ 1737 h 2082"/>
                <a:gd name="T42" fmla="*/ 9 w 3471"/>
                <a:gd name="T43" fmla="*/ 1723 h 2082"/>
                <a:gd name="T44" fmla="*/ 19 w 3471"/>
                <a:gd name="T45" fmla="*/ 1710 h 2082"/>
                <a:gd name="T46" fmla="*/ 32 w 3471"/>
                <a:gd name="T47" fmla="*/ 1699 h 2082"/>
                <a:gd name="T48" fmla="*/ 47 w 3471"/>
                <a:gd name="T49" fmla="*/ 1693 h 2082"/>
                <a:gd name="T50" fmla="*/ 64 w 3471"/>
                <a:gd name="T51" fmla="*/ 1691 h 2082"/>
                <a:gd name="T52" fmla="*/ 81 w 3471"/>
                <a:gd name="T53" fmla="*/ 1693 h 2082"/>
                <a:gd name="T54" fmla="*/ 96 w 3471"/>
                <a:gd name="T55" fmla="*/ 1699 h 2082"/>
                <a:gd name="T56" fmla="*/ 110 w 3471"/>
                <a:gd name="T57" fmla="*/ 1710 h 2082"/>
                <a:gd name="T58" fmla="*/ 119 w 3471"/>
                <a:gd name="T59" fmla="*/ 1723 h 2082"/>
                <a:gd name="T60" fmla="*/ 126 w 3471"/>
                <a:gd name="T61" fmla="*/ 1737 h 2082"/>
                <a:gd name="T62" fmla="*/ 128 w 3471"/>
                <a:gd name="T63" fmla="*/ 1755 h 2082"/>
                <a:gd name="T64" fmla="*/ 128 w 3471"/>
                <a:gd name="T65" fmla="*/ 1953 h 2082"/>
                <a:gd name="T66" fmla="*/ 3343 w 3471"/>
                <a:gd name="T67" fmla="*/ 1953 h 2082"/>
                <a:gd name="T68" fmla="*/ 3343 w 3471"/>
                <a:gd name="T69" fmla="*/ 128 h 2082"/>
                <a:gd name="T70" fmla="*/ 128 w 3471"/>
                <a:gd name="T71" fmla="*/ 128 h 2082"/>
                <a:gd name="T72" fmla="*/ 128 w 3471"/>
                <a:gd name="T73" fmla="*/ 327 h 2082"/>
                <a:gd name="T74" fmla="*/ 126 w 3471"/>
                <a:gd name="T75" fmla="*/ 344 h 2082"/>
                <a:gd name="T76" fmla="*/ 119 w 3471"/>
                <a:gd name="T77" fmla="*/ 359 h 2082"/>
                <a:gd name="T78" fmla="*/ 110 w 3471"/>
                <a:gd name="T79" fmla="*/ 372 h 2082"/>
                <a:gd name="T80" fmla="*/ 96 w 3471"/>
                <a:gd name="T81" fmla="*/ 382 h 2082"/>
                <a:gd name="T82" fmla="*/ 81 w 3471"/>
                <a:gd name="T83" fmla="*/ 388 h 2082"/>
                <a:gd name="T84" fmla="*/ 64 w 3471"/>
                <a:gd name="T85" fmla="*/ 391 h 2082"/>
                <a:gd name="T86" fmla="*/ 47 w 3471"/>
                <a:gd name="T87" fmla="*/ 388 h 2082"/>
                <a:gd name="T88" fmla="*/ 32 w 3471"/>
                <a:gd name="T89" fmla="*/ 382 h 2082"/>
                <a:gd name="T90" fmla="*/ 19 w 3471"/>
                <a:gd name="T91" fmla="*/ 372 h 2082"/>
                <a:gd name="T92" fmla="*/ 9 w 3471"/>
                <a:gd name="T93" fmla="*/ 359 h 2082"/>
                <a:gd name="T94" fmla="*/ 2 w 3471"/>
                <a:gd name="T95" fmla="*/ 344 h 2082"/>
                <a:gd name="T96" fmla="*/ 0 w 3471"/>
                <a:gd name="T97" fmla="*/ 327 h 2082"/>
                <a:gd name="T98" fmla="*/ 0 w 3471"/>
                <a:gd name="T99" fmla="*/ 64 h 2082"/>
                <a:gd name="T100" fmla="*/ 3 w 3471"/>
                <a:gd name="T101" fmla="*/ 44 h 2082"/>
                <a:gd name="T102" fmla="*/ 13 w 3471"/>
                <a:gd name="T103" fmla="*/ 27 h 2082"/>
                <a:gd name="T104" fmla="*/ 27 w 3471"/>
                <a:gd name="T105" fmla="*/ 13 h 2082"/>
                <a:gd name="T106" fmla="*/ 44 w 3471"/>
                <a:gd name="T107" fmla="*/ 3 h 2082"/>
                <a:gd name="T108" fmla="*/ 64 w 3471"/>
                <a:gd name="T109" fmla="*/ 0 h 2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71" h="2082">
                  <a:moveTo>
                    <a:pt x="64" y="0"/>
                  </a:moveTo>
                  <a:lnTo>
                    <a:pt x="3407" y="0"/>
                  </a:lnTo>
                  <a:lnTo>
                    <a:pt x="3427" y="3"/>
                  </a:lnTo>
                  <a:lnTo>
                    <a:pt x="3445" y="13"/>
                  </a:lnTo>
                  <a:lnTo>
                    <a:pt x="3459" y="27"/>
                  </a:lnTo>
                  <a:lnTo>
                    <a:pt x="3468" y="44"/>
                  </a:lnTo>
                  <a:lnTo>
                    <a:pt x="3471" y="64"/>
                  </a:lnTo>
                  <a:lnTo>
                    <a:pt x="3471" y="2018"/>
                  </a:lnTo>
                  <a:lnTo>
                    <a:pt x="3468" y="2037"/>
                  </a:lnTo>
                  <a:lnTo>
                    <a:pt x="3459" y="2055"/>
                  </a:lnTo>
                  <a:lnTo>
                    <a:pt x="3445" y="2069"/>
                  </a:lnTo>
                  <a:lnTo>
                    <a:pt x="3427" y="2079"/>
                  </a:lnTo>
                  <a:lnTo>
                    <a:pt x="3407" y="2082"/>
                  </a:lnTo>
                  <a:lnTo>
                    <a:pt x="64" y="2082"/>
                  </a:lnTo>
                  <a:lnTo>
                    <a:pt x="44" y="2079"/>
                  </a:lnTo>
                  <a:lnTo>
                    <a:pt x="27" y="2069"/>
                  </a:lnTo>
                  <a:lnTo>
                    <a:pt x="13" y="2055"/>
                  </a:lnTo>
                  <a:lnTo>
                    <a:pt x="3" y="2037"/>
                  </a:lnTo>
                  <a:lnTo>
                    <a:pt x="0" y="2018"/>
                  </a:lnTo>
                  <a:lnTo>
                    <a:pt x="0" y="1755"/>
                  </a:lnTo>
                  <a:lnTo>
                    <a:pt x="2" y="1737"/>
                  </a:lnTo>
                  <a:lnTo>
                    <a:pt x="9" y="1723"/>
                  </a:lnTo>
                  <a:lnTo>
                    <a:pt x="19" y="1710"/>
                  </a:lnTo>
                  <a:lnTo>
                    <a:pt x="32" y="1699"/>
                  </a:lnTo>
                  <a:lnTo>
                    <a:pt x="47" y="1693"/>
                  </a:lnTo>
                  <a:lnTo>
                    <a:pt x="64" y="1691"/>
                  </a:lnTo>
                  <a:lnTo>
                    <a:pt x="81" y="1693"/>
                  </a:lnTo>
                  <a:lnTo>
                    <a:pt x="96" y="1699"/>
                  </a:lnTo>
                  <a:lnTo>
                    <a:pt x="110" y="1710"/>
                  </a:lnTo>
                  <a:lnTo>
                    <a:pt x="119" y="1723"/>
                  </a:lnTo>
                  <a:lnTo>
                    <a:pt x="126" y="1737"/>
                  </a:lnTo>
                  <a:lnTo>
                    <a:pt x="128" y="1755"/>
                  </a:lnTo>
                  <a:lnTo>
                    <a:pt x="128" y="1953"/>
                  </a:lnTo>
                  <a:lnTo>
                    <a:pt x="3343" y="1953"/>
                  </a:lnTo>
                  <a:lnTo>
                    <a:pt x="3343" y="128"/>
                  </a:lnTo>
                  <a:lnTo>
                    <a:pt x="128" y="128"/>
                  </a:lnTo>
                  <a:lnTo>
                    <a:pt x="128" y="327"/>
                  </a:lnTo>
                  <a:lnTo>
                    <a:pt x="126" y="344"/>
                  </a:lnTo>
                  <a:lnTo>
                    <a:pt x="119" y="359"/>
                  </a:lnTo>
                  <a:lnTo>
                    <a:pt x="110" y="372"/>
                  </a:lnTo>
                  <a:lnTo>
                    <a:pt x="96" y="382"/>
                  </a:lnTo>
                  <a:lnTo>
                    <a:pt x="81" y="388"/>
                  </a:lnTo>
                  <a:lnTo>
                    <a:pt x="64" y="391"/>
                  </a:lnTo>
                  <a:lnTo>
                    <a:pt x="47" y="388"/>
                  </a:lnTo>
                  <a:lnTo>
                    <a:pt x="32" y="382"/>
                  </a:lnTo>
                  <a:lnTo>
                    <a:pt x="19" y="372"/>
                  </a:lnTo>
                  <a:lnTo>
                    <a:pt x="9" y="359"/>
                  </a:lnTo>
                  <a:lnTo>
                    <a:pt x="2" y="344"/>
                  </a:lnTo>
                  <a:lnTo>
                    <a:pt x="0" y="327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7"/>
                  </a:lnTo>
                  <a:lnTo>
                    <a:pt x="27" y="13"/>
                  </a:lnTo>
                  <a:lnTo>
                    <a:pt x="44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SV" sz="9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Freeform 29"/>
            <p:cNvSpPr>
              <a:spLocks noEditPoints="1"/>
            </p:cNvSpPr>
            <p:nvPr/>
          </p:nvSpPr>
          <p:spPr bwMode="auto">
            <a:xfrm>
              <a:off x="8006" y="-746"/>
              <a:ext cx="139" cy="140"/>
            </a:xfrm>
            <a:custGeom>
              <a:avLst/>
              <a:gdLst>
                <a:gd name="T0" fmla="*/ 575 w 1395"/>
                <a:gd name="T1" fmla="*/ 141 h 1396"/>
                <a:gd name="T2" fmla="*/ 411 w 1395"/>
                <a:gd name="T3" fmla="*/ 206 h 1396"/>
                <a:gd name="T4" fmla="*/ 275 w 1395"/>
                <a:gd name="T5" fmla="*/ 316 h 1396"/>
                <a:gd name="T6" fmla="*/ 178 w 1395"/>
                <a:gd name="T7" fmla="*/ 462 h 1396"/>
                <a:gd name="T8" fmla="*/ 131 w 1395"/>
                <a:gd name="T9" fmla="*/ 636 h 1396"/>
                <a:gd name="T10" fmla="*/ 141 w 1395"/>
                <a:gd name="T11" fmla="*/ 820 h 1396"/>
                <a:gd name="T12" fmla="*/ 206 w 1395"/>
                <a:gd name="T13" fmla="*/ 985 h 1396"/>
                <a:gd name="T14" fmla="*/ 316 w 1395"/>
                <a:gd name="T15" fmla="*/ 1120 h 1396"/>
                <a:gd name="T16" fmla="*/ 463 w 1395"/>
                <a:gd name="T17" fmla="*/ 1216 h 1396"/>
                <a:gd name="T18" fmla="*/ 636 w 1395"/>
                <a:gd name="T19" fmla="*/ 1264 h 1396"/>
                <a:gd name="T20" fmla="*/ 819 w 1395"/>
                <a:gd name="T21" fmla="*/ 1255 h 1396"/>
                <a:gd name="T22" fmla="*/ 985 w 1395"/>
                <a:gd name="T23" fmla="*/ 1190 h 1396"/>
                <a:gd name="T24" fmla="*/ 1120 w 1395"/>
                <a:gd name="T25" fmla="*/ 1080 h 1396"/>
                <a:gd name="T26" fmla="*/ 1217 w 1395"/>
                <a:gd name="T27" fmla="*/ 933 h 1396"/>
                <a:gd name="T28" fmla="*/ 1264 w 1395"/>
                <a:gd name="T29" fmla="*/ 760 h 1396"/>
                <a:gd name="T30" fmla="*/ 1254 w 1395"/>
                <a:gd name="T31" fmla="*/ 575 h 1396"/>
                <a:gd name="T32" fmla="*/ 1189 w 1395"/>
                <a:gd name="T33" fmla="*/ 410 h 1396"/>
                <a:gd name="T34" fmla="*/ 1080 w 1395"/>
                <a:gd name="T35" fmla="*/ 274 h 1396"/>
                <a:gd name="T36" fmla="*/ 932 w 1395"/>
                <a:gd name="T37" fmla="*/ 178 h 1396"/>
                <a:gd name="T38" fmla="*/ 760 w 1395"/>
                <a:gd name="T39" fmla="*/ 132 h 1396"/>
                <a:gd name="T40" fmla="*/ 765 w 1395"/>
                <a:gd name="T41" fmla="*/ 4 h 1396"/>
                <a:gd name="T42" fmla="*/ 955 w 1395"/>
                <a:gd name="T43" fmla="*/ 49 h 1396"/>
                <a:gd name="T44" fmla="*/ 1120 w 1395"/>
                <a:gd name="T45" fmla="*/ 142 h 1396"/>
                <a:gd name="T46" fmla="*/ 1253 w 1395"/>
                <a:gd name="T47" fmla="*/ 276 h 1396"/>
                <a:gd name="T48" fmla="*/ 1347 w 1395"/>
                <a:gd name="T49" fmla="*/ 441 h 1396"/>
                <a:gd name="T50" fmla="*/ 1392 w 1395"/>
                <a:gd name="T51" fmla="*/ 631 h 1396"/>
                <a:gd name="T52" fmla="*/ 1384 w 1395"/>
                <a:gd name="T53" fmla="*/ 830 h 1396"/>
                <a:gd name="T54" fmla="*/ 1321 w 1395"/>
                <a:gd name="T55" fmla="*/ 1013 h 1396"/>
                <a:gd name="T56" fmla="*/ 1213 w 1395"/>
                <a:gd name="T57" fmla="*/ 1168 h 1396"/>
                <a:gd name="T58" fmla="*/ 1068 w 1395"/>
                <a:gd name="T59" fmla="*/ 1289 h 1396"/>
                <a:gd name="T60" fmla="*/ 894 w 1395"/>
                <a:gd name="T61" fmla="*/ 1368 h 1396"/>
                <a:gd name="T62" fmla="*/ 698 w 1395"/>
                <a:gd name="T63" fmla="*/ 1396 h 1396"/>
                <a:gd name="T64" fmla="*/ 502 w 1395"/>
                <a:gd name="T65" fmla="*/ 1368 h 1396"/>
                <a:gd name="T66" fmla="*/ 328 w 1395"/>
                <a:gd name="T67" fmla="*/ 1289 h 1396"/>
                <a:gd name="T68" fmla="*/ 182 w 1395"/>
                <a:gd name="T69" fmla="*/ 1168 h 1396"/>
                <a:gd name="T70" fmla="*/ 75 w 1395"/>
                <a:gd name="T71" fmla="*/ 1013 h 1396"/>
                <a:gd name="T72" fmla="*/ 13 w 1395"/>
                <a:gd name="T73" fmla="*/ 830 h 1396"/>
                <a:gd name="T74" fmla="*/ 3 w 1395"/>
                <a:gd name="T75" fmla="*/ 631 h 1396"/>
                <a:gd name="T76" fmla="*/ 49 w 1395"/>
                <a:gd name="T77" fmla="*/ 441 h 1396"/>
                <a:gd name="T78" fmla="*/ 142 w 1395"/>
                <a:gd name="T79" fmla="*/ 276 h 1396"/>
                <a:gd name="T80" fmla="*/ 275 w 1395"/>
                <a:gd name="T81" fmla="*/ 142 h 1396"/>
                <a:gd name="T82" fmla="*/ 442 w 1395"/>
                <a:gd name="T83" fmla="*/ 49 h 1396"/>
                <a:gd name="T84" fmla="*/ 630 w 1395"/>
                <a:gd name="T85" fmla="*/ 4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95" h="1396">
                  <a:moveTo>
                    <a:pt x="698" y="128"/>
                  </a:moveTo>
                  <a:lnTo>
                    <a:pt x="636" y="132"/>
                  </a:lnTo>
                  <a:lnTo>
                    <a:pt x="575" y="141"/>
                  </a:lnTo>
                  <a:lnTo>
                    <a:pt x="517" y="157"/>
                  </a:lnTo>
                  <a:lnTo>
                    <a:pt x="463" y="178"/>
                  </a:lnTo>
                  <a:lnTo>
                    <a:pt x="411" y="206"/>
                  </a:lnTo>
                  <a:lnTo>
                    <a:pt x="362" y="238"/>
                  </a:lnTo>
                  <a:lnTo>
                    <a:pt x="316" y="274"/>
                  </a:lnTo>
                  <a:lnTo>
                    <a:pt x="275" y="316"/>
                  </a:lnTo>
                  <a:lnTo>
                    <a:pt x="238" y="362"/>
                  </a:lnTo>
                  <a:lnTo>
                    <a:pt x="206" y="410"/>
                  </a:lnTo>
                  <a:lnTo>
                    <a:pt x="178" y="462"/>
                  </a:lnTo>
                  <a:lnTo>
                    <a:pt x="157" y="518"/>
                  </a:lnTo>
                  <a:lnTo>
                    <a:pt x="141" y="575"/>
                  </a:lnTo>
                  <a:lnTo>
                    <a:pt x="131" y="636"/>
                  </a:lnTo>
                  <a:lnTo>
                    <a:pt x="128" y="698"/>
                  </a:lnTo>
                  <a:lnTo>
                    <a:pt x="131" y="760"/>
                  </a:lnTo>
                  <a:lnTo>
                    <a:pt x="141" y="820"/>
                  </a:lnTo>
                  <a:lnTo>
                    <a:pt x="157" y="878"/>
                  </a:lnTo>
                  <a:lnTo>
                    <a:pt x="178" y="933"/>
                  </a:lnTo>
                  <a:lnTo>
                    <a:pt x="206" y="985"/>
                  </a:lnTo>
                  <a:lnTo>
                    <a:pt x="238" y="1034"/>
                  </a:lnTo>
                  <a:lnTo>
                    <a:pt x="275" y="1080"/>
                  </a:lnTo>
                  <a:lnTo>
                    <a:pt x="316" y="1120"/>
                  </a:lnTo>
                  <a:lnTo>
                    <a:pt x="362" y="1158"/>
                  </a:lnTo>
                  <a:lnTo>
                    <a:pt x="411" y="1190"/>
                  </a:lnTo>
                  <a:lnTo>
                    <a:pt x="463" y="1216"/>
                  </a:lnTo>
                  <a:lnTo>
                    <a:pt x="517" y="1239"/>
                  </a:lnTo>
                  <a:lnTo>
                    <a:pt x="575" y="1255"/>
                  </a:lnTo>
                  <a:lnTo>
                    <a:pt x="636" y="1264"/>
                  </a:lnTo>
                  <a:lnTo>
                    <a:pt x="698" y="1268"/>
                  </a:lnTo>
                  <a:lnTo>
                    <a:pt x="760" y="1264"/>
                  </a:lnTo>
                  <a:lnTo>
                    <a:pt x="819" y="1255"/>
                  </a:lnTo>
                  <a:lnTo>
                    <a:pt x="878" y="1239"/>
                  </a:lnTo>
                  <a:lnTo>
                    <a:pt x="932" y="1216"/>
                  </a:lnTo>
                  <a:lnTo>
                    <a:pt x="985" y="1190"/>
                  </a:lnTo>
                  <a:lnTo>
                    <a:pt x="1034" y="1158"/>
                  </a:lnTo>
                  <a:lnTo>
                    <a:pt x="1080" y="1120"/>
                  </a:lnTo>
                  <a:lnTo>
                    <a:pt x="1120" y="1080"/>
                  </a:lnTo>
                  <a:lnTo>
                    <a:pt x="1157" y="1034"/>
                  </a:lnTo>
                  <a:lnTo>
                    <a:pt x="1189" y="985"/>
                  </a:lnTo>
                  <a:lnTo>
                    <a:pt x="1217" y="933"/>
                  </a:lnTo>
                  <a:lnTo>
                    <a:pt x="1238" y="878"/>
                  </a:lnTo>
                  <a:lnTo>
                    <a:pt x="1254" y="820"/>
                  </a:lnTo>
                  <a:lnTo>
                    <a:pt x="1264" y="760"/>
                  </a:lnTo>
                  <a:lnTo>
                    <a:pt x="1267" y="698"/>
                  </a:lnTo>
                  <a:lnTo>
                    <a:pt x="1264" y="636"/>
                  </a:lnTo>
                  <a:lnTo>
                    <a:pt x="1254" y="575"/>
                  </a:lnTo>
                  <a:lnTo>
                    <a:pt x="1238" y="518"/>
                  </a:lnTo>
                  <a:lnTo>
                    <a:pt x="1217" y="462"/>
                  </a:lnTo>
                  <a:lnTo>
                    <a:pt x="1189" y="410"/>
                  </a:lnTo>
                  <a:lnTo>
                    <a:pt x="1157" y="362"/>
                  </a:lnTo>
                  <a:lnTo>
                    <a:pt x="1120" y="316"/>
                  </a:lnTo>
                  <a:lnTo>
                    <a:pt x="1080" y="274"/>
                  </a:lnTo>
                  <a:lnTo>
                    <a:pt x="1034" y="238"/>
                  </a:lnTo>
                  <a:lnTo>
                    <a:pt x="985" y="206"/>
                  </a:lnTo>
                  <a:lnTo>
                    <a:pt x="932" y="178"/>
                  </a:lnTo>
                  <a:lnTo>
                    <a:pt x="878" y="157"/>
                  </a:lnTo>
                  <a:lnTo>
                    <a:pt x="819" y="141"/>
                  </a:lnTo>
                  <a:lnTo>
                    <a:pt x="760" y="132"/>
                  </a:lnTo>
                  <a:lnTo>
                    <a:pt x="698" y="128"/>
                  </a:lnTo>
                  <a:close/>
                  <a:moveTo>
                    <a:pt x="698" y="0"/>
                  </a:moveTo>
                  <a:lnTo>
                    <a:pt x="765" y="4"/>
                  </a:lnTo>
                  <a:lnTo>
                    <a:pt x="830" y="13"/>
                  </a:lnTo>
                  <a:lnTo>
                    <a:pt x="894" y="28"/>
                  </a:lnTo>
                  <a:lnTo>
                    <a:pt x="955" y="49"/>
                  </a:lnTo>
                  <a:lnTo>
                    <a:pt x="1012" y="75"/>
                  </a:lnTo>
                  <a:lnTo>
                    <a:pt x="1068" y="106"/>
                  </a:lnTo>
                  <a:lnTo>
                    <a:pt x="1120" y="142"/>
                  </a:lnTo>
                  <a:lnTo>
                    <a:pt x="1168" y="183"/>
                  </a:lnTo>
                  <a:lnTo>
                    <a:pt x="1213" y="228"/>
                  </a:lnTo>
                  <a:lnTo>
                    <a:pt x="1253" y="276"/>
                  </a:lnTo>
                  <a:lnTo>
                    <a:pt x="1290" y="328"/>
                  </a:lnTo>
                  <a:lnTo>
                    <a:pt x="1321" y="383"/>
                  </a:lnTo>
                  <a:lnTo>
                    <a:pt x="1347" y="441"/>
                  </a:lnTo>
                  <a:lnTo>
                    <a:pt x="1368" y="502"/>
                  </a:lnTo>
                  <a:lnTo>
                    <a:pt x="1384" y="566"/>
                  </a:lnTo>
                  <a:lnTo>
                    <a:pt x="1392" y="631"/>
                  </a:lnTo>
                  <a:lnTo>
                    <a:pt x="1395" y="698"/>
                  </a:lnTo>
                  <a:lnTo>
                    <a:pt x="1392" y="765"/>
                  </a:lnTo>
                  <a:lnTo>
                    <a:pt x="1384" y="830"/>
                  </a:lnTo>
                  <a:lnTo>
                    <a:pt x="1368" y="893"/>
                  </a:lnTo>
                  <a:lnTo>
                    <a:pt x="1347" y="954"/>
                  </a:lnTo>
                  <a:lnTo>
                    <a:pt x="1321" y="1013"/>
                  </a:lnTo>
                  <a:lnTo>
                    <a:pt x="1290" y="1068"/>
                  </a:lnTo>
                  <a:lnTo>
                    <a:pt x="1253" y="1119"/>
                  </a:lnTo>
                  <a:lnTo>
                    <a:pt x="1213" y="1168"/>
                  </a:lnTo>
                  <a:lnTo>
                    <a:pt x="1168" y="1213"/>
                  </a:lnTo>
                  <a:lnTo>
                    <a:pt x="1120" y="1254"/>
                  </a:lnTo>
                  <a:lnTo>
                    <a:pt x="1068" y="1289"/>
                  </a:lnTo>
                  <a:lnTo>
                    <a:pt x="1012" y="1321"/>
                  </a:lnTo>
                  <a:lnTo>
                    <a:pt x="955" y="1346"/>
                  </a:lnTo>
                  <a:lnTo>
                    <a:pt x="894" y="1368"/>
                  </a:lnTo>
                  <a:lnTo>
                    <a:pt x="830" y="1383"/>
                  </a:lnTo>
                  <a:lnTo>
                    <a:pt x="765" y="1392"/>
                  </a:lnTo>
                  <a:lnTo>
                    <a:pt x="698" y="1396"/>
                  </a:lnTo>
                  <a:lnTo>
                    <a:pt x="630" y="1392"/>
                  </a:lnTo>
                  <a:lnTo>
                    <a:pt x="565" y="1383"/>
                  </a:lnTo>
                  <a:lnTo>
                    <a:pt x="502" y="1368"/>
                  </a:lnTo>
                  <a:lnTo>
                    <a:pt x="442" y="1346"/>
                  </a:lnTo>
                  <a:lnTo>
                    <a:pt x="383" y="1321"/>
                  </a:lnTo>
                  <a:lnTo>
                    <a:pt x="328" y="1289"/>
                  </a:lnTo>
                  <a:lnTo>
                    <a:pt x="275" y="1254"/>
                  </a:lnTo>
                  <a:lnTo>
                    <a:pt x="227" y="1213"/>
                  </a:lnTo>
                  <a:lnTo>
                    <a:pt x="182" y="1168"/>
                  </a:lnTo>
                  <a:lnTo>
                    <a:pt x="142" y="1119"/>
                  </a:lnTo>
                  <a:lnTo>
                    <a:pt x="107" y="1068"/>
                  </a:lnTo>
                  <a:lnTo>
                    <a:pt x="75" y="1013"/>
                  </a:lnTo>
                  <a:lnTo>
                    <a:pt x="49" y="954"/>
                  </a:lnTo>
                  <a:lnTo>
                    <a:pt x="28" y="893"/>
                  </a:lnTo>
                  <a:lnTo>
                    <a:pt x="13" y="830"/>
                  </a:lnTo>
                  <a:lnTo>
                    <a:pt x="3" y="765"/>
                  </a:lnTo>
                  <a:lnTo>
                    <a:pt x="0" y="698"/>
                  </a:lnTo>
                  <a:lnTo>
                    <a:pt x="3" y="631"/>
                  </a:lnTo>
                  <a:lnTo>
                    <a:pt x="13" y="566"/>
                  </a:lnTo>
                  <a:lnTo>
                    <a:pt x="28" y="502"/>
                  </a:lnTo>
                  <a:lnTo>
                    <a:pt x="49" y="441"/>
                  </a:lnTo>
                  <a:lnTo>
                    <a:pt x="75" y="383"/>
                  </a:lnTo>
                  <a:lnTo>
                    <a:pt x="107" y="328"/>
                  </a:lnTo>
                  <a:lnTo>
                    <a:pt x="142" y="276"/>
                  </a:lnTo>
                  <a:lnTo>
                    <a:pt x="182" y="228"/>
                  </a:lnTo>
                  <a:lnTo>
                    <a:pt x="227" y="183"/>
                  </a:lnTo>
                  <a:lnTo>
                    <a:pt x="275" y="142"/>
                  </a:lnTo>
                  <a:lnTo>
                    <a:pt x="328" y="106"/>
                  </a:lnTo>
                  <a:lnTo>
                    <a:pt x="383" y="75"/>
                  </a:lnTo>
                  <a:lnTo>
                    <a:pt x="442" y="49"/>
                  </a:lnTo>
                  <a:lnTo>
                    <a:pt x="502" y="28"/>
                  </a:lnTo>
                  <a:lnTo>
                    <a:pt x="565" y="13"/>
                  </a:lnTo>
                  <a:lnTo>
                    <a:pt x="630" y="4"/>
                  </a:lnTo>
                  <a:lnTo>
                    <a:pt x="6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SV" sz="9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8" name="Freeform 30"/>
            <p:cNvSpPr/>
            <p:nvPr/>
          </p:nvSpPr>
          <p:spPr bwMode="auto">
            <a:xfrm>
              <a:off x="8035" y="-717"/>
              <a:ext cx="47" cy="47"/>
            </a:xfrm>
            <a:custGeom>
              <a:avLst/>
              <a:gdLst>
                <a:gd name="T0" fmla="*/ 405 w 469"/>
                <a:gd name="T1" fmla="*/ 0 h 468"/>
                <a:gd name="T2" fmla="*/ 425 w 469"/>
                <a:gd name="T3" fmla="*/ 3 h 468"/>
                <a:gd name="T4" fmla="*/ 443 w 469"/>
                <a:gd name="T5" fmla="*/ 11 h 468"/>
                <a:gd name="T6" fmla="*/ 456 w 469"/>
                <a:gd name="T7" fmla="*/ 25 h 468"/>
                <a:gd name="T8" fmla="*/ 465 w 469"/>
                <a:gd name="T9" fmla="*/ 42 h 468"/>
                <a:gd name="T10" fmla="*/ 469 w 469"/>
                <a:gd name="T11" fmla="*/ 63 h 468"/>
                <a:gd name="T12" fmla="*/ 467 w 469"/>
                <a:gd name="T13" fmla="*/ 80 h 468"/>
                <a:gd name="T14" fmla="*/ 460 w 469"/>
                <a:gd name="T15" fmla="*/ 96 h 468"/>
                <a:gd name="T16" fmla="*/ 449 w 469"/>
                <a:gd name="T17" fmla="*/ 108 h 468"/>
                <a:gd name="T18" fmla="*/ 437 w 469"/>
                <a:gd name="T19" fmla="*/ 118 h 468"/>
                <a:gd name="T20" fmla="*/ 422 w 469"/>
                <a:gd name="T21" fmla="*/ 124 h 468"/>
                <a:gd name="T22" fmla="*/ 405 w 469"/>
                <a:gd name="T23" fmla="*/ 127 h 468"/>
                <a:gd name="T24" fmla="*/ 364 w 469"/>
                <a:gd name="T25" fmla="*/ 130 h 468"/>
                <a:gd name="T26" fmla="*/ 325 w 469"/>
                <a:gd name="T27" fmla="*/ 138 h 468"/>
                <a:gd name="T28" fmla="*/ 288 w 469"/>
                <a:gd name="T29" fmla="*/ 153 h 468"/>
                <a:gd name="T30" fmla="*/ 254 w 469"/>
                <a:gd name="T31" fmla="*/ 171 h 468"/>
                <a:gd name="T32" fmla="*/ 223 w 469"/>
                <a:gd name="T33" fmla="*/ 195 h 468"/>
                <a:gd name="T34" fmla="*/ 196 w 469"/>
                <a:gd name="T35" fmla="*/ 223 h 468"/>
                <a:gd name="T36" fmla="*/ 172 w 469"/>
                <a:gd name="T37" fmla="*/ 254 h 468"/>
                <a:gd name="T38" fmla="*/ 154 w 469"/>
                <a:gd name="T39" fmla="*/ 288 h 468"/>
                <a:gd name="T40" fmla="*/ 140 w 469"/>
                <a:gd name="T41" fmla="*/ 324 h 468"/>
                <a:gd name="T42" fmla="*/ 131 w 469"/>
                <a:gd name="T43" fmla="*/ 363 h 468"/>
                <a:gd name="T44" fmla="*/ 128 w 469"/>
                <a:gd name="T45" fmla="*/ 404 h 468"/>
                <a:gd name="T46" fmla="*/ 125 w 469"/>
                <a:gd name="T47" fmla="*/ 421 h 468"/>
                <a:gd name="T48" fmla="*/ 119 w 469"/>
                <a:gd name="T49" fmla="*/ 436 h 468"/>
                <a:gd name="T50" fmla="*/ 109 w 469"/>
                <a:gd name="T51" fmla="*/ 449 h 468"/>
                <a:gd name="T52" fmla="*/ 96 w 469"/>
                <a:gd name="T53" fmla="*/ 459 h 468"/>
                <a:gd name="T54" fmla="*/ 81 w 469"/>
                <a:gd name="T55" fmla="*/ 466 h 468"/>
                <a:gd name="T56" fmla="*/ 64 w 469"/>
                <a:gd name="T57" fmla="*/ 468 h 468"/>
                <a:gd name="T58" fmla="*/ 44 w 469"/>
                <a:gd name="T59" fmla="*/ 465 h 468"/>
                <a:gd name="T60" fmla="*/ 26 w 469"/>
                <a:gd name="T61" fmla="*/ 455 h 468"/>
                <a:gd name="T62" fmla="*/ 12 w 469"/>
                <a:gd name="T63" fmla="*/ 441 h 468"/>
                <a:gd name="T64" fmla="*/ 4 w 469"/>
                <a:gd name="T65" fmla="*/ 424 h 468"/>
                <a:gd name="T66" fmla="*/ 0 w 469"/>
                <a:gd name="T67" fmla="*/ 404 h 468"/>
                <a:gd name="T68" fmla="*/ 4 w 469"/>
                <a:gd name="T69" fmla="*/ 353 h 468"/>
                <a:gd name="T70" fmla="*/ 12 w 469"/>
                <a:gd name="T71" fmla="*/ 305 h 468"/>
                <a:gd name="T72" fmla="*/ 27 w 469"/>
                <a:gd name="T73" fmla="*/ 258 h 468"/>
                <a:gd name="T74" fmla="*/ 47 w 469"/>
                <a:gd name="T75" fmla="*/ 214 h 468"/>
                <a:gd name="T76" fmla="*/ 73 w 469"/>
                <a:gd name="T77" fmla="*/ 172 h 468"/>
                <a:gd name="T78" fmla="*/ 103 w 469"/>
                <a:gd name="T79" fmla="*/ 135 h 468"/>
                <a:gd name="T80" fmla="*/ 136 w 469"/>
                <a:gd name="T81" fmla="*/ 101 h 468"/>
                <a:gd name="T82" fmla="*/ 173 w 469"/>
                <a:gd name="T83" fmla="*/ 72 h 468"/>
                <a:gd name="T84" fmla="*/ 215 w 469"/>
                <a:gd name="T85" fmla="*/ 47 h 468"/>
                <a:gd name="T86" fmla="*/ 259 w 469"/>
                <a:gd name="T87" fmla="*/ 26 h 468"/>
                <a:gd name="T88" fmla="*/ 305 w 469"/>
                <a:gd name="T89" fmla="*/ 11 h 468"/>
                <a:gd name="T90" fmla="*/ 355 w 469"/>
                <a:gd name="T91" fmla="*/ 3 h 468"/>
                <a:gd name="T92" fmla="*/ 405 w 469"/>
                <a:gd name="T9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9" h="468">
                  <a:moveTo>
                    <a:pt x="405" y="0"/>
                  </a:moveTo>
                  <a:lnTo>
                    <a:pt x="425" y="3"/>
                  </a:lnTo>
                  <a:lnTo>
                    <a:pt x="443" y="11"/>
                  </a:lnTo>
                  <a:lnTo>
                    <a:pt x="456" y="25"/>
                  </a:lnTo>
                  <a:lnTo>
                    <a:pt x="465" y="42"/>
                  </a:lnTo>
                  <a:lnTo>
                    <a:pt x="469" y="63"/>
                  </a:lnTo>
                  <a:lnTo>
                    <a:pt x="467" y="80"/>
                  </a:lnTo>
                  <a:lnTo>
                    <a:pt x="460" y="96"/>
                  </a:lnTo>
                  <a:lnTo>
                    <a:pt x="449" y="108"/>
                  </a:lnTo>
                  <a:lnTo>
                    <a:pt x="437" y="118"/>
                  </a:lnTo>
                  <a:lnTo>
                    <a:pt x="422" y="124"/>
                  </a:lnTo>
                  <a:lnTo>
                    <a:pt x="405" y="127"/>
                  </a:lnTo>
                  <a:lnTo>
                    <a:pt x="364" y="130"/>
                  </a:lnTo>
                  <a:lnTo>
                    <a:pt x="325" y="138"/>
                  </a:lnTo>
                  <a:lnTo>
                    <a:pt x="288" y="153"/>
                  </a:lnTo>
                  <a:lnTo>
                    <a:pt x="254" y="171"/>
                  </a:lnTo>
                  <a:lnTo>
                    <a:pt x="223" y="195"/>
                  </a:lnTo>
                  <a:lnTo>
                    <a:pt x="196" y="223"/>
                  </a:lnTo>
                  <a:lnTo>
                    <a:pt x="172" y="254"/>
                  </a:lnTo>
                  <a:lnTo>
                    <a:pt x="154" y="288"/>
                  </a:lnTo>
                  <a:lnTo>
                    <a:pt x="140" y="324"/>
                  </a:lnTo>
                  <a:lnTo>
                    <a:pt x="131" y="363"/>
                  </a:lnTo>
                  <a:lnTo>
                    <a:pt x="128" y="404"/>
                  </a:lnTo>
                  <a:lnTo>
                    <a:pt x="125" y="421"/>
                  </a:lnTo>
                  <a:lnTo>
                    <a:pt x="119" y="436"/>
                  </a:lnTo>
                  <a:lnTo>
                    <a:pt x="109" y="449"/>
                  </a:lnTo>
                  <a:lnTo>
                    <a:pt x="96" y="459"/>
                  </a:lnTo>
                  <a:lnTo>
                    <a:pt x="81" y="466"/>
                  </a:lnTo>
                  <a:lnTo>
                    <a:pt x="64" y="468"/>
                  </a:lnTo>
                  <a:lnTo>
                    <a:pt x="44" y="465"/>
                  </a:lnTo>
                  <a:lnTo>
                    <a:pt x="26" y="455"/>
                  </a:lnTo>
                  <a:lnTo>
                    <a:pt x="12" y="441"/>
                  </a:lnTo>
                  <a:lnTo>
                    <a:pt x="4" y="424"/>
                  </a:lnTo>
                  <a:lnTo>
                    <a:pt x="0" y="404"/>
                  </a:lnTo>
                  <a:lnTo>
                    <a:pt x="4" y="353"/>
                  </a:lnTo>
                  <a:lnTo>
                    <a:pt x="12" y="305"/>
                  </a:lnTo>
                  <a:lnTo>
                    <a:pt x="27" y="258"/>
                  </a:lnTo>
                  <a:lnTo>
                    <a:pt x="47" y="214"/>
                  </a:lnTo>
                  <a:lnTo>
                    <a:pt x="73" y="172"/>
                  </a:lnTo>
                  <a:lnTo>
                    <a:pt x="103" y="135"/>
                  </a:lnTo>
                  <a:lnTo>
                    <a:pt x="136" y="101"/>
                  </a:lnTo>
                  <a:lnTo>
                    <a:pt x="173" y="72"/>
                  </a:lnTo>
                  <a:lnTo>
                    <a:pt x="215" y="47"/>
                  </a:lnTo>
                  <a:lnTo>
                    <a:pt x="259" y="26"/>
                  </a:lnTo>
                  <a:lnTo>
                    <a:pt x="305" y="11"/>
                  </a:lnTo>
                  <a:lnTo>
                    <a:pt x="355" y="3"/>
                  </a:lnTo>
                  <a:lnTo>
                    <a:pt x="4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SV" sz="9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9" name="Freeform 31"/>
            <p:cNvSpPr/>
            <p:nvPr/>
          </p:nvSpPr>
          <p:spPr bwMode="auto">
            <a:xfrm>
              <a:off x="8151" y="-756"/>
              <a:ext cx="39" cy="18"/>
            </a:xfrm>
            <a:custGeom>
              <a:avLst/>
              <a:gdLst>
                <a:gd name="T0" fmla="*/ 63 w 393"/>
                <a:gd name="T1" fmla="*/ 0 h 179"/>
                <a:gd name="T2" fmla="*/ 329 w 393"/>
                <a:gd name="T3" fmla="*/ 0 h 179"/>
                <a:gd name="T4" fmla="*/ 350 w 393"/>
                <a:gd name="T5" fmla="*/ 4 h 179"/>
                <a:gd name="T6" fmla="*/ 368 w 393"/>
                <a:gd name="T7" fmla="*/ 13 h 179"/>
                <a:gd name="T8" fmla="*/ 382 w 393"/>
                <a:gd name="T9" fmla="*/ 27 h 179"/>
                <a:gd name="T10" fmla="*/ 390 w 393"/>
                <a:gd name="T11" fmla="*/ 45 h 179"/>
                <a:gd name="T12" fmla="*/ 393 w 393"/>
                <a:gd name="T13" fmla="*/ 64 h 179"/>
                <a:gd name="T14" fmla="*/ 393 w 393"/>
                <a:gd name="T15" fmla="*/ 115 h 179"/>
                <a:gd name="T16" fmla="*/ 391 w 393"/>
                <a:gd name="T17" fmla="*/ 132 h 179"/>
                <a:gd name="T18" fmla="*/ 385 w 393"/>
                <a:gd name="T19" fmla="*/ 147 h 179"/>
                <a:gd name="T20" fmla="*/ 375 w 393"/>
                <a:gd name="T21" fmla="*/ 160 h 179"/>
                <a:gd name="T22" fmla="*/ 361 w 393"/>
                <a:gd name="T23" fmla="*/ 171 h 179"/>
                <a:gd name="T24" fmla="*/ 346 w 393"/>
                <a:gd name="T25" fmla="*/ 177 h 179"/>
                <a:gd name="T26" fmla="*/ 329 w 393"/>
                <a:gd name="T27" fmla="*/ 179 h 179"/>
                <a:gd name="T28" fmla="*/ 63 w 393"/>
                <a:gd name="T29" fmla="*/ 179 h 179"/>
                <a:gd name="T30" fmla="*/ 46 w 393"/>
                <a:gd name="T31" fmla="*/ 177 h 179"/>
                <a:gd name="T32" fmla="*/ 31 w 393"/>
                <a:gd name="T33" fmla="*/ 171 h 179"/>
                <a:gd name="T34" fmla="*/ 18 w 393"/>
                <a:gd name="T35" fmla="*/ 160 h 179"/>
                <a:gd name="T36" fmla="*/ 8 w 393"/>
                <a:gd name="T37" fmla="*/ 147 h 179"/>
                <a:gd name="T38" fmla="*/ 2 w 393"/>
                <a:gd name="T39" fmla="*/ 132 h 179"/>
                <a:gd name="T40" fmla="*/ 0 w 393"/>
                <a:gd name="T41" fmla="*/ 115 h 179"/>
                <a:gd name="T42" fmla="*/ 0 w 393"/>
                <a:gd name="T43" fmla="*/ 64 h 179"/>
                <a:gd name="T44" fmla="*/ 2 w 393"/>
                <a:gd name="T45" fmla="*/ 48 h 179"/>
                <a:gd name="T46" fmla="*/ 8 w 393"/>
                <a:gd name="T47" fmla="*/ 32 h 179"/>
                <a:gd name="T48" fmla="*/ 18 w 393"/>
                <a:gd name="T49" fmla="*/ 19 h 179"/>
                <a:gd name="T50" fmla="*/ 31 w 393"/>
                <a:gd name="T51" fmla="*/ 10 h 179"/>
                <a:gd name="T52" fmla="*/ 46 w 393"/>
                <a:gd name="T53" fmla="*/ 3 h 179"/>
                <a:gd name="T54" fmla="*/ 63 w 393"/>
                <a:gd name="T5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3" h="179">
                  <a:moveTo>
                    <a:pt x="63" y="0"/>
                  </a:moveTo>
                  <a:lnTo>
                    <a:pt x="329" y="0"/>
                  </a:lnTo>
                  <a:lnTo>
                    <a:pt x="350" y="4"/>
                  </a:lnTo>
                  <a:lnTo>
                    <a:pt x="368" y="13"/>
                  </a:lnTo>
                  <a:lnTo>
                    <a:pt x="382" y="27"/>
                  </a:lnTo>
                  <a:lnTo>
                    <a:pt x="390" y="45"/>
                  </a:lnTo>
                  <a:lnTo>
                    <a:pt x="393" y="64"/>
                  </a:lnTo>
                  <a:lnTo>
                    <a:pt x="393" y="115"/>
                  </a:lnTo>
                  <a:lnTo>
                    <a:pt x="391" y="132"/>
                  </a:lnTo>
                  <a:lnTo>
                    <a:pt x="385" y="147"/>
                  </a:lnTo>
                  <a:lnTo>
                    <a:pt x="375" y="160"/>
                  </a:lnTo>
                  <a:lnTo>
                    <a:pt x="361" y="171"/>
                  </a:lnTo>
                  <a:lnTo>
                    <a:pt x="346" y="177"/>
                  </a:lnTo>
                  <a:lnTo>
                    <a:pt x="329" y="179"/>
                  </a:lnTo>
                  <a:lnTo>
                    <a:pt x="63" y="179"/>
                  </a:lnTo>
                  <a:lnTo>
                    <a:pt x="46" y="177"/>
                  </a:lnTo>
                  <a:lnTo>
                    <a:pt x="31" y="171"/>
                  </a:lnTo>
                  <a:lnTo>
                    <a:pt x="18" y="160"/>
                  </a:lnTo>
                  <a:lnTo>
                    <a:pt x="8" y="147"/>
                  </a:lnTo>
                  <a:lnTo>
                    <a:pt x="2" y="132"/>
                  </a:lnTo>
                  <a:lnTo>
                    <a:pt x="0" y="115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8" y="32"/>
                  </a:lnTo>
                  <a:lnTo>
                    <a:pt x="18" y="19"/>
                  </a:lnTo>
                  <a:lnTo>
                    <a:pt x="31" y="10"/>
                  </a:lnTo>
                  <a:lnTo>
                    <a:pt x="46" y="3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SV" sz="9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0" name="Freeform 32"/>
            <p:cNvSpPr/>
            <p:nvPr/>
          </p:nvSpPr>
          <p:spPr bwMode="auto">
            <a:xfrm>
              <a:off x="7896" y="-753"/>
              <a:ext cx="41" cy="154"/>
            </a:xfrm>
            <a:custGeom>
              <a:avLst/>
              <a:gdLst>
                <a:gd name="T0" fmla="*/ 64 w 409"/>
                <a:gd name="T1" fmla="*/ 0 h 1541"/>
                <a:gd name="T2" fmla="*/ 345 w 409"/>
                <a:gd name="T3" fmla="*/ 0 h 1541"/>
                <a:gd name="T4" fmla="*/ 362 w 409"/>
                <a:gd name="T5" fmla="*/ 2 h 1541"/>
                <a:gd name="T6" fmla="*/ 378 w 409"/>
                <a:gd name="T7" fmla="*/ 8 h 1541"/>
                <a:gd name="T8" fmla="*/ 391 w 409"/>
                <a:gd name="T9" fmla="*/ 19 h 1541"/>
                <a:gd name="T10" fmla="*/ 401 w 409"/>
                <a:gd name="T11" fmla="*/ 32 h 1541"/>
                <a:gd name="T12" fmla="*/ 407 w 409"/>
                <a:gd name="T13" fmla="*/ 47 h 1541"/>
                <a:gd name="T14" fmla="*/ 409 w 409"/>
                <a:gd name="T15" fmla="*/ 64 h 1541"/>
                <a:gd name="T16" fmla="*/ 409 w 409"/>
                <a:gd name="T17" fmla="*/ 1477 h 1541"/>
                <a:gd name="T18" fmla="*/ 407 w 409"/>
                <a:gd name="T19" fmla="*/ 1494 h 1541"/>
                <a:gd name="T20" fmla="*/ 401 w 409"/>
                <a:gd name="T21" fmla="*/ 1509 h 1541"/>
                <a:gd name="T22" fmla="*/ 391 w 409"/>
                <a:gd name="T23" fmla="*/ 1523 h 1541"/>
                <a:gd name="T24" fmla="*/ 378 w 409"/>
                <a:gd name="T25" fmla="*/ 1532 h 1541"/>
                <a:gd name="T26" fmla="*/ 362 w 409"/>
                <a:gd name="T27" fmla="*/ 1539 h 1541"/>
                <a:gd name="T28" fmla="*/ 345 w 409"/>
                <a:gd name="T29" fmla="*/ 1541 h 1541"/>
                <a:gd name="T30" fmla="*/ 64 w 409"/>
                <a:gd name="T31" fmla="*/ 1541 h 1541"/>
                <a:gd name="T32" fmla="*/ 47 w 409"/>
                <a:gd name="T33" fmla="*/ 1539 h 1541"/>
                <a:gd name="T34" fmla="*/ 32 w 409"/>
                <a:gd name="T35" fmla="*/ 1532 h 1541"/>
                <a:gd name="T36" fmla="*/ 19 w 409"/>
                <a:gd name="T37" fmla="*/ 1523 h 1541"/>
                <a:gd name="T38" fmla="*/ 8 w 409"/>
                <a:gd name="T39" fmla="*/ 1509 h 1541"/>
                <a:gd name="T40" fmla="*/ 2 w 409"/>
                <a:gd name="T41" fmla="*/ 1494 h 1541"/>
                <a:gd name="T42" fmla="*/ 0 w 409"/>
                <a:gd name="T43" fmla="*/ 1477 h 1541"/>
                <a:gd name="T44" fmla="*/ 2 w 409"/>
                <a:gd name="T45" fmla="*/ 1460 h 1541"/>
                <a:gd name="T46" fmla="*/ 8 w 409"/>
                <a:gd name="T47" fmla="*/ 1445 h 1541"/>
                <a:gd name="T48" fmla="*/ 19 w 409"/>
                <a:gd name="T49" fmla="*/ 1432 h 1541"/>
                <a:gd name="T50" fmla="*/ 32 w 409"/>
                <a:gd name="T51" fmla="*/ 1421 h 1541"/>
                <a:gd name="T52" fmla="*/ 47 w 409"/>
                <a:gd name="T53" fmla="*/ 1415 h 1541"/>
                <a:gd name="T54" fmla="*/ 64 w 409"/>
                <a:gd name="T55" fmla="*/ 1413 h 1541"/>
                <a:gd name="T56" fmla="*/ 281 w 409"/>
                <a:gd name="T57" fmla="*/ 1413 h 1541"/>
                <a:gd name="T58" fmla="*/ 281 w 409"/>
                <a:gd name="T59" fmla="*/ 128 h 1541"/>
                <a:gd name="T60" fmla="*/ 64 w 409"/>
                <a:gd name="T61" fmla="*/ 128 h 1541"/>
                <a:gd name="T62" fmla="*/ 43 w 409"/>
                <a:gd name="T63" fmla="*/ 124 h 1541"/>
                <a:gd name="T64" fmla="*/ 26 w 409"/>
                <a:gd name="T65" fmla="*/ 116 h 1541"/>
                <a:gd name="T66" fmla="*/ 12 w 409"/>
                <a:gd name="T67" fmla="*/ 102 h 1541"/>
                <a:gd name="T68" fmla="*/ 3 w 409"/>
                <a:gd name="T69" fmla="*/ 84 h 1541"/>
                <a:gd name="T70" fmla="*/ 0 w 409"/>
                <a:gd name="T71" fmla="*/ 64 h 1541"/>
                <a:gd name="T72" fmla="*/ 2 w 409"/>
                <a:gd name="T73" fmla="*/ 47 h 1541"/>
                <a:gd name="T74" fmla="*/ 8 w 409"/>
                <a:gd name="T75" fmla="*/ 32 h 1541"/>
                <a:gd name="T76" fmla="*/ 19 w 409"/>
                <a:gd name="T77" fmla="*/ 19 h 1541"/>
                <a:gd name="T78" fmla="*/ 32 w 409"/>
                <a:gd name="T79" fmla="*/ 8 h 1541"/>
                <a:gd name="T80" fmla="*/ 47 w 409"/>
                <a:gd name="T81" fmla="*/ 2 h 1541"/>
                <a:gd name="T82" fmla="*/ 64 w 409"/>
                <a:gd name="T83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9" h="1541">
                  <a:moveTo>
                    <a:pt x="64" y="0"/>
                  </a:moveTo>
                  <a:lnTo>
                    <a:pt x="345" y="0"/>
                  </a:lnTo>
                  <a:lnTo>
                    <a:pt x="362" y="2"/>
                  </a:lnTo>
                  <a:lnTo>
                    <a:pt x="378" y="8"/>
                  </a:lnTo>
                  <a:lnTo>
                    <a:pt x="391" y="19"/>
                  </a:lnTo>
                  <a:lnTo>
                    <a:pt x="401" y="32"/>
                  </a:lnTo>
                  <a:lnTo>
                    <a:pt x="407" y="47"/>
                  </a:lnTo>
                  <a:lnTo>
                    <a:pt x="409" y="64"/>
                  </a:lnTo>
                  <a:lnTo>
                    <a:pt x="409" y="1477"/>
                  </a:lnTo>
                  <a:lnTo>
                    <a:pt x="407" y="1494"/>
                  </a:lnTo>
                  <a:lnTo>
                    <a:pt x="401" y="1509"/>
                  </a:lnTo>
                  <a:lnTo>
                    <a:pt x="391" y="1523"/>
                  </a:lnTo>
                  <a:lnTo>
                    <a:pt x="378" y="1532"/>
                  </a:lnTo>
                  <a:lnTo>
                    <a:pt x="362" y="1539"/>
                  </a:lnTo>
                  <a:lnTo>
                    <a:pt x="345" y="1541"/>
                  </a:lnTo>
                  <a:lnTo>
                    <a:pt x="64" y="1541"/>
                  </a:lnTo>
                  <a:lnTo>
                    <a:pt x="47" y="1539"/>
                  </a:lnTo>
                  <a:lnTo>
                    <a:pt x="32" y="1532"/>
                  </a:lnTo>
                  <a:lnTo>
                    <a:pt x="19" y="1523"/>
                  </a:lnTo>
                  <a:lnTo>
                    <a:pt x="8" y="1509"/>
                  </a:lnTo>
                  <a:lnTo>
                    <a:pt x="2" y="1494"/>
                  </a:lnTo>
                  <a:lnTo>
                    <a:pt x="0" y="1477"/>
                  </a:lnTo>
                  <a:lnTo>
                    <a:pt x="2" y="1460"/>
                  </a:lnTo>
                  <a:lnTo>
                    <a:pt x="8" y="1445"/>
                  </a:lnTo>
                  <a:lnTo>
                    <a:pt x="19" y="1432"/>
                  </a:lnTo>
                  <a:lnTo>
                    <a:pt x="32" y="1421"/>
                  </a:lnTo>
                  <a:lnTo>
                    <a:pt x="47" y="1415"/>
                  </a:lnTo>
                  <a:lnTo>
                    <a:pt x="64" y="1413"/>
                  </a:lnTo>
                  <a:lnTo>
                    <a:pt x="281" y="1413"/>
                  </a:lnTo>
                  <a:lnTo>
                    <a:pt x="281" y="128"/>
                  </a:lnTo>
                  <a:lnTo>
                    <a:pt x="64" y="128"/>
                  </a:lnTo>
                  <a:lnTo>
                    <a:pt x="43" y="124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3" y="84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8" y="32"/>
                  </a:lnTo>
                  <a:lnTo>
                    <a:pt x="19" y="19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SV" sz="9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1" name="Freeform 33"/>
            <p:cNvSpPr/>
            <p:nvPr/>
          </p:nvSpPr>
          <p:spPr bwMode="auto">
            <a:xfrm>
              <a:off x="7896" y="-822"/>
              <a:ext cx="63" cy="33"/>
            </a:xfrm>
            <a:custGeom>
              <a:avLst/>
              <a:gdLst>
                <a:gd name="T0" fmla="*/ 64 w 626"/>
                <a:gd name="T1" fmla="*/ 0 h 335"/>
                <a:gd name="T2" fmla="*/ 562 w 626"/>
                <a:gd name="T3" fmla="*/ 0 h 335"/>
                <a:gd name="T4" fmla="*/ 582 w 626"/>
                <a:gd name="T5" fmla="*/ 3 h 335"/>
                <a:gd name="T6" fmla="*/ 599 w 626"/>
                <a:gd name="T7" fmla="*/ 12 h 335"/>
                <a:gd name="T8" fmla="*/ 613 w 626"/>
                <a:gd name="T9" fmla="*/ 26 h 335"/>
                <a:gd name="T10" fmla="*/ 623 w 626"/>
                <a:gd name="T11" fmla="*/ 43 h 335"/>
                <a:gd name="T12" fmla="*/ 626 w 626"/>
                <a:gd name="T13" fmla="*/ 64 h 335"/>
                <a:gd name="T14" fmla="*/ 626 w 626"/>
                <a:gd name="T15" fmla="*/ 271 h 335"/>
                <a:gd name="T16" fmla="*/ 623 w 626"/>
                <a:gd name="T17" fmla="*/ 291 h 335"/>
                <a:gd name="T18" fmla="*/ 613 w 626"/>
                <a:gd name="T19" fmla="*/ 308 h 335"/>
                <a:gd name="T20" fmla="*/ 599 w 626"/>
                <a:gd name="T21" fmla="*/ 322 h 335"/>
                <a:gd name="T22" fmla="*/ 582 w 626"/>
                <a:gd name="T23" fmla="*/ 331 h 335"/>
                <a:gd name="T24" fmla="*/ 562 w 626"/>
                <a:gd name="T25" fmla="*/ 335 h 335"/>
                <a:gd name="T26" fmla="*/ 542 w 626"/>
                <a:gd name="T27" fmla="*/ 331 h 335"/>
                <a:gd name="T28" fmla="*/ 523 w 626"/>
                <a:gd name="T29" fmla="*/ 322 h 335"/>
                <a:gd name="T30" fmla="*/ 510 w 626"/>
                <a:gd name="T31" fmla="*/ 308 h 335"/>
                <a:gd name="T32" fmla="*/ 501 w 626"/>
                <a:gd name="T33" fmla="*/ 291 h 335"/>
                <a:gd name="T34" fmla="*/ 498 w 626"/>
                <a:gd name="T35" fmla="*/ 271 h 335"/>
                <a:gd name="T36" fmla="*/ 498 w 626"/>
                <a:gd name="T37" fmla="*/ 128 h 335"/>
                <a:gd name="T38" fmla="*/ 128 w 626"/>
                <a:gd name="T39" fmla="*/ 128 h 335"/>
                <a:gd name="T40" fmla="*/ 128 w 626"/>
                <a:gd name="T41" fmla="*/ 271 h 335"/>
                <a:gd name="T42" fmla="*/ 124 w 626"/>
                <a:gd name="T43" fmla="*/ 291 h 335"/>
                <a:gd name="T44" fmla="*/ 116 w 626"/>
                <a:gd name="T45" fmla="*/ 308 h 335"/>
                <a:gd name="T46" fmla="*/ 102 w 626"/>
                <a:gd name="T47" fmla="*/ 322 h 335"/>
                <a:gd name="T48" fmla="*/ 84 w 626"/>
                <a:gd name="T49" fmla="*/ 331 h 335"/>
                <a:gd name="T50" fmla="*/ 64 w 626"/>
                <a:gd name="T51" fmla="*/ 335 h 335"/>
                <a:gd name="T52" fmla="*/ 43 w 626"/>
                <a:gd name="T53" fmla="*/ 331 h 335"/>
                <a:gd name="T54" fmla="*/ 26 w 626"/>
                <a:gd name="T55" fmla="*/ 322 h 335"/>
                <a:gd name="T56" fmla="*/ 12 w 626"/>
                <a:gd name="T57" fmla="*/ 308 h 335"/>
                <a:gd name="T58" fmla="*/ 3 w 626"/>
                <a:gd name="T59" fmla="*/ 291 h 335"/>
                <a:gd name="T60" fmla="*/ 0 w 626"/>
                <a:gd name="T61" fmla="*/ 271 h 335"/>
                <a:gd name="T62" fmla="*/ 0 w 626"/>
                <a:gd name="T63" fmla="*/ 64 h 335"/>
                <a:gd name="T64" fmla="*/ 3 w 626"/>
                <a:gd name="T65" fmla="*/ 43 h 335"/>
                <a:gd name="T66" fmla="*/ 12 w 626"/>
                <a:gd name="T67" fmla="*/ 26 h 335"/>
                <a:gd name="T68" fmla="*/ 26 w 626"/>
                <a:gd name="T69" fmla="*/ 12 h 335"/>
                <a:gd name="T70" fmla="*/ 43 w 626"/>
                <a:gd name="T71" fmla="*/ 3 h 335"/>
                <a:gd name="T72" fmla="*/ 64 w 626"/>
                <a:gd name="T73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6" h="335">
                  <a:moveTo>
                    <a:pt x="64" y="0"/>
                  </a:moveTo>
                  <a:lnTo>
                    <a:pt x="562" y="0"/>
                  </a:lnTo>
                  <a:lnTo>
                    <a:pt x="582" y="3"/>
                  </a:lnTo>
                  <a:lnTo>
                    <a:pt x="599" y="12"/>
                  </a:lnTo>
                  <a:lnTo>
                    <a:pt x="613" y="26"/>
                  </a:lnTo>
                  <a:lnTo>
                    <a:pt x="623" y="43"/>
                  </a:lnTo>
                  <a:lnTo>
                    <a:pt x="626" y="64"/>
                  </a:lnTo>
                  <a:lnTo>
                    <a:pt x="626" y="271"/>
                  </a:lnTo>
                  <a:lnTo>
                    <a:pt x="623" y="291"/>
                  </a:lnTo>
                  <a:lnTo>
                    <a:pt x="613" y="308"/>
                  </a:lnTo>
                  <a:lnTo>
                    <a:pt x="599" y="322"/>
                  </a:lnTo>
                  <a:lnTo>
                    <a:pt x="582" y="331"/>
                  </a:lnTo>
                  <a:lnTo>
                    <a:pt x="562" y="335"/>
                  </a:lnTo>
                  <a:lnTo>
                    <a:pt x="542" y="331"/>
                  </a:lnTo>
                  <a:lnTo>
                    <a:pt x="523" y="322"/>
                  </a:lnTo>
                  <a:lnTo>
                    <a:pt x="510" y="308"/>
                  </a:lnTo>
                  <a:lnTo>
                    <a:pt x="501" y="291"/>
                  </a:lnTo>
                  <a:lnTo>
                    <a:pt x="498" y="271"/>
                  </a:lnTo>
                  <a:lnTo>
                    <a:pt x="498" y="128"/>
                  </a:lnTo>
                  <a:lnTo>
                    <a:pt x="128" y="128"/>
                  </a:lnTo>
                  <a:lnTo>
                    <a:pt x="128" y="271"/>
                  </a:lnTo>
                  <a:lnTo>
                    <a:pt x="124" y="291"/>
                  </a:lnTo>
                  <a:lnTo>
                    <a:pt x="116" y="308"/>
                  </a:lnTo>
                  <a:lnTo>
                    <a:pt x="102" y="322"/>
                  </a:lnTo>
                  <a:lnTo>
                    <a:pt x="84" y="331"/>
                  </a:lnTo>
                  <a:lnTo>
                    <a:pt x="64" y="335"/>
                  </a:lnTo>
                  <a:lnTo>
                    <a:pt x="43" y="331"/>
                  </a:lnTo>
                  <a:lnTo>
                    <a:pt x="26" y="322"/>
                  </a:lnTo>
                  <a:lnTo>
                    <a:pt x="12" y="308"/>
                  </a:lnTo>
                  <a:lnTo>
                    <a:pt x="3" y="291"/>
                  </a:lnTo>
                  <a:lnTo>
                    <a:pt x="0" y="271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SV" sz="9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2" name="45 Grupo"/>
          <p:cNvGrpSpPr>
            <a:grpSpLocks noChangeAspect="1"/>
          </p:cNvGrpSpPr>
          <p:nvPr/>
        </p:nvGrpSpPr>
        <p:grpSpPr>
          <a:xfrm>
            <a:off x="7010876" y="2489181"/>
            <a:ext cx="277935" cy="271035"/>
            <a:chOff x="6521450" y="7018338"/>
            <a:chExt cx="1150938" cy="1122363"/>
          </a:xfrm>
          <a:solidFill>
            <a:schemeClr val="bg1"/>
          </a:solidFill>
        </p:grpSpPr>
        <p:sp>
          <p:nvSpPr>
            <p:cNvPr id="23" name="Freeform 26"/>
            <p:cNvSpPr/>
            <p:nvPr/>
          </p:nvSpPr>
          <p:spPr bwMode="auto">
            <a:xfrm>
              <a:off x="6521450" y="7018338"/>
              <a:ext cx="1150938" cy="601663"/>
            </a:xfrm>
            <a:custGeom>
              <a:avLst/>
              <a:gdLst>
                <a:gd name="T0" fmla="*/ 2032 w 3627"/>
                <a:gd name="T1" fmla="*/ 14 h 1895"/>
                <a:gd name="T2" fmla="*/ 2345 w 3627"/>
                <a:gd name="T3" fmla="*/ 81 h 1895"/>
                <a:gd name="T4" fmla="*/ 2636 w 3627"/>
                <a:gd name="T5" fmla="*/ 199 h 1895"/>
                <a:gd name="T6" fmla="*/ 2900 w 3627"/>
                <a:gd name="T7" fmla="*/ 363 h 1895"/>
                <a:gd name="T8" fmla="*/ 3130 w 3627"/>
                <a:gd name="T9" fmla="*/ 570 h 1895"/>
                <a:gd name="T10" fmla="*/ 3323 w 3627"/>
                <a:gd name="T11" fmla="*/ 812 h 1895"/>
                <a:gd name="T12" fmla="*/ 3473 w 3627"/>
                <a:gd name="T13" fmla="*/ 1085 h 1895"/>
                <a:gd name="T14" fmla="*/ 3575 w 3627"/>
                <a:gd name="T15" fmla="*/ 1384 h 1895"/>
                <a:gd name="T16" fmla="*/ 3623 w 3627"/>
                <a:gd name="T17" fmla="*/ 1704 h 1895"/>
                <a:gd name="T18" fmla="*/ 3616 w 3627"/>
                <a:gd name="T19" fmla="*/ 1855 h 1895"/>
                <a:gd name="T20" fmla="*/ 3567 w 3627"/>
                <a:gd name="T21" fmla="*/ 1891 h 1895"/>
                <a:gd name="T22" fmla="*/ 3505 w 3627"/>
                <a:gd name="T23" fmla="*/ 1884 h 1895"/>
                <a:gd name="T24" fmla="*/ 3469 w 3627"/>
                <a:gd name="T25" fmla="*/ 1836 h 1895"/>
                <a:gd name="T26" fmla="*/ 3452 w 3627"/>
                <a:gd name="T27" fmla="*/ 1599 h 1895"/>
                <a:gd name="T28" fmla="*/ 3382 w 3627"/>
                <a:gd name="T29" fmla="*/ 1292 h 1895"/>
                <a:gd name="T30" fmla="*/ 3257 w 3627"/>
                <a:gd name="T31" fmla="*/ 1010 h 1895"/>
                <a:gd name="T32" fmla="*/ 3084 w 3627"/>
                <a:gd name="T33" fmla="*/ 758 h 1895"/>
                <a:gd name="T34" fmla="*/ 2869 w 3627"/>
                <a:gd name="T35" fmla="*/ 543 h 1895"/>
                <a:gd name="T36" fmla="*/ 2617 w 3627"/>
                <a:gd name="T37" fmla="*/ 370 h 1895"/>
                <a:gd name="T38" fmla="*/ 2335 w 3627"/>
                <a:gd name="T39" fmla="*/ 245 h 1895"/>
                <a:gd name="T40" fmla="*/ 2028 w 3627"/>
                <a:gd name="T41" fmla="*/ 175 h 1895"/>
                <a:gd name="T42" fmla="*/ 1704 w 3627"/>
                <a:gd name="T43" fmla="*/ 165 h 1895"/>
                <a:gd name="T44" fmla="*/ 1391 w 3627"/>
                <a:gd name="T45" fmla="*/ 215 h 1895"/>
                <a:gd name="T46" fmla="*/ 1100 w 3627"/>
                <a:gd name="T47" fmla="*/ 322 h 1895"/>
                <a:gd name="T48" fmla="*/ 837 w 3627"/>
                <a:gd name="T49" fmla="*/ 480 h 1895"/>
                <a:gd name="T50" fmla="*/ 609 w 3627"/>
                <a:gd name="T51" fmla="*/ 682 h 1895"/>
                <a:gd name="T52" fmla="*/ 421 w 3627"/>
                <a:gd name="T53" fmla="*/ 923 h 1895"/>
                <a:gd name="T54" fmla="*/ 280 w 3627"/>
                <a:gd name="T55" fmla="*/ 1195 h 1895"/>
                <a:gd name="T56" fmla="*/ 191 w 3627"/>
                <a:gd name="T57" fmla="*/ 1494 h 1895"/>
                <a:gd name="T58" fmla="*/ 160 w 3627"/>
                <a:gd name="T59" fmla="*/ 1814 h 1895"/>
                <a:gd name="T60" fmla="*/ 137 w 3627"/>
                <a:gd name="T61" fmla="*/ 1871 h 1895"/>
                <a:gd name="T62" fmla="*/ 81 w 3627"/>
                <a:gd name="T63" fmla="*/ 1895 h 1895"/>
                <a:gd name="T64" fmla="*/ 23 w 3627"/>
                <a:gd name="T65" fmla="*/ 1871 h 1895"/>
                <a:gd name="T66" fmla="*/ 0 w 3627"/>
                <a:gd name="T67" fmla="*/ 1814 h 1895"/>
                <a:gd name="T68" fmla="*/ 30 w 3627"/>
                <a:gd name="T69" fmla="*/ 1489 h 1895"/>
                <a:gd name="T70" fmla="*/ 114 w 3627"/>
                <a:gd name="T71" fmla="*/ 1182 h 1895"/>
                <a:gd name="T72" fmla="*/ 248 w 3627"/>
                <a:gd name="T73" fmla="*/ 899 h 1895"/>
                <a:gd name="T74" fmla="*/ 427 w 3627"/>
                <a:gd name="T75" fmla="*/ 647 h 1895"/>
                <a:gd name="T76" fmla="*/ 645 w 3627"/>
                <a:gd name="T77" fmla="*/ 427 h 1895"/>
                <a:gd name="T78" fmla="*/ 899 w 3627"/>
                <a:gd name="T79" fmla="*/ 249 h 1895"/>
                <a:gd name="T80" fmla="*/ 1181 w 3627"/>
                <a:gd name="T81" fmla="*/ 114 h 1895"/>
                <a:gd name="T82" fmla="*/ 1488 w 3627"/>
                <a:gd name="T83" fmla="*/ 30 h 1895"/>
                <a:gd name="T84" fmla="*/ 1813 w 3627"/>
                <a:gd name="T85" fmla="*/ 0 h 1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27" h="1895">
                  <a:moveTo>
                    <a:pt x="1813" y="0"/>
                  </a:moveTo>
                  <a:lnTo>
                    <a:pt x="1924" y="4"/>
                  </a:lnTo>
                  <a:lnTo>
                    <a:pt x="2032" y="14"/>
                  </a:lnTo>
                  <a:lnTo>
                    <a:pt x="2139" y="30"/>
                  </a:lnTo>
                  <a:lnTo>
                    <a:pt x="2244" y="52"/>
                  </a:lnTo>
                  <a:lnTo>
                    <a:pt x="2345" y="81"/>
                  </a:lnTo>
                  <a:lnTo>
                    <a:pt x="2445" y="114"/>
                  </a:lnTo>
                  <a:lnTo>
                    <a:pt x="2542" y="154"/>
                  </a:lnTo>
                  <a:lnTo>
                    <a:pt x="2636" y="199"/>
                  </a:lnTo>
                  <a:lnTo>
                    <a:pt x="2728" y="249"/>
                  </a:lnTo>
                  <a:lnTo>
                    <a:pt x="2815" y="304"/>
                  </a:lnTo>
                  <a:lnTo>
                    <a:pt x="2900" y="363"/>
                  </a:lnTo>
                  <a:lnTo>
                    <a:pt x="2980" y="427"/>
                  </a:lnTo>
                  <a:lnTo>
                    <a:pt x="3058" y="497"/>
                  </a:lnTo>
                  <a:lnTo>
                    <a:pt x="3130" y="570"/>
                  </a:lnTo>
                  <a:lnTo>
                    <a:pt x="3199" y="647"/>
                  </a:lnTo>
                  <a:lnTo>
                    <a:pt x="3264" y="727"/>
                  </a:lnTo>
                  <a:lnTo>
                    <a:pt x="3323" y="812"/>
                  </a:lnTo>
                  <a:lnTo>
                    <a:pt x="3379" y="899"/>
                  </a:lnTo>
                  <a:lnTo>
                    <a:pt x="3428" y="991"/>
                  </a:lnTo>
                  <a:lnTo>
                    <a:pt x="3473" y="1085"/>
                  </a:lnTo>
                  <a:lnTo>
                    <a:pt x="3513" y="1182"/>
                  </a:lnTo>
                  <a:lnTo>
                    <a:pt x="3546" y="1282"/>
                  </a:lnTo>
                  <a:lnTo>
                    <a:pt x="3575" y="1384"/>
                  </a:lnTo>
                  <a:lnTo>
                    <a:pt x="3597" y="1489"/>
                  </a:lnTo>
                  <a:lnTo>
                    <a:pt x="3614" y="1596"/>
                  </a:lnTo>
                  <a:lnTo>
                    <a:pt x="3623" y="1704"/>
                  </a:lnTo>
                  <a:lnTo>
                    <a:pt x="3627" y="1814"/>
                  </a:lnTo>
                  <a:lnTo>
                    <a:pt x="3623" y="1836"/>
                  </a:lnTo>
                  <a:lnTo>
                    <a:pt x="3616" y="1855"/>
                  </a:lnTo>
                  <a:lnTo>
                    <a:pt x="3602" y="1871"/>
                  </a:lnTo>
                  <a:lnTo>
                    <a:pt x="3587" y="1884"/>
                  </a:lnTo>
                  <a:lnTo>
                    <a:pt x="3567" y="1891"/>
                  </a:lnTo>
                  <a:lnTo>
                    <a:pt x="3546" y="1895"/>
                  </a:lnTo>
                  <a:lnTo>
                    <a:pt x="3525" y="1891"/>
                  </a:lnTo>
                  <a:lnTo>
                    <a:pt x="3505" y="1884"/>
                  </a:lnTo>
                  <a:lnTo>
                    <a:pt x="3490" y="1871"/>
                  </a:lnTo>
                  <a:lnTo>
                    <a:pt x="3477" y="1855"/>
                  </a:lnTo>
                  <a:lnTo>
                    <a:pt x="3469" y="1836"/>
                  </a:lnTo>
                  <a:lnTo>
                    <a:pt x="3466" y="1814"/>
                  </a:lnTo>
                  <a:lnTo>
                    <a:pt x="3462" y="1706"/>
                  </a:lnTo>
                  <a:lnTo>
                    <a:pt x="3452" y="1599"/>
                  </a:lnTo>
                  <a:lnTo>
                    <a:pt x="3435" y="1494"/>
                  </a:lnTo>
                  <a:lnTo>
                    <a:pt x="3412" y="1392"/>
                  </a:lnTo>
                  <a:lnTo>
                    <a:pt x="3382" y="1292"/>
                  </a:lnTo>
                  <a:lnTo>
                    <a:pt x="3345" y="1195"/>
                  </a:lnTo>
                  <a:lnTo>
                    <a:pt x="3305" y="1101"/>
                  </a:lnTo>
                  <a:lnTo>
                    <a:pt x="3257" y="1010"/>
                  </a:lnTo>
                  <a:lnTo>
                    <a:pt x="3204" y="923"/>
                  </a:lnTo>
                  <a:lnTo>
                    <a:pt x="3147" y="839"/>
                  </a:lnTo>
                  <a:lnTo>
                    <a:pt x="3084" y="758"/>
                  </a:lnTo>
                  <a:lnTo>
                    <a:pt x="3017" y="682"/>
                  </a:lnTo>
                  <a:lnTo>
                    <a:pt x="2945" y="610"/>
                  </a:lnTo>
                  <a:lnTo>
                    <a:pt x="2869" y="543"/>
                  </a:lnTo>
                  <a:lnTo>
                    <a:pt x="2788" y="480"/>
                  </a:lnTo>
                  <a:lnTo>
                    <a:pt x="2705" y="423"/>
                  </a:lnTo>
                  <a:lnTo>
                    <a:pt x="2617" y="370"/>
                  </a:lnTo>
                  <a:lnTo>
                    <a:pt x="2526" y="322"/>
                  </a:lnTo>
                  <a:lnTo>
                    <a:pt x="2432" y="282"/>
                  </a:lnTo>
                  <a:lnTo>
                    <a:pt x="2335" y="245"/>
                  </a:lnTo>
                  <a:lnTo>
                    <a:pt x="2235" y="215"/>
                  </a:lnTo>
                  <a:lnTo>
                    <a:pt x="2133" y="192"/>
                  </a:lnTo>
                  <a:lnTo>
                    <a:pt x="2028" y="175"/>
                  </a:lnTo>
                  <a:lnTo>
                    <a:pt x="1921" y="165"/>
                  </a:lnTo>
                  <a:lnTo>
                    <a:pt x="1813" y="161"/>
                  </a:lnTo>
                  <a:lnTo>
                    <a:pt x="1704" y="165"/>
                  </a:lnTo>
                  <a:lnTo>
                    <a:pt x="1598" y="175"/>
                  </a:lnTo>
                  <a:lnTo>
                    <a:pt x="1494" y="192"/>
                  </a:lnTo>
                  <a:lnTo>
                    <a:pt x="1391" y="215"/>
                  </a:lnTo>
                  <a:lnTo>
                    <a:pt x="1292" y="245"/>
                  </a:lnTo>
                  <a:lnTo>
                    <a:pt x="1195" y="282"/>
                  </a:lnTo>
                  <a:lnTo>
                    <a:pt x="1100" y="322"/>
                  </a:lnTo>
                  <a:lnTo>
                    <a:pt x="1009" y="370"/>
                  </a:lnTo>
                  <a:lnTo>
                    <a:pt x="921" y="423"/>
                  </a:lnTo>
                  <a:lnTo>
                    <a:pt x="837" y="480"/>
                  </a:lnTo>
                  <a:lnTo>
                    <a:pt x="758" y="543"/>
                  </a:lnTo>
                  <a:lnTo>
                    <a:pt x="682" y="610"/>
                  </a:lnTo>
                  <a:lnTo>
                    <a:pt x="609" y="682"/>
                  </a:lnTo>
                  <a:lnTo>
                    <a:pt x="542" y="758"/>
                  </a:lnTo>
                  <a:lnTo>
                    <a:pt x="480" y="839"/>
                  </a:lnTo>
                  <a:lnTo>
                    <a:pt x="421" y="923"/>
                  </a:lnTo>
                  <a:lnTo>
                    <a:pt x="370" y="1010"/>
                  </a:lnTo>
                  <a:lnTo>
                    <a:pt x="322" y="1101"/>
                  </a:lnTo>
                  <a:lnTo>
                    <a:pt x="280" y="1195"/>
                  </a:lnTo>
                  <a:lnTo>
                    <a:pt x="245" y="1292"/>
                  </a:lnTo>
                  <a:lnTo>
                    <a:pt x="215" y="1392"/>
                  </a:lnTo>
                  <a:lnTo>
                    <a:pt x="191" y="1494"/>
                  </a:lnTo>
                  <a:lnTo>
                    <a:pt x="174" y="1599"/>
                  </a:lnTo>
                  <a:lnTo>
                    <a:pt x="163" y="1706"/>
                  </a:lnTo>
                  <a:lnTo>
                    <a:pt x="160" y="1814"/>
                  </a:lnTo>
                  <a:lnTo>
                    <a:pt x="157" y="1836"/>
                  </a:lnTo>
                  <a:lnTo>
                    <a:pt x="149" y="1855"/>
                  </a:lnTo>
                  <a:lnTo>
                    <a:pt x="137" y="1871"/>
                  </a:lnTo>
                  <a:lnTo>
                    <a:pt x="120" y="1884"/>
                  </a:lnTo>
                  <a:lnTo>
                    <a:pt x="101" y="1891"/>
                  </a:lnTo>
                  <a:lnTo>
                    <a:pt x="81" y="1895"/>
                  </a:lnTo>
                  <a:lnTo>
                    <a:pt x="58" y="1891"/>
                  </a:lnTo>
                  <a:lnTo>
                    <a:pt x="40" y="1884"/>
                  </a:lnTo>
                  <a:lnTo>
                    <a:pt x="23" y="1871"/>
                  </a:lnTo>
                  <a:lnTo>
                    <a:pt x="11" y="1855"/>
                  </a:lnTo>
                  <a:lnTo>
                    <a:pt x="3" y="1836"/>
                  </a:lnTo>
                  <a:lnTo>
                    <a:pt x="0" y="1814"/>
                  </a:lnTo>
                  <a:lnTo>
                    <a:pt x="3" y="1704"/>
                  </a:lnTo>
                  <a:lnTo>
                    <a:pt x="13" y="1596"/>
                  </a:lnTo>
                  <a:lnTo>
                    <a:pt x="30" y="1489"/>
                  </a:lnTo>
                  <a:lnTo>
                    <a:pt x="52" y="1384"/>
                  </a:lnTo>
                  <a:lnTo>
                    <a:pt x="79" y="1282"/>
                  </a:lnTo>
                  <a:lnTo>
                    <a:pt x="114" y="1182"/>
                  </a:lnTo>
                  <a:lnTo>
                    <a:pt x="153" y="1085"/>
                  </a:lnTo>
                  <a:lnTo>
                    <a:pt x="197" y="991"/>
                  </a:lnTo>
                  <a:lnTo>
                    <a:pt x="248" y="899"/>
                  </a:lnTo>
                  <a:lnTo>
                    <a:pt x="303" y="812"/>
                  </a:lnTo>
                  <a:lnTo>
                    <a:pt x="363" y="727"/>
                  </a:lnTo>
                  <a:lnTo>
                    <a:pt x="427" y="647"/>
                  </a:lnTo>
                  <a:lnTo>
                    <a:pt x="495" y="570"/>
                  </a:lnTo>
                  <a:lnTo>
                    <a:pt x="568" y="497"/>
                  </a:lnTo>
                  <a:lnTo>
                    <a:pt x="645" y="427"/>
                  </a:lnTo>
                  <a:lnTo>
                    <a:pt x="727" y="363"/>
                  </a:lnTo>
                  <a:lnTo>
                    <a:pt x="811" y="304"/>
                  </a:lnTo>
                  <a:lnTo>
                    <a:pt x="899" y="249"/>
                  </a:lnTo>
                  <a:lnTo>
                    <a:pt x="989" y="199"/>
                  </a:lnTo>
                  <a:lnTo>
                    <a:pt x="1084" y="154"/>
                  </a:lnTo>
                  <a:lnTo>
                    <a:pt x="1181" y="114"/>
                  </a:lnTo>
                  <a:lnTo>
                    <a:pt x="1281" y="81"/>
                  </a:lnTo>
                  <a:lnTo>
                    <a:pt x="1383" y="52"/>
                  </a:lnTo>
                  <a:lnTo>
                    <a:pt x="1488" y="30"/>
                  </a:lnTo>
                  <a:lnTo>
                    <a:pt x="1594" y="14"/>
                  </a:lnTo>
                  <a:lnTo>
                    <a:pt x="1703" y="4"/>
                  </a:lnTo>
                  <a:lnTo>
                    <a:pt x="18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SV" sz="9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4" name="Freeform 27"/>
            <p:cNvSpPr/>
            <p:nvPr/>
          </p:nvSpPr>
          <p:spPr bwMode="auto">
            <a:xfrm>
              <a:off x="6521450" y="7439025"/>
              <a:ext cx="1149350" cy="196850"/>
            </a:xfrm>
            <a:custGeom>
              <a:avLst/>
              <a:gdLst>
                <a:gd name="T0" fmla="*/ 2404 w 3622"/>
                <a:gd name="T1" fmla="*/ 25 h 616"/>
                <a:gd name="T2" fmla="*/ 2583 w 3622"/>
                <a:gd name="T3" fmla="*/ 130 h 616"/>
                <a:gd name="T4" fmla="*/ 2716 w 3622"/>
                <a:gd name="T5" fmla="*/ 205 h 616"/>
                <a:gd name="T6" fmla="*/ 2889 w 3622"/>
                <a:gd name="T7" fmla="*/ 68 h 616"/>
                <a:gd name="T8" fmla="*/ 3111 w 3622"/>
                <a:gd name="T9" fmla="*/ 17 h 616"/>
                <a:gd name="T10" fmla="*/ 3336 w 3622"/>
                <a:gd name="T11" fmla="*/ 70 h 616"/>
                <a:gd name="T12" fmla="*/ 3510 w 3622"/>
                <a:gd name="T13" fmla="*/ 211 h 616"/>
                <a:gd name="T14" fmla="*/ 3609 w 3622"/>
                <a:gd name="T15" fmla="*/ 418 h 616"/>
                <a:gd name="T16" fmla="*/ 3612 w 3622"/>
                <a:gd name="T17" fmla="*/ 577 h 616"/>
                <a:gd name="T18" fmla="*/ 3543 w 3622"/>
                <a:gd name="T19" fmla="*/ 616 h 616"/>
                <a:gd name="T20" fmla="*/ 3473 w 3622"/>
                <a:gd name="T21" fmla="*/ 577 h 616"/>
                <a:gd name="T22" fmla="*/ 3450 w 3622"/>
                <a:gd name="T23" fmla="*/ 441 h 616"/>
                <a:gd name="T24" fmla="*/ 3360 w 3622"/>
                <a:gd name="T25" fmla="*/ 282 h 616"/>
                <a:gd name="T26" fmla="*/ 3203 w 3622"/>
                <a:gd name="T27" fmla="*/ 190 h 616"/>
                <a:gd name="T28" fmla="*/ 3017 w 3622"/>
                <a:gd name="T29" fmla="*/ 190 h 616"/>
                <a:gd name="T30" fmla="*/ 2860 w 3622"/>
                <a:gd name="T31" fmla="*/ 282 h 616"/>
                <a:gd name="T32" fmla="*/ 2770 w 3622"/>
                <a:gd name="T33" fmla="*/ 441 h 616"/>
                <a:gd name="T34" fmla="*/ 2747 w 3622"/>
                <a:gd name="T35" fmla="*/ 577 h 616"/>
                <a:gd name="T36" fmla="*/ 2677 w 3622"/>
                <a:gd name="T37" fmla="*/ 616 h 616"/>
                <a:gd name="T38" fmla="*/ 2608 w 3622"/>
                <a:gd name="T39" fmla="*/ 577 h 616"/>
                <a:gd name="T40" fmla="*/ 2594 w 3622"/>
                <a:gd name="T41" fmla="*/ 470 h 616"/>
                <a:gd name="T42" fmla="*/ 2524 w 3622"/>
                <a:gd name="T43" fmla="*/ 299 h 616"/>
                <a:gd name="T44" fmla="*/ 2381 w 3622"/>
                <a:gd name="T45" fmla="*/ 187 h 616"/>
                <a:gd name="T46" fmla="*/ 2196 w 3622"/>
                <a:gd name="T47" fmla="*/ 163 h 616"/>
                <a:gd name="T48" fmla="*/ 2028 w 3622"/>
                <a:gd name="T49" fmla="*/ 235 h 616"/>
                <a:gd name="T50" fmla="*/ 1919 w 3622"/>
                <a:gd name="T51" fmla="*/ 379 h 616"/>
                <a:gd name="T52" fmla="*/ 1892 w 3622"/>
                <a:gd name="T53" fmla="*/ 536 h 616"/>
                <a:gd name="T54" fmla="*/ 1852 w 3622"/>
                <a:gd name="T55" fmla="*/ 605 h 616"/>
                <a:gd name="T56" fmla="*/ 1771 w 3622"/>
                <a:gd name="T57" fmla="*/ 605 h 616"/>
                <a:gd name="T58" fmla="*/ 1732 w 3622"/>
                <a:gd name="T59" fmla="*/ 536 h 616"/>
                <a:gd name="T60" fmla="*/ 1683 w 3622"/>
                <a:gd name="T61" fmla="*/ 355 h 616"/>
                <a:gd name="T62" fmla="*/ 1556 w 3622"/>
                <a:gd name="T63" fmla="*/ 227 h 616"/>
                <a:gd name="T64" fmla="*/ 1379 w 3622"/>
                <a:gd name="T65" fmla="*/ 177 h 616"/>
                <a:gd name="T66" fmla="*/ 1201 w 3622"/>
                <a:gd name="T67" fmla="*/ 227 h 616"/>
                <a:gd name="T68" fmla="*/ 1074 w 3622"/>
                <a:gd name="T69" fmla="*/ 355 h 616"/>
                <a:gd name="T70" fmla="*/ 1026 w 3622"/>
                <a:gd name="T71" fmla="*/ 536 h 616"/>
                <a:gd name="T72" fmla="*/ 986 w 3622"/>
                <a:gd name="T73" fmla="*/ 605 h 616"/>
                <a:gd name="T74" fmla="*/ 906 w 3622"/>
                <a:gd name="T75" fmla="*/ 605 h 616"/>
                <a:gd name="T76" fmla="*/ 866 w 3622"/>
                <a:gd name="T77" fmla="*/ 536 h 616"/>
                <a:gd name="T78" fmla="*/ 817 w 3622"/>
                <a:gd name="T79" fmla="*/ 355 h 616"/>
                <a:gd name="T80" fmla="*/ 690 w 3622"/>
                <a:gd name="T81" fmla="*/ 227 h 616"/>
                <a:gd name="T82" fmla="*/ 513 w 3622"/>
                <a:gd name="T83" fmla="*/ 177 h 616"/>
                <a:gd name="T84" fmla="*/ 335 w 3622"/>
                <a:gd name="T85" fmla="*/ 227 h 616"/>
                <a:gd name="T86" fmla="*/ 208 w 3622"/>
                <a:gd name="T87" fmla="*/ 355 h 616"/>
                <a:gd name="T88" fmla="*/ 160 w 3622"/>
                <a:gd name="T89" fmla="*/ 536 h 616"/>
                <a:gd name="T90" fmla="*/ 120 w 3622"/>
                <a:gd name="T91" fmla="*/ 605 h 616"/>
                <a:gd name="T92" fmla="*/ 40 w 3622"/>
                <a:gd name="T93" fmla="*/ 605 h 616"/>
                <a:gd name="T94" fmla="*/ 0 w 3622"/>
                <a:gd name="T95" fmla="*/ 536 h 616"/>
                <a:gd name="T96" fmla="*/ 52 w 3622"/>
                <a:gd name="T97" fmla="*/ 308 h 616"/>
                <a:gd name="T98" fmla="*/ 192 w 3622"/>
                <a:gd name="T99" fmla="*/ 132 h 616"/>
                <a:gd name="T100" fmla="*/ 395 w 3622"/>
                <a:gd name="T101" fmla="*/ 32 h 616"/>
                <a:gd name="T102" fmla="*/ 630 w 3622"/>
                <a:gd name="T103" fmla="*/ 32 h 616"/>
                <a:gd name="T104" fmla="*/ 833 w 3622"/>
                <a:gd name="T105" fmla="*/ 131 h 616"/>
                <a:gd name="T106" fmla="*/ 978 w 3622"/>
                <a:gd name="T107" fmla="*/ 211 h 616"/>
                <a:gd name="T108" fmla="*/ 1154 w 3622"/>
                <a:gd name="T109" fmla="*/ 70 h 616"/>
                <a:gd name="T110" fmla="*/ 1379 w 3622"/>
                <a:gd name="T111" fmla="*/ 17 h 616"/>
                <a:gd name="T112" fmla="*/ 1599 w 3622"/>
                <a:gd name="T113" fmla="*/ 68 h 616"/>
                <a:gd name="T114" fmla="*/ 1773 w 3622"/>
                <a:gd name="T115" fmla="*/ 205 h 616"/>
                <a:gd name="T116" fmla="*/ 1905 w 3622"/>
                <a:gd name="T117" fmla="*/ 130 h 616"/>
                <a:gd name="T118" fmla="*/ 2085 w 3622"/>
                <a:gd name="T119" fmla="*/ 2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22" h="616">
                  <a:moveTo>
                    <a:pt x="2245" y="0"/>
                  </a:moveTo>
                  <a:lnTo>
                    <a:pt x="2299" y="2"/>
                  </a:lnTo>
                  <a:lnTo>
                    <a:pt x="2353" y="11"/>
                  </a:lnTo>
                  <a:lnTo>
                    <a:pt x="2404" y="25"/>
                  </a:lnTo>
                  <a:lnTo>
                    <a:pt x="2453" y="45"/>
                  </a:lnTo>
                  <a:lnTo>
                    <a:pt x="2499" y="68"/>
                  </a:lnTo>
                  <a:lnTo>
                    <a:pt x="2542" y="97"/>
                  </a:lnTo>
                  <a:lnTo>
                    <a:pt x="2583" y="130"/>
                  </a:lnTo>
                  <a:lnTo>
                    <a:pt x="2621" y="166"/>
                  </a:lnTo>
                  <a:lnTo>
                    <a:pt x="2654" y="206"/>
                  </a:lnTo>
                  <a:lnTo>
                    <a:pt x="2683" y="249"/>
                  </a:lnTo>
                  <a:lnTo>
                    <a:pt x="2716" y="205"/>
                  </a:lnTo>
                  <a:lnTo>
                    <a:pt x="2753" y="164"/>
                  </a:lnTo>
                  <a:lnTo>
                    <a:pt x="2795" y="127"/>
                  </a:lnTo>
                  <a:lnTo>
                    <a:pt x="2840" y="96"/>
                  </a:lnTo>
                  <a:lnTo>
                    <a:pt x="2889" y="68"/>
                  </a:lnTo>
                  <a:lnTo>
                    <a:pt x="2941" y="46"/>
                  </a:lnTo>
                  <a:lnTo>
                    <a:pt x="2995" y="30"/>
                  </a:lnTo>
                  <a:lnTo>
                    <a:pt x="3051" y="20"/>
                  </a:lnTo>
                  <a:lnTo>
                    <a:pt x="3111" y="17"/>
                  </a:lnTo>
                  <a:lnTo>
                    <a:pt x="3170" y="20"/>
                  </a:lnTo>
                  <a:lnTo>
                    <a:pt x="3227" y="32"/>
                  </a:lnTo>
                  <a:lnTo>
                    <a:pt x="3283" y="48"/>
                  </a:lnTo>
                  <a:lnTo>
                    <a:pt x="3336" y="70"/>
                  </a:lnTo>
                  <a:lnTo>
                    <a:pt x="3385" y="98"/>
                  </a:lnTo>
                  <a:lnTo>
                    <a:pt x="3430" y="132"/>
                  </a:lnTo>
                  <a:lnTo>
                    <a:pt x="3472" y="169"/>
                  </a:lnTo>
                  <a:lnTo>
                    <a:pt x="3510" y="211"/>
                  </a:lnTo>
                  <a:lnTo>
                    <a:pt x="3543" y="258"/>
                  </a:lnTo>
                  <a:lnTo>
                    <a:pt x="3571" y="308"/>
                  </a:lnTo>
                  <a:lnTo>
                    <a:pt x="3593" y="361"/>
                  </a:lnTo>
                  <a:lnTo>
                    <a:pt x="3609" y="418"/>
                  </a:lnTo>
                  <a:lnTo>
                    <a:pt x="3619" y="476"/>
                  </a:lnTo>
                  <a:lnTo>
                    <a:pt x="3622" y="536"/>
                  </a:lnTo>
                  <a:lnTo>
                    <a:pt x="3620" y="558"/>
                  </a:lnTo>
                  <a:lnTo>
                    <a:pt x="3612" y="577"/>
                  </a:lnTo>
                  <a:lnTo>
                    <a:pt x="3599" y="593"/>
                  </a:lnTo>
                  <a:lnTo>
                    <a:pt x="3584" y="605"/>
                  </a:lnTo>
                  <a:lnTo>
                    <a:pt x="3564" y="613"/>
                  </a:lnTo>
                  <a:lnTo>
                    <a:pt x="3543" y="616"/>
                  </a:lnTo>
                  <a:lnTo>
                    <a:pt x="3522" y="613"/>
                  </a:lnTo>
                  <a:lnTo>
                    <a:pt x="3502" y="605"/>
                  </a:lnTo>
                  <a:lnTo>
                    <a:pt x="3487" y="593"/>
                  </a:lnTo>
                  <a:lnTo>
                    <a:pt x="3473" y="577"/>
                  </a:lnTo>
                  <a:lnTo>
                    <a:pt x="3466" y="558"/>
                  </a:lnTo>
                  <a:lnTo>
                    <a:pt x="3462" y="536"/>
                  </a:lnTo>
                  <a:lnTo>
                    <a:pt x="3459" y="487"/>
                  </a:lnTo>
                  <a:lnTo>
                    <a:pt x="3450" y="441"/>
                  </a:lnTo>
                  <a:lnTo>
                    <a:pt x="3435" y="397"/>
                  </a:lnTo>
                  <a:lnTo>
                    <a:pt x="3415" y="355"/>
                  </a:lnTo>
                  <a:lnTo>
                    <a:pt x="3390" y="317"/>
                  </a:lnTo>
                  <a:lnTo>
                    <a:pt x="3360" y="282"/>
                  </a:lnTo>
                  <a:lnTo>
                    <a:pt x="3326" y="252"/>
                  </a:lnTo>
                  <a:lnTo>
                    <a:pt x="3288" y="227"/>
                  </a:lnTo>
                  <a:lnTo>
                    <a:pt x="3247" y="206"/>
                  </a:lnTo>
                  <a:lnTo>
                    <a:pt x="3203" y="190"/>
                  </a:lnTo>
                  <a:lnTo>
                    <a:pt x="3158" y="180"/>
                  </a:lnTo>
                  <a:lnTo>
                    <a:pt x="3111" y="177"/>
                  </a:lnTo>
                  <a:lnTo>
                    <a:pt x="3062" y="180"/>
                  </a:lnTo>
                  <a:lnTo>
                    <a:pt x="3017" y="190"/>
                  </a:lnTo>
                  <a:lnTo>
                    <a:pt x="2973" y="206"/>
                  </a:lnTo>
                  <a:lnTo>
                    <a:pt x="2932" y="227"/>
                  </a:lnTo>
                  <a:lnTo>
                    <a:pt x="2894" y="252"/>
                  </a:lnTo>
                  <a:lnTo>
                    <a:pt x="2860" y="282"/>
                  </a:lnTo>
                  <a:lnTo>
                    <a:pt x="2830" y="317"/>
                  </a:lnTo>
                  <a:lnTo>
                    <a:pt x="2805" y="355"/>
                  </a:lnTo>
                  <a:lnTo>
                    <a:pt x="2785" y="397"/>
                  </a:lnTo>
                  <a:lnTo>
                    <a:pt x="2770" y="441"/>
                  </a:lnTo>
                  <a:lnTo>
                    <a:pt x="2761" y="487"/>
                  </a:lnTo>
                  <a:lnTo>
                    <a:pt x="2758" y="536"/>
                  </a:lnTo>
                  <a:lnTo>
                    <a:pt x="2754" y="558"/>
                  </a:lnTo>
                  <a:lnTo>
                    <a:pt x="2747" y="577"/>
                  </a:lnTo>
                  <a:lnTo>
                    <a:pt x="2733" y="593"/>
                  </a:lnTo>
                  <a:lnTo>
                    <a:pt x="2718" y="605"/>
                  </a:lnTo>
                  <a:lnTo>
                    <a:pt x="2698" y="613"/>
                  </a:lnTo>
                  <a:lnTo>
                    <a:pt x="2677" y="616"/>
                  </a:lnTo>
                  <a:lnTo>
                    <a:pt x="2656" y="613"/>
                  </a:lnTo>
                  <a:lnTo>
                    <a:pt x="2637" y="605"/>
                  </a:lnTo>
                  <a:lnTo>
                    <a:pt x="2621" y="593"/>
                  </a:lnTo>
                  <a:lnTo>
                    <a:pt x="2608" y="577"/>
                  </a:lnTo>
                  <a:lnTo>
                    <a:pt x="2600" y="558"/>
                  </a:lnTo>
                  <a:lnTo>
                    <a:pt x="2598" y="536"/>
                  </a:lnTo>
                  <a:lnTo>
                    <a:pt x="2598" y="518"/>
                  </a:lnTo>
                  <a:lnTo>
                    <a:pt x="2594" y="470"/>
                  </a:lnTo>
                  <a:lnTo>
                    <a:pt x="2584" y="423"/>
                  </a:lnTo>
                  <a:lnTo>
                    <a:pt x="2569" y="379"/>
                  </a:lnTo>
                  <a:lnTo>
                    <a:pt x="2549" y="337"/>
                  </a:lnTo>
                  <a:lnTo>
                    <a:pt x="2524" y="299"/>
                  </a:lnTo>
                  <a:lnTo>
                    <a:pt x="2494" y="264"/>
                  </a:lnTo>
                  <a:lnTo>
                    <a:pt x="2460" y="235"/>
                  </a:lnTo>
                  <a:lnTo>
                    <a:pt x="2422" y="208"/>
                  </a:lnTo>
                  <a:lnTo>
                    <a:pt x="2381" y="187"/>
                  </a:lnTo>
                  <a:lnTo>
                    <a:pt x="2338" y="173"/>
                  </a:lnTo>
                  <a:lnTo>
                    <a:pt x="2292" y="163"/>
                  </a:lnTo>
                  <a:lnTo>
                    <a:pt x="2245" y="159"/>
                  </a:lnTo>
                  <a:lnTo>
                    <a:pt x="2196" y="163"/>
                  </a:lnTo>
                  <a:lnTo>
                    <a:pt x="2151" y="173"/>
                  </a:lnTo>
                  <a:lnTo>
                    <a:pt x="2107" y="187"/>
                  </a:lnTo>
                  <a:lnTo>
                    <a:pt x="2066" y="208"/>
                  </a:lnTo>
                  <a:lnTo>
                    <a:pt x="2028" y="235"/>
                  </a:lnTo>
                  <a:lnTo>
                    <a:pt x="1995" y="264"/>
                  </a:lnTo>
                  <a:lnTo>
                    <a:pt x="1966" y="299"/>
                  </a:lnTo>
                  <a:lnTo>
                    <a:pt x="1940" y="337"/>
                  </a:lnTo>
                  <a:lnTo>
                    <a:pt x="1919" y="379"/>
                  </a:lnTo>
                  <a:lnTo>
                    <a:pt x="1904" y="423"/>
                  </a:lnTo>
                  <a:lnTo>
                    <a:pt x="1895" y="470"/>
                  </a:lnTo>
                  <a:lnTo>
                    <a:pt x="1892" y="518"/>
                  </a:lnTo>
                  <a:lnTo>
                    <a:pt x="1892" y="536"/>
                  </a:lnTo>
                  <a:lnTo>
                    <a:pt x="1888" y="558"/>
                  </a:lnTo>
                  <a:lnTo>
                    <a:pt x="1881" y="577"/>
                  </a:lnTo>
                  <a:lnTo>
                    <a:pt x="1869" y="593"/>
                  </a:lnTo>
                  <a:lnTo>
                    <a:pt x="1852" y="605"/>
                  </a:lnTo>
                  <a:lnTo>
                    <a:pt x="1833" y="613"/>
                  </a:lnTo>
                  <a:lnTo>
                    <a:pt x="1811" y="616"/>
                  </a:lnTo>
                  <a:lnTo>
                    <a:pt x="1790" y="613"/>
                  </a:lnTo>
                  <a:lnTo>
                    <a:pt x="1771" y="605"/>
                  </a:lnTo>
                  <a:lnTo>
                    <a:pt x="1755" y="593"/>
                  </a:lnTo>
                  <a:lnTo>
                    <a:pt x="1743" y="577"/>
                  </a:lnTo>
                  <a:lnTo>
                    <a:pt x="1734" y="558"/>
                  </a:lnTo>
                  <a:lnTo>
                    <a:pt x="1732" y="536"/>
                  </a:lnTo>
                  <a:lnTo>
                    <a:pt x="1728" y="487"/>
                  </a:lnTo>
                  <a:lnTo>
                    <a:pt x="1719" y="441"/>
                  </a:lnTo>
                  <a:lnTo>
                    <a:pt x="1704" y="397"/>
                  </a:lnTo>
                  <a:lnTo>
                    <a:pt x="1683" y="355"/>
                  </a:lnTo>
                  <a:lnTo>
                    <a:pt x="1658" y="317"/>
                  </a:lnTo>
                  <a:lnTo>
                    <a:pt x="1628" y="282"/>
                  </a:lnTo>
                  <a:lnTo>
                    <a:pt x="1594" y="252"/>
                  </a:lnTo>
                  <a:lnTo>
                    <a:pt x="1556" y="227"/>
                  </a:lnTo>
                  <a:lnTo>
                    <a:pt x="1516" y="206"/>
                  </a:lnTo>
                  <a:lnTo>
                    <a:pt x="1473" y="190"/>
                  </a:lnTo>
                  <a:lnTo>
                    <a:pt x="1426" y="180"/>
                  </a:lnTo>
                  <a:lnTo>
                    <a:pt x="1379" y="177"/>
                  </a:lnTo>
                  <a:lnTo>
                    <a:pt x="1330" y="180"/>
                  </a:lnTo>
                  <a:lnTo>
                    <a:pt x="1285" y="190"/>
                  </a:lnTo>
                  <a:lnTo>
                    <a:pt x="1241" y="206"/>
                  </a:lnTo>
                  <a:lnTo>
                    <a:pt x="1201" y="227"/>
                  </a:lnTo>
                  <a:lnTo>
                    <a:pt x="1164" y="252"/>
                  </a:lnTo>
                  <a:lnTo>
                    <a:pt x="1130" y="282"/>
                  </a:lnTo>
                  <a:lnTo>
                    <a:pt x="1100" y="317"/>
                  </a:lnTo>
                  <a:lnTo>
                    <a:pt x="1074" y="355"/>
                  </a:lnTo>
                  <a:lnTo>
                    <a:pt x="1053" y="397"/>
                  </a:lnTo>
                  <a:lnTo>
                    <a:pt x="1038" y="441"/>
                  </a:lnTo>
                  <a:lnTo>
                    <a:pt x="1029" y="487"/>
                  </a:lnTo>
                  <a:lnTo>
                    <a:pt x="1026" y="536"/>
                  </a:lnTo>
                  <a:lnTo>
                    <a:pt x="1023" y="558"/>
                  </a:lnTo>
                  <a:lnTo>
                    <a:pt x="1015" y="577"/>
                  </a:lnTo>
                  <a:lnTo>
                    <a:pt x="1003" y="593"/>
                  </a:lnTo>
                  <a:lnTo>
                    <a:pt x="986" y="605"/>
                  </a:lnTo>
                  <a:lnTo>
                    <a:pt x="967" y="613"/>
                  </a:lnTo>
                  <a:lnTo>
                    <a:pt x="945" y="616"/>
                  </a:lnTo>
                  <a:lnTo>
                    <a:pt x="924" y="613"/>
                  </a:lnTo>
                  <a:lnTo>
                    <a:pt x="906" y="605"/>
                  </a:lnTo>
                  <a:lnTo>
                    <a:pt x="889" y="593"/>
                  </a:lnTo>
                  <a:lnTo>
                    <a:pt x="877" y="577"/>
                  </a:lnTo>
                  <a:lnTo>
                    <a:pt x="869" y="558"/>
                  </a:lnTo>
                  <a:lnTo>
                    <a:pt x="866" y="536"/>
                  </a:lnTo>
                  <a:lnTo>
                    <a:pt x="863" y="487"/>
                  </a:lnTo>
                  <a:lnTo>
                    <a:pt x="853" y="441"/>
                  </a:lnTo>
                  <a:lnTo>
                    <a:pt x="838" y="397"/>
                  </a:lnTo>
                  <a:lnTo>
                    <a:pt x="817" y="355"/>
                  </a:lnTo>
                  <a:lnTo>
                    <a:pt x="792" y="317"/>
                  </a:lnTo>
                  <a:lnTo>
                    <a:pt x="762" y="282"/>
                  </a:lnTo>
                  <a:lnTo>
                    <a:pt x="728" y="252"/>
                  </a:lnTo>
                  <a:lnTo>
                    <a:pt x="690" y="227"/>
                  </a:lnTo>
                  <a:lnTo>
                    <a:pt x="650" y="206"/>
                  </a:lnTo>
                  <a:lnTo>
                    <a:pt x="607" y="190"/>
                  </a:lnTo>
                  <a:lnTo>
                    <a:pt x="560" y="180"/>
                  </a:lnTo>
                  <a:lnTo>
                    <a:pt x="513" y="177"/>
                  </a:lnTo>
                  <a:lnTo>
                    <a:pt x="465" y="180"/>
                  </a:lnTo>
                  <a:lnTo>
                    <a:pt x="419" y="190"/>
                  </a:lnTo>
                  <a:lnTo>
                    <a:pt x="376" y="206"/>
                  </a:lnTo>
                  <a:lnTo>
                    <a:pt x="335" y="227"/>
                  </a:lnTo>
                  <a:lnTo>
                    <a:pt x="298" y="252"/>
                  </a:lnTo>
                  <a:lnTo>
                    <a:pt x="264" y="282"/>
                  </a:lnTo>
                  <a:lnTo>
                    <a:pt x="234" y="317"/>
                  </a:lnTo>
                  <a:lnTo>
                    <a:pt x="208" y="355"/>
                  </a:lnTo>
                  <a:lnTo>
                    <a:pt x="188" y="397"/>
                  </a:lnTo>
                  <a:lnTo>
                    <a:pt x="173" y="441"/>
                  </a:lnTo>
                  <a:lnTo>
                    <a:pt x="163" y="487"/>
                  </a:lnTo>
                  <a:lnTo>
                    <a:pt x="160" y="536"/>
                  </a:lnTo>
                  <a:lnTo>
                    <a:pt x="157" y="558"/>
                  </a:lnTo>
                  <a:lnTo>
                    <a:pt x="149" y="577"/>
                  </a:lnTo>
                  <a:lnTo>
                    <a:pt x="137" y="593"/>
                  </a:lnTo>
                  <a:lnTo>
                    <a:pt x="120" y="605"/>
                  </a:lnTo>
                  <a:lnTo>
                    <a:pt x="101" y="613"/>
                  </a:lnTo>
                  <a:lnTo>
                    <a:pt x="81" y="616"/>
                  </a:lnTo>
                  <a:lnTo>
                    <a:pt x="58" y="613"/>
                  </a:lnTo>
                  <a:lnTo>
                    <a:pt x="40" y="605"/>
                  </a:lnTo>
                  <a:lnTo>
                    <a:pt x="23" y="593"/>
                  </a:lnTo>
                  <a:lnTo>
                    <a:pt x="11" y="577"/>
                  </a:lnTo>
                  <a:lnTo>
                    <a:pt x="3" y="558"/>
                  </a:lnTo>
                  <a:lnTo>
                    <a:pt x="0" y="536"/>
                  </a:lnTo>
                  <a:lnTo>
                    <a:pt x="3" y="476"/>
                  </a:lnTo>
                  <a:lnTo>
                    <a:pt x="13" y="418"/>
                  </a:lnTo>
                  <a:lnTo>
                    <a:pt x="30" y="361"/>
                  </a:lnTo>
                  <a:lnTo>
                    <a:pt x="52" y="308"/>
                  </a:lnTo>
                  <a:lnTo>
                    <a:pt x="79" y="258"/>
                  </a:lnTo>
                  <a:lnTo>
                    <a:pt x="113" y="211"/>
                  </a:lnTo>
                  <a:lnTo>
                    <a:pt x="150" y="169"/>
                  </a:lnTo>
                  <a:lnTo>
                    <a:pt x="192" y="132"/>
                  </a:lnTo>
                  <a:lnTo>
                    <a:pt x="238" y="98"/>
                  </a:lnTo>
                  <a:lnTo>
                    <a:pt x="288" y="70"/>
                  </a:lnTo>
                  <a:lnTo>
                    <a:pt x="340" y="48"/>
                  </a:lnTo>
                  <a:lnTo>
                    <a:pt x="395" y="32"/>
                  </a:lnTo>
                  <a:lnTo>
                    <a:pt x="453" y="20"/>
                  </a:lnTo>
                  <a:lnTo>
                    <a:pt x="513" y="17"/>
                  </a:lnTo>
                  <a:lnTo>
                    <a:pt x="572" y="20"/>
                  </a:lnTo>
                  <a:lnTo>
                    <a:pt x="630" y="32"/>
                  </a:lnTo>
                  <a:lnTo>
                    <a:pt x="685" y="48"/>
                  </a:lnTo>
                  <a:lnTo>
                    <a:pt x="738" y="70"/>
                  </a:lnTo>
                  <a:lnTo>
                    <a:pt x="788" y="98"/>
                  </a:lnTo>
                  <a:lnTo>
                    <a:pt x="833" y="131"/>
                  </a:lnTo>
                  <a:lnTo>
                    <a:pt x="875" y="169"/>
                  </a:lnTo>
                  <a:lnTo>
                    <a:pt x="913" y="211"/>
                  </a:lnTo>
                  <a:lnTo>
                    <a:pt x="945" y="258"/>
                  </a:lnTo>
                  <a:lnTo>
                    <a:pt x="978" y="211"/>
                  </a:lnTo>
                  <a:lnTo>
                    <a:pt x="1016" y="169"/>
                  </a:lnTo>
                  <a:lnTo>
                    <a:pt x="1058" y="131"/>
                  </a:lnTo>
                  <a:lnTo>
                    <a:pt x="1104" y="98"/>
                  </a:lnTo>
                  <a:lnTo>
                    <a:pt x="1154" y="70"/>
                  </a:lnTo>
                  <a:lnTo>
                    <a:pt x="1206" y="48"/>
                  </a:lnTo>
                  <a:lnTo>
                    <a:pt x="1261" y="32"/>
                  </a:lnTo>
                  <a:lnTo>
                    <a:pt x="1319" y="20"/>
                  </a:lnTo>
                  <a:lnTo>
                    <a:pt x="1379" y="17"/>
                  </a:lnTo>
                  <a:lnTo>
                    <a:pt x="1437" y="20"/>
                  </a:lnTo>
                  <a:lnTo>
                    <a:pt x="1494" y="30"/>
                  </a:lnTo>
                  <a:lnTo>
                    <a:pt x="1548" y="46"/>
                  </a:lnTo>
                  <a:lnTo>
                    <a:pt x="1599" y="68"/>
                  </a:lnTo>
                  <a:lnTo>
                    <a:pt x="1648" y="96"/>
                  </a:lnTo>
                  <a:lnTo>
                    <a:pt x="1693" y="127"/>
                  </a:lnTo>
                  <a:lnTo>
                    <a:pt x="1735" y="164"/>
                  </a:lnTo>
                  <a:lnTo>
                    <a:pt x="1773" y="205"/>
                  </a:lnTo>
                  <a:lnTo>
                    <a:pt x="1806" y="249"/>
                  </a:lnTo>
                  <a:lnTo>
                    <a:pt x="1835" y="206"/>
                  </a:lnTo>
                  <a:lnTo>
                    <a:pt x="1869" y="166"/>
                  </a:lnTo>
                  <a:lnTo>
                    <a:pt x="1905" y="130"/>
                  </a:lnTo>
                  <a:lnTo>
                    <a:pt x="1946" y="97"/>
                  </a:lnTo>
                  <a:lnTo>
                    <a:pt x="1989" y="68"/>
                  </a:lnTo>
                  <a:lnTo>
                    <a:pt x="2036" y="45"/>
                  </a:lnTo>
                  <a:lnTo>
                    <a:pt x="2085" y="25"/>
                  </a:lnTo>
                  <a:lnTo>
                    <a:pt x="2137" y="11"/>
                  </a:lnTo>
                  <a:lnTo>
                    <a:pt x="2190" y="2"/>
                  </a:lnTo>
                  <a:lnTo>
                    <a:pt x="22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SV" sz="9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5" name="Freeform 28"/>
            <p:cNvSpPr/>
            <p:nvPr/>
          </p:nvSpPr>
          <p:spPr bwMode="auto">
            <a:xfrm>
              <a:off x="7070725" y="7569200"/>
              <a:ext cx="50800" cy="500063"/>
            </a:xfrm>
            <a:custGeom>
              <a:avLst/>
              <a:gdLst>
                <a:gd name="T0" fmla="*/ 79 w 159"/>
                <a:gd name="T1" fmla="*/ 0 h 1575"/>
                <a:gd name="T2" fmla="*/ 100 w 159"/>
                <a:gd name="T3" fmla="*/ 2 h 1575"/>
                <a:gd name="T4" fmla="*/ 120 w 159"/>
                <a:gd name="T5" fmla="*/ 11 h 1575"/>
                <a:gd name="T6" fmla="*/ 135 w 159"/>
                <a:gd name="T7" fmla="*/ 23 h 1575"/>
                <a:gd name="T8" fmla="*/ 148 w 159"/>
                <a:gd name="T9" fmla="*/ 39 h 1575"/>
                <a:gd name="T10" fmla="*/ 156 w 159"/>
                <a:gd name="T11" fmla="*/ 58 h 1575"/>
                <a:gd name="T12" fmla="*/ 159 w 159"/>
                <a:gd name="T13" fmla="*/ 79 h 1575"/>
                <a:gd name="T14" fmla="*/ 159 w 159"/>
                <a:gd name="T15" fmla="*/ 1496 h 1575"/>
                <a:gd name="T16" fmla="*/ 156 w 159"/>
                <a:gd name="T17" fmla="*/ 1517 h 1575"/>
                <a:gd name="T18" fmla="*/ 148 w 159"/>
                <a:gd name="T19" fmla="*/ 1535 h 1575"/>
                <a:gd name="T20" fmla="*/ 135 w 159"/>
                <a:gd name="T21" fmla="*/ 1552 h 1575"/>
                <a:gd name="T22" fmla="*/ 120 w 159"/>
                <a:gd name="T23" fmla="*/ 1564 h 1575"/>
                <a:gd name="T24" fmla="*/ 100 w 159"/>
                <a:gd name="T25" fmla="*/ 1573 h 1575"/>
                <a:gd name="T26" fmla="*/ 79 w 159"/>
                <a:gd name="T27" fmla="*/ 1575 h 1575"/>
                <a:gd name="T28" fmla="*/ 58 w 159"/>
                <a:gd name="T29" fmla="*/ 1573 h 1575"/>
                <a:gd name="T30" fmla="*/ 38 w 159"/>
                <a:gd name="T31" fmla="*/ 1564 h 1575"/>
                <a:gd name="T32" fmla="*/ 23 w 159"/>
                <a:gd name="T33" fmla="*/ 1552 h 1575"/>
                <a:gd name="T34" fmla="*/ 9 w 159"/>
                <a:gd name="T35" fmla="*/ 1535 h 1575"/>
                <a:gd name="T36" fmla="*/ 2 w 159"/>
                <a:gd name="T37" fmla="*/ 1517 h 1575"/>
                <a:gd name="T38" fmla="*/ 0 w 159"/>
                <a:gd name="T39" fmla="*/ 1496 h 1575"/>
                <a:gd name="T40" fmla="*/ 0 w 159"/>
                <a:gd name="T41" fmla="*/ 79 h 1575"/>
                <a:gd name="T42" fmla="*/ 2 w 159"/>
                <a:gd name="T43" fmla="*/ 58 h 1575"/>
                <a:gd name="T44" fmla="*/ 9 w 159"/>
                <a:gd name="T45" fmla="*/ 39 h 1575"/>
                <a:gd name="T46" fmla="*/ 23 w 159"/>
                <a:gd name="T47" fmla="*/ 23 h 1575"/>
                <a:gd name="T48" fmla="*/ 38 w 159"/>
                <a:gd name="T49" fmla="*/ 11 h 1575"/>
                <a:gd name="T50" fmla="*/ 58 w 159"/>
                <a:gd name="T51" fmla="*/ 2 h 1575"/>
                <a:gd name="T52" fmla="*/ 79 w 159"/>
                <a:gd name="T53" fmla="*/ 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9" h="1575">
                  <a:moveTo>
                    <a:pt x="79" y="0"/>
                  </a:moveTo>
                  <a:lnTo>
                    <a:pt x="100" y="2"/>
                  </a:lnTo>
                  <a:lnTo>
                    <a:pt x="120" y="11"/>
                  </a:lnTo>
                  <a:lnTo>
                    <a:pt x="135" y="23"/>
                  </a:lnTo>
                  <a:lnTo>
                    <a:pt x="148" y="39"/>
                  </a:lnTo>
                  <a:lnTo>
                    <a:pt x="156" y="58"/>
                  </a:lnTo>
                  <a:lnTo>
                    <a:pt x="159" y="79"/>
                  </a:lnTo>
                  <a:lnTo>
                    <a:pt x="159" y="1496"/>
                  </a:lnTo>
                  <a:lnTo>
                    <a:pt x="156" y="1517"/>
                  </a:lnTo>
                  <a:lnTo>
                    <a:pt x="148" y="1535"/>
                  </a:lnTo>
                  <a:lnTo>
                    <a:pt x="135" y="1552"/>
                  </a:lnTo>
                  <a:lnTo>
                    <a:pt x="120" y="1564"/>
                  </a:lnTo>
                  <a:lnTo>
                    <a:pt x="100" y="1573"/>
                  </a:lnTo>
                  <a:lnTo>
                    <a:pt x="79" y="1575"/>
                  </a:lnTo>
                  <a:lnTo>
                    <a:pt x="58" y="1573"/>
                  </a:lnTo>
                  <a:lnTo>
                    <a:pt x="38" y="1564"/>
                  </a:lnTo>
                  <a:lnTo>
                    <a:pt x="23" y="1552"/>
                  </a:lnTo>
                  <a:lnTo>
                    <a:pt x="9" y="1535"/>
                  </a:lnTo>
                  <a:lnTo>
                    <a:pt x="2" y="1517"/>
                  </a:lnTo>
                  <a:lnTo>
                    <a:pt x="0" y="1496"/>
                  </a:lnTo>
                  <a:lnTo>
                    <a:pt x="0" y="79"/>
                  </a:lnTo>
                  <a:lnTo>
                    <a:pt x="2" y="58"/>
                  </a:lnTo>
                  <a:lnTo>
                    <a:pt x="9" y="39"/>
                  </a:lnTo>
                  <a:lnTo>
                    <a:pt x="23" y="23"/>
                  </a:lnTo>
                  <a:lnTo>
                    <a:pt x="38" y="11"/>
                  </a:lnTo>
                  <a:lnTo>
                    <a:pt x="58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SV" sz="9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6" name="Freeform 29"/>
            <p:cNvSpPr/>
            <p:nvPr/>
          </p:nvSpPr>
          <p:spPr bwMode="auto">
            <a:xfrm>
              <a:off x="7070725" y="8018463"/>
              <a:ext cx="196850" cy="122238"/>
            </a:xfrm>
            <a:custGeom>
              <a:avLst/>
              <a:gdLst>
                <a:gd name="T0" fmla="*/ 100 w 621"/>
                <a:gd name="T1" fmla="*/ 3 h 386"/>
                <a:gd name="T2" fmla="*/ 135 w 621"/>
                <a:gd name="T3" fmla="*/ 23 h 386"/>
                <a:gd name="T4" fmla="*/ 156 w 621"/>
                <a:gd name="T5" fmla="*/ 59 h 386"/>
                <a:gd name="T6" fmla="*/ 162 w 621"/>
                <a:gd name="T7" fmla="*/ 109 h 386"/>
                <a:gd name="T8" fmla="*/ 184 w 621"/>
                <a:gd name="T9" fmla="*/ 161 h 386"/>
                <a:gd name="T10" fmla="*/ 223 w 621"/>
                <a:gd name="T11" fmla="*/ 201 h 386"/>
                <a:gd name="T12" fmla="*/ 275 w 621"/>
                <a:gd name="T13" fmla="*/ 223 h 386"/>
                <a:gd name="T14" fmla="*/ 316 w 621"/>
                <a:gd name="T15" fmla="*/ 226 h 386"/>
                <a:gd name="T16" fmla="*/ 372 w 621"/>
                <a:gd name="T17" fmla="*/ 214 h 386"/>
                <a:gd name="T18" fmla="*/ 419 w 621"/>
                <a:gd name="T19" fmla="*/ 183 h 386"/>
                <a:gd name="T20" fmla="*/ 450 w 621"/>
                <a:gd name="T21" fmla="*/ 137 h 386"/>
                <a:gd name="T22" fmla="*/ 461 w 621"/>
                <a:gd name="T23" fmla="*/ 81 h 386"/>
                <a:gd name="T24" fmla="*/ 472 w 621"/>
                <a:gd name="T25" fmla="*/ 40 h 386"/>
                <a:gd name="T26" fmla="*/ 500 w 621"/>
                <a:gd name="T27" fmla="*/ 11 h 386"/>
                <a:gd name="T28" fmla="*/ 541 w 621"/>
                <a:gd name="T29" fmla="*/ 0 h 386"/>
                <a:gd name="T30" fmla="*/ 582 w 621"/>
                <a:gd name="T31" fmla="*/ 11 h 386"/>
                <a:gd name="T32" fmla="*/ 611 w 621"/>
                <a:gd name="T33" fmla="*/ 40 h 386"/>
                <a:gd name="T34" fmla="*/ 621 w 621"/>
                <a:gd name="T35" fmla="*/ 81 h 386"/>
                <a:gd name="T36" fmla="*/ 608 w 621"/>
                <a:gd name="T37" fmla="*/ 169 h 386"/>
                <a:gd name="T38" fmla="*/ 572 w 621"/>
                <a:gd name="T39" fmla="*/ 246 h 386"/>
                <a:gd name="T40" fmla="*/ 516 w 621"/>
                <a:gd name="T41" fmla="*/ 311 h 386"/>
                <a:gd name="T42" fmla="*/ 444 w 621"/>
                <a:gd name="T43" fmla="*/ 358 h 386"/>
                <a:gd name="T44" fmla="*/ 361 w 621"/>
                <a:gd name="T45" fmla="*/ 383 h 386"/>
                <a:gd name="T46" fmla="*/ 304 w 621"/>
                <a:gd name="T47" fmla="*/ 386 h 386"/>
                <a:gd name="T48" fmla="*/ 217 w 621"/>
                <a:gd name="T49" fmla="*/ 373 h 386"/>
                <a:gd name="T50" fmla="*/ 139 w 621"/>
                <a:gd name="T51" fmla="*/ 337 h 386"/>
                <a:gd name="T52" fmla="*/ 75 w 621"/>
                <a:gd name="T53" fmla="*/ 280 h 386"/>
                <a:gd name="T54" fmla="*/ 27 w 621"/>
                <a:gd name="T55" fmla="*/ 209 h 386"/>
                <a:gd name="T56" fmla="*/ 3 w 621"/>
                <a:gd name="T57" fmla="*/ 126 h 386"/>
                <a:gd name="T58" fmla="*/ 2 w 621"/>
                <a:gd name="T59" fmla="*/ 59 h 386"/>
                <a:gd name="T60" fmla="*/ 23 w 621"/>
                <a:gd name="T61" fmla="*/ 23 h 386"/>
                <a:gd name="T62" fmla="*/ 58 w 621"/>
                <a:gd name="T63" fmla="*/ 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21" h="386">
                  <a:moveTo>
                    <a:pt x="79" y="0"/>
                  </a:moveTo>
                  <a:lnTo>
                    <a:pt x="100" y="3"/>
                  </a:lnTo>
                  <a:lnTo>
                    <a:pt x="120" y="11"/>
                  </a:lnTo>
                  <a:lnTo>
                    <a:pt x="135" y="23"/>
                  </a:lnTo>
                  <a:lnTo>
                    <a:pt x="148" y="40"/>
                  </a:lnTo>
                  <a:lnTo>
                    <a:pt x="156" y="59"/>
                  </a:lnTo>
                  <a:lnTo>
                    <a:pt x="159" y="81"/>
                  </a:lnTo>
                  <a:lnTo>
                    <a:pt x="162" y="109"/>
                  </a:lnTo>
                  <a:lnTo>
                    <a:pt x="171" y="137"/>
                  </a:lnTo>
                  <a:lnTo>
                    <a:pt x="184" y="161"/>
                  </a:lnTo>
                  <a:lnTo>
                    <a:pt x="201" y="183"/>
                  </a:lnTo>
                  <a:lnTo>
                    <a:pt x="223" y="201"/>
                  </a:lnTo>
                  <a:lnTo>
                    <a:pt x="248" y="214"/>
                  </a:lnTo>
                  <a:lnTo>
                    <a:pt x="275" y="223"/>
                  </a:lnTo>
                  <a:lnTo>
                    <a:pt x="304" y="226"/>
                  </a:lnTo>
                  <a:lnTo>
                    <a:pt x="316" y="226"/>
                  </a:lnTo>
                  <a:lnTo>
                    <a:pt x="345" y="223"/>
                  </a:lnTo>
                  <a:lnTo>
                    <a:pt x="372" y="214"/>
                  </a:lnTo>
                  <a:lnTo>
                    <a:pt x="397" y="201"/>
                  </a:lnTo>
                  <a:lnTo>
                    <a:pt x="419" y="183"/>
                  </a:lnTo>
                  <a:lnTo>
                    <a:pt x="436" y="161"/>
                  </a:lnTo>
                  <a:lnTo>
                    <a:pt x="450" y="137"/>
                  </a:lnTo>
                  <a:lnTo>
                    <a:pt x="458" y="109"/>
                  </a:lnTo>
                  <a:lnTo>
                    <a:pt x="461" y="81"/>
                  </a:lnTo>
                  <a:lnTo>
                    <a:pt x="464" y="59"/>
                  </a:lnTo>
                  <a:lnTo>
                    <a:pt x="472" y="40"/>
                  </a:lnTo>
                  <a:lnTo>
                    <a:pt x="485" y="23"/>
                  </a:lnTo>
                  <a:lnTo>
                    <a:pt x="500" y="11"/>
                  </a:lnTo>
                  <a:lnTo>
                    <a:pt x="520" y="3"/>
                  </a:lnTo>
                  <a:lnTo>
                    <a:pt x="541" y="0"/>
                  </a:lnTo>
                  <a:lnTo>
                    <a:pt x="562" y="3"/>
                  </a:lnTo>
                  <a:lnTo>
                    <a:pt x="582" y="11"/>
                  </a:lnTo>
                  <a:lnTo>
                    <a:pt x="597" y="23"/>
                  </a:lnTo>
                  <a:lnTo>
                    <a:pt x="611" y="40"/>
                  </a:lnTo>
                  <a:lnTo>
                    <a:pt x="618" y="59"/>
                  </a:lnTo>
                  <a:lnTo>
                    <a:pt x="621" y="81"/>
                  </a:lnTo>
                  <a:lnTo>
                    <a:pt x="617" y="126"/>
                  </a:lnTo>
                  <a:lnTo>
                    <a:pt x="608" y="169"/>
                  </a:lnTo>
                  <a:lnTo>
                    <a:pt x="593" y="209"/>
                  </a:lnTo>
                  <a:lnTo>
                    <a:pt x="572" y="246"/>
                  </a:lnTo>
                  <a:lnTo>
                    <a:pt x="547" y="280"/>
                  </a:lnTo>
                  <a:lnTo>
                    <a:pt x="516" y="311"/>
                  </a:lnTo>
                  <a:lnTo>
                    <a:pt x="482" y="337"/>
                  </a:lnTo>
                  <a:lnTo>
                    <a:pt x="444" y="358"/>
                  </a:lnTo>
                  <a:lnTo>
                    <a:pt x="404" y="373"/>
                  </a:lnTo>
                  <a:lnTo>
                    <a:pt x="361" y="383"/>
                  </a:lnTo>
                  <a:lnTo>
                    <a:pt x="316" y="386"/>
                  </a:lnTo>
                  <a:lnTo>
                    <a:pt x="304" y="386"/>
                  </a:lnTo>
                  <a:lnTo>
                    <a:pt x="260" y="383"/>
                  </a:lnTo>
                  <a:lnTo>
                    <a:pt x="217" y="373"/>
                  </a:lnTo>
                  <a:lnTo>
                    <a:pt x="176" y="358"/>
                  </a:lnTo>
                  <a:lnTo>
                    <a:pt x="139" y="337"/>
                  </a:lnTo>
                  <a:lnTo>
                    <a:pt x="104" y="311"/>
                  </a:lnTo>
                  <a:lnTo>
                    <a:pt x="75" y="280"/>
                  </a:lnTo>
                  <a:lnTo>
                    <a:pt x="48" y="246"/>
                  </a:lnTo>
                  <a:lnTo>
                    <a:pt x="27" y="209"/>
                  </a:lnTo>
                  <a:lnTo>
                    <a:pt x="12" y="169"/>
                  </a:lnTo>
                  <a:lnTo>
                    <a:pt x="3" y="126"/>
                  </a:lnTo>
                  <a:lnTo>
                    <a:pt x="0" y="81"/>
                  </a:lnTo>
                  <a:lnTo>
                    <a:pt x="2" y="59"/>
                  </a:lnTo>
                  <a:lnTo>
                    <a:pt x="9" y="40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SV" sz="9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7" name="Rectángulo 4"/>
          <p:cNvSpPr/>
          <p:nvPr/>
        </p:nvSpPr>
        <p:spPr bwMode="auto">
          <a:xfrm>
            <a:off x="8280749" y="1888390"/>
            <a:ext cx="34454" cy="887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ES" sz="900"/>
          </a:p>
        </p:txBody>
      </p:sp>
      <p:sp>
        <p:nvSpPr>
          <p:cNvPr id="28" name="Rectángulo 38"/>
          <p:cNvSpPr/>
          <p:nvPr/>
        </p:nvSpPr>
        <p:spPr bwMode="auto">
          <a:xfrm>
            <a:off x="4291419" y="1888390"/>
            <a:ext cx="34454" cy="887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ES" sz="900"/>
          </a:p>
        </p:txBody>
      </p:sp>
      <p:sp>
        <p:nvSpPr>
          <p:cNvPr id="29" name="Rectángulo 39"/>
          <p:cNvSpPr/>
          <p:nvPr/>
        </p:nvSpPr>
        <p:spPr bwMode="auto">
          <a:xfrm>
            <a:off x="4291419" y="3840563"/>
            <a:ext cx="34454" cy="887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ES" sz="900"/>
          </a:p>
        </p:txBody>
      </p:sp>
      <p:sp>
        <p:nvSpPr>
          <p:cNvPr id="30" name="Rectángulo 40"/>
          <p:cNvSpPr/>
          <p:nvPr/>
        </p:nvSpPr>
        <p:spPr bwMode="auto">
          <a:xfrm>
            <a:off x="8280749" y="3840563"/>
            <a:ext cx="34454" cy="8878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ES" sz="900"/>
          </a:p>
        </p:txBody>
      </p:sp>
      <p:sp>
        <p:nvSpPr>
          <p:cNvPr id="31" name="69 CuadroTexto"/>
          <p:cNvSpPr txBox="1"/>
          <p:nvPr/>
        </p:nvSpPr>
        <p:spPr>
          <a:xfrm>
            <a:off x="8436835" y="1896926"/>
            <a:ext cx="1986529" cy="793280"/>
          </a:xfrm>
          <a:prstGeom prst="rect">
            <a:avLst/>
          </a:prstGeom>
          <a:noFill/>
        </p:spPr>
        <p:txBody>
          <a:bodyPr wrap="square" lIns="90625" tIns="45332" rIns="90625" bIns="45332" rtlCol="0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400" b="1" spc="300" dirty="0"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zh-CN" altLang="en-US" sz="1400" b="1" spc="300" dirty="0">
              <a:latin typeface="+mj-ea"/>
              <a:ea typeface="+mj-ea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zh-CN" altLang="en-US" sz="800" spc="300" dirty="0">
              <a:solidFill>
                <a:schemeClr val="tx2"/>
              </a:solidFill>
              <a:latin typeface="+mj-ea"/>
              <a:ea typeface="+mj-ea"/>
              <a:cs typeface="Open Sans Condensed" panose="020B0604020202020204" charset="0"/>
            </a:endParaRPr>
          </a:p>
        </p:txBody>
      </p:sp>
      <p:sp>
        <p:nvSpPr>
          <p:cNvPr id="32" name="69 CuadroTexto"/>
          <p:cNvSpPr txBox="1"/>
          <p:nvPr/>
        </p:nvSpPr>
        <p:spPr>
          <a:xfrm>
            <a:off x="2186203" y="3849099"/>
            <a:ext cx="1986529" cy="793280"/>
          </a:xfrm>
          <a:prstGeom prst="rect">
            <a:avLst/>
          </a:prstGeom>
          <a:noFill/>
        </p:spPr>
        <p:txBody>
          <a:bodyPr wrap="square" lIns="90625" tIns="45332" rIns="90625" bIns="45332" rtlCol="0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400" b="1" spc="300" dirty="0"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zh-CN" altLang="en-US" sz="1400" b="1" spc="300" dirty="0">
              <a:latin typeface="+mj-ea"/>
              <a:ea typeface="+mj-ea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zh-CN" altLang="en-US" sz="800" spc="300" dirty="0">
              <a:solidFill>
                <a:schemeClr val="tx2"/>
              </a:solidFill>
              <a:latin typeface="+mj-ea"/>
              <a:ea typeface="+mj-ea"/>
              <a:cs typeface="Open Sans Condensed" panose="020B0604020202020204" charset="0"/>
            </a:endParaRPr>
          </a:p>
        </p:txBody>
      </p:sp>
      <p:sp>
        <p:nvSpPr>
          <p:cNvPr id="33" name="69 CuadroTexto"/>
          <p:cNvSpPr txBox="1"/>
          <p:nvPr/>
        </p:nvSpPr>
        <p:spPr>
          <a:xfrm>
            <a:off x="8436835" y="3849099"/>
            <a:ext cx="1986529" cy="793280"/>
          </a:xfrm>
          <a:prstGeom prst="rect">
            <a:avLst/>
          </a:prstGeom>
          <a:noFill/>
        </p:spPr>
        <p:txBody>
          <a:bodyPr wrap="square" lIns="90625" tIns="45332" rIns="90625" bIns="45332" rtlCol="0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400" b="1" spc="300" dirty="0"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zh-CN" altLang="en-US" sz="1400" b="1" spc="300" dirty="0">
              <a:latin typeface="+mj-ea"/>
              <a:ea typeface="+mj-ea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zh-CN" altLang="en-US" sz="800" spc="300" dirty="0">
              <a:solidFill>
                <a:schemeClr val="tx2"/>
              </a:solidFill>
              <a:latin typeface="+mj-ea"/>
              <a:ea typeface="+mj-ea"/>
              <a:cs typeface="Open Sans Condensed" panose="020B0604020202020204" charset="0"/>
            </a:endParaRPr>
          </a:p>
        </p:txBody>
      </p:sp>
      <p:sp>
        <p:nvSpPr>
          <p:cNvPr id="34" name="69 CuadroTexto"/>
          <p:cNvSpPr txBox="1"/>
          <p:nvPr/>
        </p:nvSpPr>
        <p:spPr>
          <a:xfrm>
            <a:off x="2186203" y="1896926"/>
            <a:ext cx="1986529" cy="793280"/>
          </a:xfrm>
          <a:prstGeom prst="rect">
            <a:avLst/>
          </a:prstGeom>
          <a:noFill/>
        </p:spPr>
        <p:txBody>
          <a:bodyPr wrap="square" lIns="90625" tIns="45332" rIns="90625" bIns="45332" rtlCol="0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400" b="1" spc="300" dirty="0">
                <a:latin typeface="+mj-ea"/>
                <a:ea typeface="+mj-ea"/>
                <a:cs typeface="Open Sans Condensed" panose="020B0604020202020204" charset="0"/>
              </a:rPr>
              <a:t>输入你的标</a:t>
            </a:r>
            <a:r>
              <a:rPr lang="zh-CN" altLang="en-US" sz="1400" b="1" spc="300" dirty="0" smtClean="0">
                <a:latin typeface="+mj-ea"/>
                <a:ea typeface="+mj-ea"/>
                <a:cs typeface="Open Sans Condensed" panose="020B0604020202020204" charset="0"/>
              </a:rPr>
              <a:t>题</a:t>
            </a:r>
            <a:endParaRPr lang="zh-CN" altLang="en-US" sz="1400" b="1" spc="300" dirty="0">
              <a:latin typeface="+mj-ea"/>
              <a:ea typeface="+mj-ea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zh-CN" altLang="en-US" sz="800" spc="300" dirty="0">
              <a:solidFill>
                <a:schemeClr val="tx2"/>
              </a:solidFill>
              <a:latin typeface="+mj-ea"/>
              <a:ea typeface="+mj-ea"/>
              <a:cs typeface="Open Sans Condensed" panose="020B0604020202020204" charset="0"/>
            </a:endParaRPr>
          </a:p>
        </p:txBody>
      </p:sp>
      <p:grpSp>
        <p:nvGrpSpPr>
          <p:cNvPr id="35" name="Grupo 10"/>
          <p:cNvGrpSpPr/>
          <p:nvPr/>
        </p:nvGrpSpPr>
        <p:grpSpPr>
          <a:xfrm>
            <a:off x="6303490" y="1741389"/>
            <a:ext cx="1583296" cy="2134052"/>
            <a:chOff x="11940091" y="6138945"/>
            <a:chExt cx="3166959" cy="4268597"/>
          </a:xfrm>
        </p:grpSpPr>
        <p:sp>
          <p:nvSpPr>
            <p:cNvPr id="36" name="Forma libre 24"/>
            <p:cNvSpPr>
              <a:spLocks noChangeAspect="1"/>
            </p:cNvSpPr>
            <p:nvPr/>
          </p:nvSpPr>
          <p:spPr bwMode="auto">
            <a:xfrm rot="5400000">
              <a:off x="11389272" y="6689764"/>
              <a:ext cx="4268597" cy="3166959"/>
            </a:xfrm>
            <a:custGeom>
              <a:avLst/>
              <a:gdLst>
                <a:gd name="connsiteX0" fmla="*/ 4877099 w 6542284"/>
                <a:gd name="connsiteY0" fmla="*/ 0 h 4853856"/>
                <a:gd name="connsiteX1" fmla="*/ 4891103 w 6542284"/>
                <a:gd name="connsiteY1" fmla="*/ 707 h 4853856"/>
                <a:gd name="connsiteX2" fmla="*/ 4919994 w 6542284"/>
                <a:gd name="connsiteY2" fmla="*/ 322 h 4853856"/>
                <a:gd name="connsiteX3" fmla="*/ 4919973 w 6542284"/>
                <a:gd name="connsiteY3" fmla="*/ 2166 h 4853856"/>
                <a:gd name="connsiteX4" fmla="*/ 5047354 w 6542284"/>
                <a:gd name="connsiteY4" fmla="*/ 8599 h 4853856"/>
                <a:gd name="connsiteX5" fmla="*/ 6542284 w 6542284"/>
                <a:gd name="connsiteY5" fmla="*/ 1665498 h 4853856"/>
                <a:gd name="connsiteX6" fmla="*/ 5047354 w 6542284"/>
                <a:gd name="connsiteY6" fmla="*/ 3322397 h 4853856"/>
                <a:gd name="connsiteX7" fmla="*/ 4881614 w 6542284"/>
                <a:gd name="connsiteY7" fmla="*/ 3330768 h 4853856"/>
                <a:gd name="connsiteX8" fmla="*/ 4881607 w 6542284"/>
                <a:gd name="connsiteY8" fmla="*/ 3331395 h 4853856"/>
                <a:gd name="connsiteX9" fmla="*/ 3790014 w 6542284"/>
                <a:gd name="connsiteY9" fmla="*/ 3770423 h 4853856"/>
                <a:gd name="connsiteX10" fmla="*/ 3331218 w 6542284"/>
                <a:gd name="connsiteY10" fmla="*/ 4853856 h 4853856"/>
                <a:gd name="connsiteX11" fmla="*/ 3329626 w 6542284"/>
                <a:gd name="connsiteY11" fmla="*/ 4853846 h 4853856"/>
                <a:gd name="connsiteX12" fmla="*/ 3330262 w 6542284"/>
                <a:gd name="connsiteY12" fmla="*/ 4841248 h 4853856"/>
                <a:gd name="connsiteX13" fmla="*/ 1665077 w 6542284"/>
                <a:gd name="connsiteY13" fmla="*/ 3175750 h 4853856"/>
                <a:gd name="connsiteX14" fmla="*/ 8490 w 6542284"/>
                <a:gd name="connsiteY14" fmla="*/ 4670961 h 4853856"/>
                <a:gd name="connsiteX15" fmla="*/ 375 w 6542284"/>
                <a:gd name="connsiteY15" fmla="*/ 4831692 h 4853856"/>
                <a:gd name="connsiteX16" fmla="*/ 0 w 6542284"/>
                <a:gd name="connsiteY16" fmla="*/ 4831689 h 4853856"/>
                <a:gd name="connsiteX17" fmla="*/ 1455941 w 6542284"/>
                <a:gd name="connsiteY17" fmla="*/ 1393531 h 4853856"/>
                <a:gd name="connsiteX18" fmla="*/ 4677983 w 6542284"/>
                <a:gd name="connsiteY18" fmla="*/ 3549 h 4853856"/>
                <a:gd name="connsiteX19" fmla="*/ 4853047 w 6542284"/>
                <a:gd name="connsiteY19" fmla="*/ 1215 h 485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42284" h="4853856">
                  <a:moveTo>
                    <a:pt x="4877099" y="0"/>
                  </a:moveTo>
                  <a:lnTo>
                    <a:pt x="4891103" y="707"/>
                  </a:lnTo>
                  <a:lnTo>
                    <a:pt x="4919994" y="322"/>
                  </a:lnTo>
                  <a:lnTo>
                    <a:pt x="4919973" y="2166"/>
                  </a:lnTo>
                  <a:lnTo>
                    <a:pt x="5047354" y="8599"/>
                  </a:lnTo>
                  <a:cubicBezTo>
                    <a:pt x="5887034" y="93889"/>
                    <a:pt x="6542284" y="803159"/>
                    <a:pt x="6542284" y="1665498"/>
                  </a:cubicBezTo>
                  <a:cubicBezTo>
                    <a:pt x="6542284" y="2527838"/>
                    <a:pt x="5887034" y="3237107"/>
                    <a:pt x="5047354" y="3322397"/>
                  </a:cubicBezTo>
                  <a:lnTo>
                    <a:pt x="4881614" y="3330768"/>
                  </a:lnTo>
                  <a:lnTo>
                    <a:pt x="4881607" y="3331395"/>
                  </a:lnTo>
                  <a:cubicBezTo>
                    <a:pt x="4473827" y="3326696"/>
                    <a:pt x="4080986" y="3484693"/>
                    <a:pt x="3790014" y="3770423"/>
                  </a:cubicBezTo>
                  <a:cubicBezTo>
                    <a:pt x="3499042" y="4056153"/>
                    <a:pt x="3333931" y="4446058"/>
                    <a:pt x="3331218" y="4853856"/>
                  </a:cubicBezTo>
                  <a:lnTo>
                    <a:pt x="3329626" y="4853846"/>
                  </a:lnTo>
                  <a:lnTo>
                    <a:pt x="3330262" y="4841248"/>
                  </a:lnTo>
                  <a:cubicBezTo>
                    <a:pt x="3330262" y="3921419"/>
                    <a:pt x="2584733" y="3175750"/>
                    <a:pt x="1665077" y="3175750"/>
                  </a:cubicBezTo>
                  <a:cubicBezTo>
                    <a:pt x="802900" y="3175750"/>
                    <a:pt x="93764" y="3831123"/>
                    <a:pt x="8490" y="4670961"/>
                  </a:cubicBezTo>
                  <a:lnTo>
                    <a:pt x="375" y="4831692"/>
                  </a:lnTo>
                  <a:lnTo>
                    <a:pt x="0" y="4831689"/>
                  </a:lnTo>
                  <a:cubicBezTo>
                    <a:pt x="8611" y="3537586"/>
                    <a:pt x="532573" y="2300266"/>
                    <a:pt x="1455941" y="1393531"/>
                  </a:cubicBezTo>
                  <a:cubicBezTo>
                    <a:pt x="2321599" y="543467"/>
                    <a:pt x="3471382" y="49667"/>
                    <a:pt x="4677983" y="3549"/>
                  </a:cubicBezTo>
                  <a:lnTo>
                    <a:pt x="4853047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2700" h="12700" prst="angle"/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s-ES" sz="900">
                <a:solidFill>
                  <a:schemeClr val="bg1"/>
                </a:solidFill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endParaRPr>
            </a:p>
          </p:txBody>
        </p:sp>
        <p:sp>
          <p:nvSpPr>
            <p:cNvPr id="37" name="Elipse 5"/>
            <p:cNvSpPr>
              <a:spLocks noChangeAspect="1"/>
            </p:cNvSpPr>
            <p:nvPr/>
          </p:nvSpPr>
          <p:spPr bwMode="auto">
            <a:xfrm>
              <a:off x="13285161" y="8535493"/>
              <a:ext cx="1524230" cy="152423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46075" cap="rnd">
              <a:noFill/>
              <a:round/>
            </a:ln>
            <a:effectLst>
              <a:innerShdw blurRad="317500" dist="12700" dir="16200000">
                <a:prstClr val="black">
                  <a:alpha val="80000"/>
                </a:prstClr>
              </a:innerShdw>
            </a:effectLst>
            <a:scene3d>
              <a:camera prst="orthographicFront">
                <a:rot lat="0" lon="0" rev="0"/>
              </a:camera>
              <a:lightRig rig="sof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3989" tIns="16995" rIns="33989" bIns="16995" rtlCol="0" anchor="ctr"/>
            <a:lstStyle/>
            <a:p>
              <a:pPr algn="ctr"/>
              <a:r>
                <a:rPr lang="es-ES" sz="1150" dirty="0">
                  <a:solidFill>
                    <a:schemeClr val="bg1"/>
                  </a:solidFill>
                  <a:latin typeface="Impact" panose="020B0806030902050204" pitchFamily="34" charset="0"/>
                  <a:ea typeface="Open Sans Condensed" panose="020B0604020202020204" charset="0"/>
                  <a:cs typeface="Open Sans Condensed" panose="020B0604020202020204" charset="0"/>
                </a:rPr>
                <a:t>PHASE 1</a:t>
              </a:r>
              <a:endParaRPr lang="es-ES" sz="1150" dirty="0">
                <a:solidFill>
                  <a:schemeClr val="bg1"/>
                </a:solidFill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教学目标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8" name="Circular 1"/>
          <p:cNvSpPr>
            <a:spLocks noChangeAspect="1"/>
          </p:cNvSpPr>
          <p:nvPr/>
        </p:nvSpPr>
        <p:spPr>
          <a:xfrm>
            <a:off x="3094328" y="2154431"/>
            <a:ext cx="2787942" cy="2787942"/>
          </a:xfrm>
          <a:prstGeom prst="pie">
            <a:avLst>
              <a:gd name="adj1" fmla="val 2618908"/>
              <a:gd name="adj2" fmla="val 18959208"/>
            </a:avLst>
          </a:prstGeom>
          <a:solidFill>
            <a:schemeClr val="accent6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9" name="8 Rectángulo"/>
          <p:cNvSpPr/>
          <p:nvPr/>
        </p:nvSpPr>
        <p:spPr>
          <a:xfrm>
            <a:off x="6776044" y="1602090"/>
            <a:ext cx="2334233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500" b="1" spc="300" dirty="0"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zh-CN" altLang="en-US" sz="1500" b="1" spc="300" dirty="0">
              <a:latin typeface="+mj-ea"/>
              <a:ea typeface="+mj-ea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9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9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9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SV" sz="900" spc="300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20" name="28 Rectángulo"/>
          <p:cNvSpPr/>
          <p:nvPr/>
        </p:nvSpPr>
        <p:spPr>
          <a:xfrm>
            <a:off x="7461413" y="3206457"/>
            <a:ext cx="2334233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500" b="1" spc="300" dirty="0"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zh-CN" altLang="en-US" sz="1500" b="1" spc="300" dirty="0">
              <a:latin typeface="+mj-ea"/>
              <a:ea typeface="+mj-ea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9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9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9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SV" sz="900" spc="300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21" name="30 Rectángulo"/>
          <p:cNvSpPr/>
          <p:nvPr/>
        </p:nvSpPr>
        <p:spPr>
          <a:xfrm>
            <a:off x="6776044" y="4810823"/>
            <a:ext cx="2334233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500" b="1" spc="300" dirty="0">
                <a:latin typeface="+mj-ea"/>
                <a:ea typeface="+mj-ea"/>
                <a:cs typeface="Open Sans Condensed" panose="020B0604020202020204" charset="0"/>
              </a:rPr>
              <a:t>输入你的标题</a:t>
            </a:r>
            <a:endParaRPr lang="zh-CN" altLang="en-US" sz="1500" b="1" spc="300" dirty="0">
              <a:latin typeface="+mj-ea"/>
              <a:ea typeface="+mj-ea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9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9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900" spc="3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SV" sz="900" spc="300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grpSp>
        <p:nvGrpSpPr>
          <p:cNvPr id="22" name="132 Grupo"/>
          <p:cNvGrpSpPr>
            <a:grpSpLocks noChangeAspect="1"/>
          </p:cNvGrpSpPr>
          <p:nvPr/>
        </p:nvGrpSpPr>
        <p:grpSpPr>
          <a:xfrm rot="2824745">
            <a:off x="4200076" y="1055217"/>
            <a:ext cx="1900373" cy="3723426"/>
            <a:chOff x="9999774" y="3195324"/>
            <a:chExt cx="4320000" cy="8464235"/>
          </a:xfrm>
        </p:grpSpPr>
        <p:sp>
          <p:nvSpPr>
            <p:cNvPr id="23" name="5 Elipse"/>
            <p:cNvSpPr>
              <a:spLocks noChangeAspect="1"/>
            </p:cNvSpPr>
            <p:nvPr/>
          </p:nvSpPr>
          <p:spPr bwMode="auto">
            <a:xfrm>
              <a:off x="9999774" y="3195324"/>
              <a:ext cx="4320000" cy="8464235"/>
            </a:xfrm>
            <a:custGeom>
              <a:avLst/>
              <a:gdLst/>
              <a:ahLst/>
              <a:cxnLst/>
              <a:rect l="l" t="t" r="r" b="b"/>
              <a:pathLst>
                <a:path w="4320000" h="8464235">
                  <a:moveTo>
                    <a:pt x="2160000" y="0"/>
                  </a:moveTo>
                  <a:cubicBezTo>
                    <a:pt x="2756534" y="0"/>
                    <a:pt x="3240120" y="483586"/>
                    <a:pt x="3240120" y="1080120"/>
                  </a:cubicBezTo>
                  <a:cubicBezTo>
                    <a:pt x="3240120" y="1400727"/>
                    <a:pt x="3100435" y="1688709"/>
                    <a:pt x="2877814" y="1885639"/>
                  </a:cubicBezTo>
                  <a:cubicBezTo>
                    <a:pt x="2630105" y="2201090"/>
                    <a:pt x="2489205" y="2572923"/>
                    <a:pt x="2489205" y="2970338"/>
                  </a:cubicBezTo>
                  <a:cubicBezTo>
                    <a:pt x="2489205" y="3549579"/>
                    <a:pt x="2788530" y="4074474"/>
                    <a:pt x="3273893" y="4456155"/>
                  </a:cubicBezTo>
                  <a:cubicBezTo>
                    <a:pt x="3901360" y="4832231"/>
                    <a:pt x="4320000" y="5519344"/>
                    <a:pt x="4320000" y="6304235"/>
                  </a:cubicBezTo>
                  <a:cubicBezTo>
                    <a:pt x="4320000" y="7497170"/>
                    <a:pt x="3352935" y="8464235"/>
                    <a:pt x="2160000" y="8464235"/>
                  </a:cubicBezTo>
                  <a:cubicBezTo>
                    <a:pt x="967065" y="8464235"/>
                    <a:pt x="0" y="7497170"/>
                    <a:pt x="0" y="6304235"/>
                  </a:cubicBezTo>
                  <a:cubicBezTo>
                    <a:pt x="0" y="5554456"/>
                    <a:pt x="382022" y="4893904"/>
                    <a:pt x="962335" y="4507047"/>
                  </a:cubicBezTo>
                  <a:cubicBezTo>
                    <a:pt x="1492089" y="4125066"/>
                    <a:pt x="1821035" y="3577564"/>
                    <a:pt x="1821035" y="2970338"/>
                  </a:cubicBezTo>
                  <a:cubicBezTo>
                    <a:pt x="1821035" y="2562805"/>
                    <a:pt x="1672869" y="2182172"/>
                    <a:pt x="1414636" y="1860600"/>
                  </a:cubicBezTo>
                  <a:cubicBezTo>
                    <a:pt x="1208131" y="1664577"/>
                    <a:pt x="1079880" y="1387326"/>
                    <a:pt x="1079880" y="1080120"/>
                  </a:cubicBezTo>
                  <a:cubicBezTo>
                    <a:pt x="1079880" y="483586"/>
                    <a:pt x="1563466" y="0"/>
                    <a:pt x="216000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outerShdw blurRad="381000" dist="76200" dir="5400000" algn="t" rotWithShape="0">
                <a:prstClr val="black">
                  <a:alpha val="28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/>
              <a:endParaRPr lang="es-SV" sz="900">
                <a:latin typeface="Impact" panose="020B0806030902050204" pitchFamily="34" charset="0"/>
              </a:endParaRPr>
            </a:p>
          </p:txBody>
        </p:sp>
        <p:sp>
          <p:nvSpPr>
            <p:cNvPr id="24" name="62 Elipse"/>
            <p:cNvSpPr>
              <a:spLocks noChangeAspect="1"/>
            </p:cNvSpPr>
            <p:nvPr/>
          </p:nvSpPr>
          <p:spPr>
            <a:xfrm rot="18775255">
              <a:off x="11282176" y="3378559"/>
              <a:ext cx="1755195" cy="17551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/>
              <a:r>
                <a:rPr lang="es-MX" sz="3400" dirty="0">
                  <a:solidFill>
                    <a:schemeClr val="accent1">
                      <a:lumMod val="50000"/>
                    </a:schemeClr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01</a:t>
              </a:r>
              <a:endParaRPr lang="es-MX" sz="34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5" name="132 Grupo"/>
          <p:cNvGrpSpPr>
            <a:grpSpLocks noChangeAspect="1"/>
          </p:cNvGrpSpPr>
          <p:nvPr/>
        </p:nvGrpSpPr>
        <p:grpSpPr>
          <a:xfrm rot="5400000">
            <a:off x="4429356" y="1682768"/>
            <a:ext cx="1900373" cy="3723426"/>
            <a:chOff x="9999774" y="3195324"/>
            <a:chExt cx="4320000" cy="8464235"/>
          </a:xfrm>
        </p:grpSpPr>
        <p:sp>
          <p:nvSpPr>
            <p:cNvPr id="26" name="5 Elipse"/>
            <p:cNvSpPr>
              <a:spLocks noChangeAspect="1"/>
            </p:cNvSpPr>
            <p:nvPr/>
          </p:nvSpPr>
          <p:spPr bwMode="auto">
            <a:xfrm>
              <a:off x="9999774" y="3195324"/>
              <a:ext cx="4320000" cy="8464235"/>
            </a:xfrm>
            <a:custGeom>
              <a:avLst/>
              <a:gdLst/>
              <a:ahLst/>
              <a:cxnLst/>
              <a:rect l="l" t="t" r="r" b="b"/>
              <a:pathLst>
                <a:path w="4320000" h="8464235">
                  <a:moveTo>
                    <a:pt x="2160000" y="0"/>
                  </a:moveTo>
                  <a:cubicBezTo>
                    <a:pt x="2756534" y="0"/>
                    <a:pt x="3240120" y="483586"/>
                    <a:pt x="3240120" y="1080120"/>
                  </a:cubicBezTo>
                  <a:cubicBezTo>
                    <a:pt x="3240120" y="1400727"/>
                    <a:pt x="3100435" y="1688709"/>
                    <a:pt x="2877814" y="1885639"/>
                  </a:cubicBezTo>
                  <a:cubicBezTo>
                    <a:pt x="2630105" y="2201090"/>
                    <a:pt x="2489205" y="2572923"/>
                    <a:pt x="2489205" y="2970338"/>
                  </a:cubicBezTo>
                  <a:cubicBezTo>
                    <a:pt x="2489205" y="3549579"/>
                    <a:pt x="2788530" y="4074474"/>
                    <a:pt x="3273893" y="4456155"/>
                  </a:cubicBezTo>
                  <a:cubicBezTo>
                    <a:pt x="3901360" y="4832231"/>
                    <a:pt x="4320000" y="5519344"/>
                    <a:pt x="4320000" y="6304235"/>
                  </a:cubicBezTo>
                  <a:cubicBezTo>
                    <a:pt x="4320000" y="7497170"/>
                    <a:pt x="3352935" y="8464235"/>
                    <a:pt x="2160000" y="8464235"/>
                  </a:cubicBezTo>
                  <a:cubicBezTo>
                    <a:pt x="967065" y="8464235"/>
                    <a:pt x="0" y="7497170"/>
                    <a:pt x="0" y="6304235"/>
                  </a:cubicBezTo>
                  <a:cubicBezTo>
                    <a:pt x="0" y="5554456"/>
                    <a:pt x="382022" y="4893904"/>
                    <a:pt x="962335" y="4507047"/>
                  </a:cubicBezTo>
                  <a:cubicBezTo>
                    <a:pt x="1492089" y="4125066"/>
                    <a:pt x="1821035" y="3577564"/>
                    <a:pt x="1821035" y="2970338"/>
                  </a:cubicBezTo>
                  <a:cubicBezTo>
                    <a:pt x="1821035" y="2562805"/>
                    <a:pt x="1672869" y="2182172"/>
                    <a:pt x="1414636" y="1860600"/>
                  </a:cubicBezTo>
                  <a:cubicBezTo>
                    <a:pt x="1208131" y="1664577"/>
                    <a:pt x="1079880" y="1387326"/>
                    <a:pt x="1079880" y="1080120"/>
                  </a:cubicBezTo>
                  <a:cubicBezTo>
                    <a:pt x="1079880" y="483586"/>
                    <a:pt x="1563466" y="0"/>
                    <a:pt x="2160000" y="0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noFill/>
            </a:ln>
            <a:effectLst>
              <a:outerShdw blurRad="381000" dist="76200" dir="5400000" algn="t" rotWithShape="0">
                <a:prstClr val="black">
                  <a:alpha val="28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/>
              <a:endParaRPr lang="es-SV" sz="900">
                <a:latin typeface="Impact" panose="020B0806030902050204" pitchFamily="34" charset="0"/>
              </a:endParaRPr>
            </a:p>
          </p:txBody>
        </p:sp>
        <p:sp>
          <p:nvSpPr>
            <p:cNvPr id="27" name="62 Elipse"/>
            <p:cNvSpPr>
              <a:spLocks noChangeAspect="1"/>
            </p:cNvSpPr>
            <p:nvPr/>
          </p:nvSpPr>
          <p:spPr>
            <a:xfrm rot="16200000">
              <a:off x="11282176" y="3378559"/>
              <a:ext cx="1755195" cy="17551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/>
              <a:r>
                <a:rPr lang="es-MX" sz="3400" dirty="0">
                  <a:solidFill>
                    <a:schemeClr val="accent3">
                      <a:lumMod val="50000"/>
                    </a:schemeClr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02</a:t>
              </a:r>
              <a:endParaRPr lang="es-MX" sz="3400" dirty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8" name="132 Grupo"/>
          <p:cNvGrpSpPr>
            <a:grpSpLocks noChangeAspect="1"/>
          </p:cNvGrpSpPr>
          <p:nvPr/>
        </p:nvGrpSpPr>
        <p:grpSpPr>
          <a:xfrm rot="18775255" flipV="1">
            <a:off x="4192819" y="2303086"/>
            <a:ext cx="1900373" cy="3723426"/>
            <a:chOff x="9999774" y="3195324"/>
            <a:chExt cx="4320000" cy="8464235"/>
          </a:xfrm>
        </p:grpSpPr>
        <p:sp>
          <p:nvSpPr>
            <p:cNvPr id="29" name="5 Elipse"/>
            <p:cNvSpPr>
              <a:spLocks noChangeAspect="1"/>
            </p:cNvSpPr>
            <p:nvPr/>
          </p:nvSpPr>
          <p:spPr bwMode="auto">
            <a:xfrm>
              <a:off x="9999774" y="3195324"/>
              <a:ext cx="4320000" cy="8464235"/>
            </a:xfrm>
            <a:custGeom>
              <a:avLst/>
              <a:gdLst/>
              <a:ahLst/>
              <a:cxnLst/>
              <a:rect l="l" t="t" r="r" b="b"/>
              <a:pathLst>
                <a:path w="4320000" h="8464235">
                  <a:moveTo>
                    <a:pt x="2160000" y="0"/>
                  </a:moveTo>
                  <a:cubicBezTo>
                    <a:pt x="2756534" y="0"/>
                    <a:pt x="3240120" y="483586"/>
                    <a:pt x="3240120" y="1080120"/>
                  </a:cubicBezTo>
                  <a:cubicBezTo>
                    <a:pt x="3240120" y="1400727"/>
                    <a:pt x="3100435" y="1688709"/>
                    <a:pt x="2877814" y="1885639"/>
                  </a:cubicBezTo>
                  <a:cubicBezTo>
                    <a:pt x="2630105" y="2201090"/>
                    <a:pt x="2489205" y="2572923"/>
                    <a:pt x="2489205" y="2970338"/>
                  </a:cubicBezTo>
                  <a:cubicBezTo>
                    <a:pt x="2489205" y="3549579"/>
                    <a:pt x="2788530" y="4074474"/>
                    <a:pt x="3273893" y="4456155"/>
                  </a:cubicBezTo>
                  <a:cubicBezTo>
                    <a:pt x="3901360" y="4832231"/>
                    <a:pt x="4320000" y="5519344"/>
                    <a:pt x="4320000" y="6304235"/>
                  </a:cubicBezTo>
                  <a:cubicBezTo>
                    <a:pt x="4320000" y="7497170"/>
                    <a:pt x="3352935" y="8464235"/>
                    <a:pt x="2160000" y="8464235"/>
                  </a:cubicBezTo>
                  <a:cubicBezTo>
                    <a:pt x="967065" y="8464235"/>
                    <a:pt x="0" y="7497170"/>
                    <a:pt x="0" y="6304235"/>
                  </a:cubicBezTo>
                  <a:cubicBezTo>
                    <a:pt x="0" y="5554456"/>
                    <a:pt x="382022" y="4893904"/>
                    <a:pt x="962335" y="4507047"/>
                  </a:cubicBezTo>
                  <a:cubicBezTo>
                    <a:pt x="1492089" y="4125066"/>
                    <a:pt x="1821035" y="3577564"/>
                    <a:pt x="1821035" y="2970338"/>
                  </a:cubicBezTo>
                  <a:cubicBezTo>
                    <a:pt x="1821035" y="2562805"/>
                    <a:pt x="1672869" y="2182172"/>
                    <a:pt x="1414636" y="1860600"/>
                  </a:cubicBezTo>
                  <a:cubicBezTo>
                    <a:pt x="1208131" y="1664577"/>
                    <a:pt x="1079880" y="1387326"/>
                    <a:pt x="1079880" y="1080120"/>
                  </a:cubicBezTo>
                  <a:cubicBezTo>
                    <a:pt x="1079880" y="483586"/>
                    <a:pt x="1563466" y="0"/>
                    <a:pt x="2160000" y="0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noFill/>
            </a:ln>
            <a:effectLst>
              <a:outerShdw blurRad="381000" dist="76200" dir="5400000" algn="t" rotWithShape="0">
                <a:prstClr val="black">
                  <a:alpha val="28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/>
              <a:endParaRPr lang="es-SV" sz="900">
                <a:latin typeface="Impact" panose="020B0806030902050204" pitchFamily="34" charset="0"/>
              </a:endParaRPr>
            </a:p>
          </p:txBody>
        </p:sp>
        <p:sp>
          <p:nvSpPr>
            <p:cNvPr id="30" name="62 Elipse"/>
            <p:cNvSpPr>
              <a:spLocks noChangeAspect="1"/>
            </p:cNvSpPr>
            <p:nvPr/>
          </p:nvSpPr>
          <p:spPr>
            <a:xfrm rot="7975255">
              <a:off x="11282176" y="3378559"/>
              <a:ext cx="1755195" cy="17551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/>
              <a:r>
                <a:rPr lang="es-MX" sz="3400" dirty="0">
                  <a:solidFill>
                    <a:schemeClr val="accent4">
                      <a:lumMod val="50000"/>
                    </a:schemeClr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03</a:t>
              </a:r>
              <a:endParaRPr lang="es-MX" sz="3400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31" name="62 Elipse"/>
          <p:cNvSpPr>
            <a:spLocks noChangeAspect="1"/>
          </p:cNvSpPr>
          <p:nvPr/>
        </p:nvSpPr>
        <p:spPr>
          <a:xfrm>
            <a:off x="3646519" y="2706622"/>
            <a:ext cx="1683560" cy="168356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s-MX" sz="1400" dirty="0" smtClean="0">
                <a:solidFill>
                  <a:schemeClr val="accent4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INFOGRAPHICS</a:t>
            </a:r>
            <a:endParaRPr lang="es-MX" sz="1400" dirty="0">
              <a:solidFill>
                <a:schemeClr val="accent4">
                  <a:lumMod val="5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/>
      <p:bldP spid="20" grpId="0"/>
      <p:bldP spid="21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教学目标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" name="Marcador de texto 4"/>
          <p:cNvSpPr txBox="1"/>
          <p:nvPr/>
        </p:nvSpPr>
        <p:spPr>
          <a:xfrm>
            <a:off x="2825968" y="4383711"/>
            <a:ext cx="1953628" cy="889137"/>
          </a:xfrm>
          <a:prstGeom prst="rect">
            <a:avLst/>
          </a:prstGeom>
        </p:spPr>
        <p:txBody>
          <a:bodyPr/>
          <a:lstStyle>
            <a:lvl1pPr marL="0" indent="0" algn="l" defTabSz="1811655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6145" indent="-36258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504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1190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733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8284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88990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9513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01280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077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201</a:t>
            </a:r>
            <a:r>
              <a:rPr lang="en-US" alt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4</a:t>
            </a:r>
            <a:r>
              <a:rPr 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-1</a:t>
            </a:r>
            <a:r>
              <a:rPr lang="en-US" alt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5</a:t>
            </a:r>
            <a:endParaRPr lang="en-US" altLang="es-MX" sz="1100" spc="600" dirty="0">
              <a:solidFill>
                <a:schemeClr val="tx2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indent="-276860" algn="ctr" defTabSz="1207770">
              <a:lnSpc>
                <a:spcPct val="150000"/>
              </a:lnSpc>
              <a:spcBef>
                <a:spcPts val="0"/>
              </a:spcBef>
            </a:pPr>
            <a:r>
              <a:rPr lang="zh-CN" altLang="en-US" sz="900" b="0" spc="600" dirty="0">
                <a:latin typeface="Source Sans Pro" panose="020B0503030403020204" pitchFamily="34" charset="0"/>
              </a:rPr>
              <a:t>详细内容</a:t>
            </a:r>
            <a:r>
              <a:rPr lang="en-US" altLang="zh-CN" sz="900" b="0" spc="600" dirty="0">
                <a:latin typeface="Source Sans Pro" panose="020B0503030403020204" pitchFamily="34" charset="0"/>
              </a:rPr>
              <a:t>……</a:t>
            </a:r>
            <a:r>
              <a:rPr lang="zh-CN" altLang="en-US" sz="900" b="0" spc="600" dirty="0"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s-ES" sz="900" b="0" spc="600" dirty="0">
              <a:latin typeface="Source Sans Pro" panose="020B0503030403020204" pitchFamily="34" charset="0"/>
            </a:endParaRPr>
          </a:p>
        </p:txBody>
      </p:sp>
      <p:sp>
        <p:nvSpPr>
          <p:cNvPr id="5" name="Marcador de texto 4"/>
          <p:cNvSpPr txBox="1"/>
          <p:nvPr/>
        </p:nvSpPr>
        <p:spPr>
          <a:xfrm>
            <a:off x="5119185" y="4449263"/>
            <a:ext cx="1953628" cy="889137"/>
          </a:xfrm>
          <a:prstGeom prst="rect">
            <a:avLst/>
          </a:prstGeom>
        </p:spPr>
        <p:txBody>
          <a:bodyPr/>
          <a:lstStyle>
            <a:lvl1pPr marL="0" indent="0" algn="l" defTabSz="1811655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6145" indent="-36258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504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1190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733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8284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88990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9513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01280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077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201</a:t>
            </a:r>
            <a:r>
              <a:rPr lang="en-US" alt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5</a:t>
            </a:r>
            <a:r>
              <a:rPr 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-1</a:t>
            </a:r>
            <a:r>
              <a:rPr lang="en-US" alt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6</a:t>
            </a:r>
            <a:endParaRPr lang="en-US" altLang="es-MX" sz="1100" spc="600" dirty="0">
              <a:solidFill>
                <a:schemeClr val="tx2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indent="-276860" algn="ctr" defTabSz="1207770">
              <a:lnSpc>
                <a:spcPct val="150000"/>
              </a:lnSpc>
              <a:spcBef>
                <a:spcPts val="0"/>
              </a:spcBef>
            </a:pPr>
            <a:r>
              <a:rPr lang="zh-CN" altLang="en-US" sz="900" b="0" spc="600" dirty="0">
                <a:latin typeface="Source Sans Pro" panose="020B0503030403020204" pitchFamily="34" charset="0"/>
              </a:rPr>
              <a:t>详细内容</a:t>
            </a:r>
            <a:r>
              <a:rPr lang="en-US" altLang="zh-CN" sz="900" b="0" spc="600" dirty="0">
                <a:latin typeface="Source Sans Pro" panose="020B0503030403020204" pitchFamily="34" charset="0"/>
              </a:rPr>
              <a:t>……</a:t>
            </a:r>
            <a:r>
              <a:rPr lang="zh-CN" altLang="en-US" sz="900" b="0" spc="600" dirty="0"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s-ES" sz="900" b="0" spc="600" dirty="0">
              <a:latin typeface="Source Sans Pro" panose="020B0503030403020204" pitchFamily="34" charset="0"/>
            </a:endParaRPr>
          </a:p>
        </p:txBody>
      </p:sp>
      <p:sp>
        <p:nvSpPr>
          <p:cNvPr id="6" name="Marcador de texto 4"/>
          <p:cNvSpPr txBox="1"/>
          <p:nvPr/>
        </p:nvSpPr>
        <p:spPr>
          <a:xfrm>
            <a:off x="7412403" y="4449263"/>
            <a:ext cx="1953628" cy="889137"/>
          </a:xfrm>
          <a:prstGeom prst="rect">
            <a:avLst/>
          </a:prstGeom>
        </p:spPr>
        <p:txBody>
          <a:bodyPr/>
          <a:lstStyle>
            <a:lvl1pPr marL="0" indent="0" algn="l" defTabSz="1811655" rtl="0" eaLnBrk="1" latinLnBrk="0" hangingPunct="1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6145" indent="-36258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504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1190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733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8284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88990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95135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01280" indent="-452755" algn="l" defTabSz="1811655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077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201</a:t>
            </a:r>
            <a:r>
              <a:rPr lang="en-US" alt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6</a:t>
            </a:r>
            <a:r>
              <a:rPr 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-1</a:t>
            </a:r>
            <a:r>
              <a:rPr lang="en-US" altLang="es-MX" sz="1100" spc="6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7</a:t>
            </a:r>
            <a:endParaRPr lang="en-US" altLang="es-MX" sz="1100" spc="600" dirty="0">
              <a:solidFill>
                <a:schemeClr val="tx2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indent="-276860" algn="ctr" defTabSz="1207770">
              <a:lnSpc>
                <a:spcPct val="150000"/>
              </a:lnSpc>
              <a:spcBef>
                <a:spcPts val="0"/>
              </a:spcBef>
            </a:pPr>
            <a:r>
              <a:rPr lang="zh-CN" altLang="en-US" sz="900" b="0" spc="600" dirty="0">
                <a:latin typeface="Source Sans Pro" panose="020B0503030403020204" pitchFamily="34" charset="0"/>
              </a:rPr>
              <a:t>详细内容</a:t>
            </a:r>
            <a:r>
              <a:rPr lang="en-US" altLang="zh-CN" sz="900" b="0" spc="600" dirty="0">
                <a:latin typeface="Source Sans Pro" panose="020B0503030403020204" pitchFamily="34" charset="0"/>
              </a:rPr>
              <a:t>……</a:t>
            </a:r>
            <a:r>
              <a:rPr lang="zh-CN" altLang="en-US" sz="900" b="0" spc="600" dirty="0"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s-ES" sz="900" b="0" spc="600" dirty="0">
              <a:latin typeface="Source Sans Pro" panose="020B0503030403020204" pitchFamily="34" charset="0"/>
            </a:endParaRPr>
          </a:p>
        </p:txBody>
      </p:sp>
      <p:grpSp>
        <p:nvGrpSpPr>
          <p:cNvPr id="7" name="3078 Grupo"/>
          <p:cNvGrpSpPr/>
          <p:nvPr/>
        </p:nvGrpSpPr>
        <p:grpSpPr>
          <a:xfrm>
            <a:off x="3529134" y="2484759"/>
            <a:ext cx="547295" cy="944241"/>
            <a:chOff x="6955600" y="6480583"/>
            <a:chExt cx="1094717" cy="1888700"/>
          </a:xfrm>
          <a:solidFill>
            <a:schemeClr val="tx2"/>
          </a:solidFill>
        </p:grpSpPr>
        <p:grpSp>
          <p:nvGrpSpPr>
            <p:cNvPr id="8" name="Group 23"/>
            <p:cNvGrpSpPr>
              <a:grpSpLocks noChangeAspect="1"/>
            </p:cNvGrpSpPr>
            <p:nvPr/>
          </p:nvGrpSpPr>
          <p:grpSpPr bwMode="auto">
            <a:xfrm>
              <a:off x="6955600" y="6480583"/>
              <a:ext cx="1094717" cy="1627981"/>
              <a:chOff x="6291" y="3307"/>
              <a:chExt cx="1903" cy="2830"/>
            </a:xfrm>
            <a:grpFill/>
          </p:grpSpPr>
          <p:sp>
            <p:nvSpPr>
              <p:cNvPr id="10" name="Freeform 25"/>
              <p:cNvSpPr>
                <a:spLocks noEditPoints="1"/>
              </p:cNvSpPr>
              <p:nvPr/>
            </p:nvSpPr>
            <p:spPr bwMode="auto">
              <a:xfrm>
                <a:off x="6291" y="3307"/>
                <a:ext cx="1903" cy="2175"/>
              </a:xfrm>
              <a:custGeom>
                <a:avLst/>
                <a:gdLst>
                  <a:gd name="T0" fmla="*/ 1508 w 3806"/>
                  <a:gd name="T1" fmla="*/ 304 h 4349"/>
                  <a:gd name="T2" fmla="*/ 1036 w 3806"/>
                  <a:gd name="T3" fmla="*/ 502 h 4349"/>
                  <a:gd name="T4" fmla="*/ 652 w 3806"/>
                  <a:gd name="T5" fmla="*/ 831 h 4349"/>
                  <a:gd name="T6" fmla="*/ 386 w 3806"/>
                  <a:gd name="T7" fmla="*/ 1263 h 4349"/>
                  <a:gd name="T8" fmla="*/ 262 w 3806"/>
                  <a:gd name="T9" fmla="*/ 1769 h 4349"/>
                  <a:gd name="T10" fmla="*/ 293 w 3806"/>
                  <a:gd name="T11" fmla="*/ 2251 h 4349"/>
                  <a:gd name="T12" fmla="*/ 453 w 3806"/>
                  <a:gd name="T13" fmla="*/ 2683 h 4349"/>
                  <a:gd name="T14" fmla="*/ 725 w 3806"/>
                  <a:gd name="T15" fmla="*/ 3053 h 4349"/>
                  <a:gd name="T16" fmla="*/ 1093 w 3806"/>
                  <a:gd name="T17" fmla="*/ 3337 h 4349"/>
                  <a:gd name="T18" fmla="*/ 1157 w 3806"/>
                  <a:gd name="T19" fmla="*/ 3432 h 4349"/>
                  <a:gd name="T20" fmla="*/ 1279 w 3806"/>
                  <a:gd name="T21" fmla="*/ 4050 h 4349"/>
                  <a:gd name="T22" fmla="*/ 2424 w 3806"/>
                  <a:gd name="T23" fmla="*/ 4094 h 4349"/>
                  <a:gd name="T24" fmla="*/ 2551 w 3806"/>
                  <a:gd name="T25" fmla="*/ 4020 h 4349"/>
                  <a:gd name="T26" fmla="*/ 2658 w 3806"/>
                  <a:gd name="T27" fmla="*/ 3403 h 4349"/>
                  <a:gd name="T28" fmla="*/ 2815 w 3806"/>
                  <a:gd name="T29" fmla="*/ 3275 h 4349"/>
                  <a:gd name="T30" fmla="*/ 3161 w 3806"/>
                  <a:gd name="T31" fmla="*/ 2967 h 4349"/>
                  <a:gd name="T32" fmla="*/ 3405 w 3806"/>
                  <a:gd name="T33" fmla="*/ 2580 h 4349"/>
                  <a:gd name="T34" fmla="*/ 3534 w 3806"/>
                  <a:gd name="T35" fmla="*/ 2137 h 4349"/>
                  <a:gd name="T36" fmla="*/ 3529 w 3806"/>
                  <a:gd name="T37" fmla="*/ 1637 h 4349"/>
                  <a:gd name="T38" fmla="*/ 3367 w 3806"/>
                  <a:gd name="T39" fmla="*/ 1146 h 4349"/>
                  <a:gd name="T40" fmla="*/ 3068 w 3806"/>
                  <a:gd name="T41" fmla="*/ 738 h 4349"/>
                  <a:gd name="T42" fmla="*/ 2660 w 3806"/>
                  <a:gd name="T43" fmla="*/ 440 h 4349"/>
                  <a:gd name="T44" fmla="*/ 2171 w 3806"/>
                  <a:gd name="T45" fmla="*/ 277 h 4349"/>
                  <a:gd name="T46" fmla="*/ 2045 w 3806"/>
                  <a:gd name="T47" fmla="*/ 5 h 4349"/>
                  <a:gd name="T48" fmla="*/ 2581 w 3806"/>
                  <a:gd name="T49" fmla="*/ 124 h 4349"/>
                  <a:gd name="T50" fmla="*/ 3049 w 3806"/>
                  <a:gd name="T51" fmla="*/ 384 h 4349"/>
                  <a:gd name="T52" fmla="*/ 3424 w 3806"/>
                  <a:gd name="T53" fmla="*/ 759 h 4349"/>
                  <a:gd name="T54" fmla="*/ 3682 w 3806"/>
                  <a:gd name="T55" fmla="*/ 1225 h 4349"/>
                  <a:gd name="T56" fmla="*/ 3801 w 3806"/>
                  <a:gd name="T57" fmla="*/ 1761 h 4349"/>
                  <a:gd name="T58" fmla="*/ 3767 w 3806"/>
                  <a:gd name="T59" fmla="*/ 2294 h 4349"/>
                  <a:gd name="T60" fmla="*/ 3593 w 3806"/>
                  <a:gd name="T61" fmla="*/ 2778 h 4349"/>
                  <a:gd name="T62" fmla="*/ 3298 w 3806"/>
                  <a:gd name="T63" fmla="*/ 3198 h 4349"/>
                  <a:gd name="T64" fmla="*/ 2896 w 3806"/>
                  <a:gd name="T65" fmla="*/ 3528 h 4349"/>
                  <a:gd name="T66" fmla="*/ 2772 w 3806"/>
                  <a:gd name="T67" fmla="*/ 4151 h 4349"/>
                  <a:gd name="T68" fmla="*/ 2598 w 3806"/>
                  <a:gd name="T69" fmla="*/ 4310 h 4349"/>
                  <a:gd name="T70" fmla="*/ 1382 w 3806"/>
                  <a:gd name="T71" fmla="*/ 4349 h 4349"/>
                  <a:gd name="T72" fmla="*/ 1157 w 3806"/>
                  <a:gd name="T73" fmla="*/ 4280 h 4349"/>
                  <a:gd name="T74" fmla="*/ 1005 w 3806"/>
                  <a:gd name="T75" fmla="*/ 4098 h 4349"/>
                  <a:gd name="T76" fmla="*/ 802 w 3806"/>
                  <a:gd name="T77" fmla="*/ 3456 h 4349"/>
                  <a:gd name="T78" fmla="*/ 423 w 3806"/>
                  <a:gd name="T79" fmla="*/ 3101 h 4349"/>
                  <a:gd name="T80" fmla="*/ 158 w 3806"/>
                  <a:gd name="T81" fmla="*/ 2662 h 4349"/>
                  <a:gd name="T82" fmla="*/ 17 w 3806"/>
                  <a:gd name="T83" fmla="*/ 2165 h 4349"/>
                  <a:gd name="T84" fmla="*/ 21 w 3806"/>
                  <a:gd name="T85" fmla="*/ 1623 h 4349"/>
                  <a:gd name="T86" fmla="*/ 177 w 3806"/>
                  <a:gd name="T87" fmla="*/ 1101 h 4349"/>
                  <a:gd name="T88" fmla="*/ 467 w 3806"/>
                  <a:gd name="T89" fmla="*/ 656 h 4349"/>
                  <a:gd name="T90" fmla="*/ 868 w 3806"/>
                  <a:gd name="T91" fmla="*/ 306 h 4349"/>
                  <a:gd name="T92" fmla="*/ 1355 w 3806"/>
                  <a:gd name="T93" fmla="*/ 81 h 4349"/>
                  <a:gd name="T94" fmla="*/ 1902 w 3806"/>
                  <a:gd name="T95" fmla="*/ 0 h 4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806" h="4349">
                    <a:moveTo>
                      <a:pt x="1902" y="256"/>
                    </a:moveTo>
                    <a:lnTo>
                      <a:pt x="1768" y="261"/>
                    </a:lnTo>
                    <a:lnTo>
                      <a:pt x="1637" y="277"/>
                    </a:lnTo>
                    <a:lnTo>
                      <a:pt x="1508" y="304"/>
                    </a:lnTo>
                    <a:lnTo>
                      <a:pt x="1382" y="341"/>
                    </a:lnTo>
                    <a:lnTo>
                      <a:pt x="1262" y="385"/>
                    </a:lnTo>
                    <a:lnTo>
                      <a:pt x="1147" y="440"/>
                    </a:lnTo>
                    <a:lnTo>
                      <a:pt x="1036" y="502"/>
                    </a:lnTo>
                    <a:lnTo>
                      <a:pt x="931" y="575"/>
                    </a:lnTo>
                    <a:lnTo>
                      <a:pt x="831" y="654"/>
                    </a:lnTo>
                    <a:lnTo>
                      <a:pt x="739" y="738"/>
                    </a:lnTo>
                    <a:lnTo>
                      <a:pt x="652" y="831"/>
                    </a:lnTo>
                    <a:lnTo>
                      <a:pt x="573" y="931"/>
                    </a:lnTo>
                    <a:lnTo>
                      <a:pt x="503" y="1036"/>
                    </a:lnTo>
                    <a:lnTo>
                      <a:pt x="441" y="1146"/>
                    </a:lnTo>
                    <a:lnTo>
                      <a:pt x="386" y="1263"/>
                    </a:lnTo>
                    <a:lnTo>
                      <a:pt x="339" y="1384"/>
                    </a:lnTo>
                    <a:lnTo>
                      <a:pt x="303" y="1508"/>
                    </a:lnTo>
                    <a:lnTo>
                      <a:pt x="277" y="1637"/>
                    </a:lnTo>
                    <a:lnTo>
                      <a:pt x="262" y="1769"/>
                    </a:lnTo>
                    <a:lnTo>
                      <a:pt x="257" y="1903"/>
                    </a:lnTo>
                    <a:lnTo>
                      <a:pt x="260" y="2020"/>
                    </a:lnTo>
                    <a:lnTo>
                      <a:pt x="272" y="2137"/>
                    </a:lnTo>
                    <a:lnTo>
                      <a:pt x="293" y="2251"/>
                    </a:lnTo>
                    <a:lnTo>
                      <a:pt x="322" y="2365"/>
                    </a:lnTo>
                    <a:lnTo>
                      <a:pt x="358" y="2473"/>
                    </a:lnTo>
                    <a:lnTo>
                      <a:pt x="401" y="2580"/>
                    </a:lnTo>
                    <a:lnTo>
                      <a:pt x="453" y="2683"/>
                    </a:lnTo>
                    <a:lnTo>
                      <a:pt x="511" y="2783"/>
                    </a:lnTo>
                    <a:lnTo>
                      <a:pt x="575" y="2878"/>
                    </a:lnTo>
                    <a:lnTo>
                      <a:pt x="646" y="2967"/>
                    </a:lnTo>
                    <a:lnTo>
                      <a:pt x="725" y="3053"/>
                    </a:lnTo>
                    <a:lnTo>
                      <a:pt x="807" y="3132"/>
                    </a:lnTo>
                    <a:lnTo>
                      <a:pt x="897" y="3208"/>
                    </a:lnTo>
                    <a:lnTo>
                      <a:pt x="992" y="3275"/>
                    </a:lnTo>
                    <a:lnTo>
                      <a:pt x="1093" y="3337"/>
                    </a:lnTo>
                    <a:lnTo>
                      <a:pt x="1117" y="3354"/>
                    </a:lnTo>
                    <a:lnTo>
                      <a:pt x="1136" y="3377"/>
                    </a:lnTo>
                    <a:lnTo>
                      <a:pt x="1150" y="3403"/>
                    </a:lnTo>
                    <a:lnTo>
                      <a:pt x="1157" y="3432"/>
                    </a:lnTo>
                    <a:lnTo>
                      <a:pt x="1226" y="3943"/>
                    </a:lnTo>
                    <a:lnTo>
                      <a:pt x="1236" y="3983"/>
                    </a:lnTo>
                    <a:lnTo>
                      <a:pt x="1255" y="4020"/>
                    </a:lnTo>
                    <a:lnTo>
                      <a:pt x="1279" y="4050"/>
                    </a:lnTo>
                    <a:lnTo>
                      <a:pt x="1310" y="4074"/>
                    </a:lnTo>
                    <a:lnTo>
                      <a:pt x="1345" y="4089"/>
                    </a:lnTo>
                    <a:lnTo>
                      <a:pt x="1382" y="4094"/>
                    </a:lnTo>
                    <a:lnTo>
                      <a:pt x="2424" y="4094"/>
                    </a:lnTo>
                    <a:lnTo>
                      <a:pt x="2462" y="4089"/>
                    </a:lnTo>
                    <a:lnTo>
                      <a:pt x="2496" y="4074"/>
                    </a:lnTo>
                    <a:lnTo>
                      <a:pt x="2527" y="4050"/>
                    </a:lnTo>
                    <a:lnTo>
                      <a:pt x="2551" y="4020"/>
                    </a:lnTo>
                    <a:lnTo>
                      <a:pt x="2570" y="3983"/>
                    </a:lnTo>
                    <a:lnTo>
                      <a:pt x="2581" y="3943"/>
                    </a:lnTo>
                    <a:lnTo>
                      <a:pt x="2649" y="3432"/>
                    </a:lnTo>
                    <a:lnTo>
                      <a:pt x="2658" y="3403"/>
                    </a:lnTo>
                    <a:lnTo>
                      <a:pt x="2670" y="3377"/>
                    </a:lnTo>
                    <a:lnTo>
                      <a:pt x="2689" y="3354"/>
                    </a:lnTo>
                    <a:lnTo>
                      <a:pt x="2713" y="3337"/>
                    </a:lnTo>
                    <a:lnTo>
                      <a:pt x="2815" y="3275"/>
                    </a:lnTo>
                    <a:lnTo>
                      <a:pt x="2909" y="3208"/>
                    </a:lnTo>
                    <a:lnTo>
                      <a:pt x="2999" y="3132"/>
                    </a:lnTo>
                    <a:lnTo>
                      <a:pt x="3083" y="3053"/>
                    </a:lnTo>
                    <a:lnTo>
                      <a:pt x="3161" y="2967"/>
                    </a:lnTo>
                    <a:lnTo>
                      <a:pt x="3231" y="2878"/>
                    </a:lnTo>
                    <a:lnTo>
                      <a:pt x="3297" y="2783"/>
                    </a:lnTo>
                    <a:lnTo>
                      <a:pt x="3354" y="2683"/>
                    </a:lnTo>
                    <a:lnTo>
                      <a:pt x="3405" y="2580"/>
                    </a:lnTo>
                    <a:lnTo>
                      <a:pt x="3448" y="2473"/>
                    </a:lnTo>
                    <a:lnTo>
                      <a:pt x="3484" y="2365"/>
                    </a:lnTo>
                    <a:lnTo>
                      <a:pt x="3514" y="2251"/>
                    </a:lnTo>
                    <a:lnTo>
                      <a:pt x="3534" y="2137"/>
                    </a:lnTo>
                    <a:lnTo>
                      <a:pt x="3546" y="2020"/>
                    </a:lnTo>
                    <a:lnTo>
                      <a:pt x="3551" y="1903"/>
                    </a:lnTo>
                    <a:lnTo>
                      <a:pt x="3545" y="1769"/>
                    </a:lnTo>
                    <a:lnTo>
                      <a:pt x="3529" y="1637"/>
                    </a:lnTo>
                    <a:lnTo>
                      <a:pt x="3503" y="1508"/>
                    </a:lnTo>
                    <a:lnTo>
                      <a:pt x="3467" y="1384"/>
                    </a:lnTo>
                    <a:lnTo>
                      <a:pt x="3421" y="1263"/>
                    </a:lnTo>
                    <a:lnTo>
                      <a:pt x="3367" y="1146"/>
                    </a:lnTo>
                    <a:lnTo>
                      <a:pt x="3304" y="1036"/>
                    </a:lnTo>
                    <a:lnTo>
                      <a:pt x="3233" y="931"/>
                    </a:lnTo>
                    <a:lnTo>
                      <a:pt x="3154" y="831"/>
                    </a:lnTo>
                    <a:lnTo>
                      <a:pt x="3068" y="738"/>
                    </a:lnTo>
                    <a:lnTo>
                      <a:pt x="2975" y="654"/>
                    </a:lnTo>
                    <a:lnTo>
                      <a:pt x="2875" y="575"/>
                    </a:lnTo>
                    <a:lnTo>
                      <a:pt x="2770" y="502"/>
                    </a:lnTo>
                    <a:lnTo>
                      <a:pt x="2660" y="440"/>
                    </a:lnTo>
                    <a:lnTo>
                      <a:pt x="2544" y="385"/>
                    </a:lnTo>
                    <a:lnTo>
                      <a:pt x="2424" y="341"/>
                    </a:lnTo>
                    <a:lnTo>
                      <a:pt x="2298" y="304"/>
                    </a:lnTo>
                    <a:lnTo>
                      <a:pt x="2171" y="277"/>
                    </a:lnTo>
                    <a:lnTo>
                      <a:pt x="2038" y="261"/>
                    </a:lnTo>
                    <a:lnTo>
                      <a:pt x="1902" y="256"/>
                    </a:lnTo>
                    <a:close/>
                    <a:moveTo>
                      <a:pt x="1902" y="0"/>
                    </a:moveTo>
                    <a:lnTo>
                      <a:pt x="2045" y="5"/>
                    </a:lnTo>
                    <a:lnTo>
                      <a:pt x="2185" y="20"/>
                    </a:lnTo>
                    <a:lnTo>
                      <a:pt x="2321" y="46"/>
                    </a:lnTo>
                    <a:lnTo>
                      <a:pt x="2453" y="81"/>
                    </a:lnTo>
                    <a:lnTo>
                      <a:pt x="2581" y="124"/>
                    </a:lnTo>
                    <a:lnTo>
                      <a:pt x="2705" y="177"/>
                    </a:lnTo>
                    <a:lnTo>
                      <a:pt x="2825" y="237"/>
                    </a:lnTo>
                    <a:lnTo>
                      <a:pt x="2939" y="306"/>
                    </a:lnTo>
                    <a:lnTo>
                      <a:pt x="3049" y="384"/>
                    </a:lnTo>
                    <a:lnTo>
                      <a:pt x="3152" y="468"/>
                    </a:lnTo>
                    <a:lnTo>
                      <a:pt x="3249" y="557"/>
                    </a:lnTo>
                    <a:lnTo>
                      <a:pt x="3340" y="656"/>
                    </a:lnTo>
                    <a:lnTo>
                      <a:pt x="3424" y="759"/>
                    </a:lnTo>
                    <a:lnTo>
                      <a:pt x="3500" y="867"/>
                    </a:lnTo>
                    <a:lnTo>
                      <a:pt x="3569" y="983"/>
                    </a:lnTo>
                    <a:lnTo>
                      <a:pt x="3629" y="1101"/>
                    </a:lnTo>
                    <a:lnTo>
                      <a:pt x="3682" y="1225"/>
                    </a:lnTo>
                    <a:lnTo>
                      <a:pt x="3727" y="1354"/>
                    </a:lnTo>
                    <a:lnTo>
                      <a:pt x="3762" y="1487"/>
                    </a:lnTo>
                    <a:lnTo>
                      <a:pt x="3786" y="1623"/>
                    </a:lnTo>
                    <a:lnTo>
                      <a:pt x="3801" y="1761"/>
                    </a:lnTo>
                    <a:lnTo>
                      <a:pt x="3806" y="1903"/>
                    </a:lnTo>
                    <a:lnTo>
                      <a:pt x="3803" y="2036"/>
                    </a:lnTo>
                    <a:lnTo>
                      <a:pt x="3789" y="2165"/>
                    </a:lnTo>
                    <a:lnTo>
                      <a:pt x="3767" y="2294"/>
                    </a:lnTo>
                    <a:lnTo>
                      <a:pt x="3736" y="2420"/>
                    </a:lnTo>
                    <a:lnTo>
                      <a:pt x="3696" y="2542"/>
                    </a:lnTo>
                    <a:lnTo>
                      <a:pt x="3648" y="2662"/>
                    </a:lnTo>
                    <a:lnTo>
                      <a:pt x="3593" y="2778"/>
                    </a:lnTo>
                    <a:lnTo>
                      <a:pt x="3531" y="2890"/>
                    </a:lnTo>
                    <a:lnTo>
                      <a:pt x="3460" y="2998"/>
                    </a:lnTo>
                    <a:lnTo>
                      <a:pt x="3383" y="3101"/>
                    </a:lnTo>
                    <a:lnTo>
                      <a:pt x="3298" y="3198"/>
                    </a:lnTo>
                    <a:lnTo>
                      <a:pt x="3207" y="3291"/>
                    </a:lnTo>
                    <a:lnTo>
                      <a:pt x="3109" y="3377"/>
                    </a:lnTo>
                    <a:lnTo>
                      <a:pt x="3006" y="3456"/>
                    </a:lnTo>
                    <a:lnTo>
                      <a:pt x="2896" y="3528"/>
                    </a:lnTo>
                    <a:lnTo>
                      <a:pt x="2834" y="3977"/>
                    </a:lnTo>
                    <a:lnTo>
                      <a:pt x="2822" y="4039"/>
                    </a:lnTo>
                    <a:lnTo>
                      <a:pt x="2801" y="4098"/>
                    </a:lnTo>
                    <a:lnTo>
                      <a:pt x="2772" y="4151"/>
                    </a:lnTo>
                    <a:lnTo>
                      <a:pt x="2737" y="4199"/>
                    </a:lnTo>
                    <a:lnTo>
                      <a:pt x="2696" y="4243"/>
                    </a:lnTo>
                    <a:lnTo>
                      <a:pt x="2649" y="4280"/>
                    </a:lnTo>
                    <a:lnTo>
                      <a:pt x="2598" y="4310"/>
                    </a:lnTo>
                    <a:lnTo>
                      <a:pt x="2543" y="4332"/>
                    </a:lnTo>
                    <a:lnTo>
                      <a:pt x="2486" y="4346"/>
                    </a:lnTo>
                    <a:lnTo>
                      <a:pt x="2424" y="4349"/>
                    </a:lnTo>
                    <a:lnTo>
                      <a:pt x="1382" y="4349"/>
                    </a:lnTo>
                    <a:lnTo>
                      <a:pt x="1322" y="4346"/>
                    </a:lnTo>
                    <a:lnTo>
                      <a:pt x="1264" y="4332"/>
                    </a:lnTo>
                    <a:lnTo>
                      <a:pt x="1209" y="4310"/>
                    </a:lnTo>
                    <a:lnTo>
                      <a:pt x="1157" y="4280"/>
                    </a:lnTo>
                    <a:lnTo>
                      <a:pt x="1110" y="4243"/>
                    </a:lnTo>
                    <a:lnTo>
                      <a:pt x="1069" y="4199"/>
                    </a:lnTo>
                    <a:lnTo>
                      <a:pt x="1035" y="4151"/>
                    </a:lnTo>
                    <a:lnTo>
                      <a:pt x="1005" y="4098"/>
                    </a:lnTo>
                    <a:lnTo>
                      <a:pt x="985" y="4039"/>
                    </a:lnTo>
                    <a:lnTo>
                      <a:pt x="973" y="3977"/>
                    </a:lnTo>
                    <a:lnTo>
                      <a:pt x="911" y="3528"/>
                    </a:lnTo>
                    <a:lnTo>
                      <a:pt x="802" y="3456"/>
                    </a:lnTo>
                    <a:lnTo>
                      <a:pt x="697" y="3377"/>
                    </a:lnTo>
                    <a:lnTo>
                      <a:pt x="601" y="3291"/>
                    </a:lnTo>
                    <a:lnTo>
                      <a:pt x="510" y="3198"/>
                    </a:lnTo>
                    <a:lnTo>
                      <a:pt x="423" y="3101"/>
                    </a:lnTo>
                    <a:lnTo>
                      <a:pt x="346" y="2998"/>
                    </a:lnTo>
                    <a:lnTo>
                      <a:pt x="277" y="2890"/>
                    </a:lnTo>
                    <a:lnTo>
                      <a:pt x="213" y="2778"/>
                    </a:lnTo>
                    <a:lnTo>
                      <a:pt x="158" y="2662"/>
                    </a:lnTo>
                    <a:lnTo>
                      <a:pt x="110" y="2542"/>
                    </a:lnTo>
                    <a:lnTo>
                      <a:pt x="71" y="2420"/>
                    </a:lnTo>
                    <a:lnTo>
                      <a:pt x="40" y="2294"/>
                    </a:lnTo>
                    <a:lnTo>
                      <a:pt x="17" y="2165"/>
                    </a:lnTo>
                    <a:lnTo>
                      <a:pt x="3" y="2036"/>
                    </a:lnTo>
                    <a:lnTo>
                      <a:pt x="0" y="1903"/>
                    </a:lnTo>
                    <a:lnTo>
                      <a:pt x="5" y="1761"/>
                    </a:lnTo>
                    <a:lnTo>
                      <a:pt x="21" y="1623"/>
                    </a:lnTo>
                    <a:lnTo>
                      <a:pt x="46" y="1487"/>
                    </a:lnTo>
                    <a:lnTo>
                      <a:pt x="81" y="1354"/>
                    </a:lnTo>
                    <a:lnTo>
                      <a:pt x="124" y="1225"/>
                    </a:lnTo>
                    <a:lnTo>
                      <a:pt x="177" y="1101"/>
                    </a:lnTo>
                    <a:lnTo>
                      <a:pt x="238" y="983"/>
                    </a:lnTo>
                    <a:lnTo>
                      <a:pt x="306" y="867"/>
                    </a:lnTo>
                    <a:lnTo>
                      <a:pt x="384" y="759"/>
                    </a:lnTo>
                    <a:lnTo>
                      <a:pt x="467" y="656"/>
                    </a:lnTo>
                    <a:lnTo>
                      <a:pt x="558" y="557"/>
                    </a:lnTo>
                    <a:lnTo>
                      <a:pt x="656" y="468"/>
                    </a:lnTo>
                    <a:lnTo>
                      <a:pt x="759" y="384"/>
                    </a:lnTo>
                    <a:lnTo>
                      <a:pt x="868" y="306"/>
                    </a:lnTo>
                    <a:lnTo>
                      <a:pt x="981" y="237"/>
                    </a:lnTo>
                    <a:lnTo>
                      <a:pt x="1102" y="177"/>
                    </a:lnTo>
                    <a:lnTo>
                      <a:pt x="1226" y="124"/>
                    </a:lnTo>
                    <a:lnTo>
                      <a:pt x="1355" y="81"/>
                    </a:lnTo>
                    <a:lnTo>
                      <a:pt x="1486" y="46"/>
                    </a:lnTo>
                    <a:lnTo>
                      <a:pt x="1622" y="20"/>
                    </a:lnTo>
                    <a:lnTo>
                      <a:pt x="1761" y="5"/>
                    </a:lnTo>
                    <a:lnTo>
                      <a:pt x="190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11" name="Freeform 26"/>
              <p:cNvSpPr/>
              <p:nvPr/>
            </p:nvSpPr>
            <p:spPr bwMode="auto">
              <a:xfrm>
                <a:off x="6844" y="5555"/>
                <a:ext cx="798" cy="128"/>
              </a:xfrm>
              <a:custGeom>
                <a:avLst/>
                <a:gdLst>
                  <a:gd name="T0" fmla="*/ 128 w 1596"/>
                  <a:gd name="T1" fmla="*/ 0 h 256"/>
                  <a:gd name="T2" fmla="*/ 1469 w 1596"/>
                  <a:gd name="T3" fmla="*/ 0 h 256"/>
                  <a:gd name="T4" fmla="*/ 1503 w 1596"/>
                  <a:gd name="T5" fmla="*/ 3 h 256"/>
                  <a:gd name="T6" fmla="*/ 1534 w 1596"/>
                  <a:gd name="T7" fmla="*/ 17 h 256"/>
                  <a:gd name="T8" fmla="*/ 1560 w 1596"/>
                  <a:gd name="T9" fmla="*/ 37 h 256"/>
                  <a:gd name="T10" fmla="*/ 1579 w 1596"/>
                  <a:gd name="T11" fmla="*/ 63 h 256"/>
                  <a:gd name="T12" fmla="*/ 1593 w 1596"/>
                  <a:gd name="T13" fmla="*/ 92 h 256"/>
                  <a:gd name="T14" fmla="*/ 1596 w 1596"/>
                  <a:gd name="T15" fmla="*/ 127 h 256"/>
                  <a:gd name="T16" fmla="*/ 1593 w 1596"/>
                  <a:gd name="T17" fmla="*/ 161 h 256"/>
                  <a:gd name="T18" fmla="*/ 1579 w 1596"/>
                  <a:gd name="T19" fmla="*/ 192 h 256"/>
                  <a:gd name="T20" fmla="*/ 1560 w 1596"/>
                  <a:gd name="T21" fmla="*/ 218 h 256"/>
                  <a:gd name="T22" fmla="*/ 1534 w 1596"/>
                  <a:gd name="T23" fmla="*/ 237 h 256"/>
                  <a:gd name="T24" fmla="*/ 1503 w 1596"/>
                  <a:gd name="T25" fmla="*/ 251 h 256"/>
                  <a:gd name="T26" fmla="*/ 1469 w 1596"/>
                  <a:gd name="T27" fmla="*/ 256 h 256"/>
                  <a:gd name="T28" fmla="*/ 128 w 1596"/>
                  <a:gd name="T29" fmla="*/ 256 h 256"/>
                  <a:gd name="T30" fmla="*/ 93 w 1596"/>
                  <a:gd name="T31" fmla="*/ 251 h 256"/>
                  <a:gd name="T32" fmla="*/ 64 w 1596"/>
                  <a:gd name="T33" fmla="*/ 237 h 256"/>
                  <a:gd name="T34" fmla="*/ 38 w 1596"/>
                  <a:gd name="T35" fmla="*/ 218 h 256"/>
                  <a:gd name="T36" fmla="*/ 17 w 1596"/>
                  <a:gd name="T37" fmla="*/ 192 h 256"/>
                  <a:gd name="T38" fmla="*/ 4 w 1596"/>
                  <a:gd name="T39" fmla="*/ 161 h 256"/>
                  <a:gd name="T40" fmla="*/ 0 w 1596"/>
                  <a:gd name="T41" fmla="*/ 127 h 256"/>
                  <a:gd name="T42" fmla="*/ 4 w 1596"/>
                  <a:gd name="T43" fmla="*/ 92 h 256"/>
                  <a:gd name="T44" fmla="*/ 17 w 1596"/>
                  <a:gd name="T45" fmla="*/ 63 h 256"/>
                  <a:gd name="T46" fmla="*/ 38 w 1596"/>
                  <a:gd name="T47" fmla="*/ 37 h 256"/>
                  <a:gd name="T48" fmla="*/ 64 w 1596"/>
                  <a:gd name="T49" fmla="*/ 17 h 256"/>
                  <a:gd name="T50" fmla="*/ 93 w 1596"/>
                  <a:gd name="T51" fmla="*/ 3 h 256"/>
                  <a:gd name="T52" fmla="*/ 128 w 1596"/>
                  <a:gd name="T53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96" h="256">
                    <a:moveTo>
                      <a:pt x="128" y="0"/>
                    </a:moveTo>
                    <a:lnTo>
                      <a:pt x="1469" y="0"/>
                    </a:lnTo>
                    <a:lnTo>
                      <a:pt x="1503" y="3"/>
                    </a:lnTo>
                    <a:lnTo>
                      <a:pt x="1534" y="17"/>
                    </a:lnTo>
                    <a:lnTo>
                      <a:pt x="1560" y="37"/>
                    </a:lnTo>
                    <a:lnTo>
                      <a:pt x="1579" y="63"/>
                    </a:lnTo>
                    <a:lnTo>
                      <a:pt x="1593" y="92"/>
                    </a:lnTo>
                    <a:lnTo>
                      <a:pt x="1596" y="127"/>
                    </a:lnTo>
                    <a:lnTo>
                      <a:pt x="1593" y="161"/>
                    </a:lnTo>
                    <a:lnTo>
                      <a:pt x="1579" y="192"/>
                    </a:lnTo>
                    <a:lnTo>
                      <a:pt x="1560" y="218"/>
                    </a:lnTo>
                    <a:lnTo>
                      <a:pt x="1534" y="237"/>
                    </a:lnTo>
                    <a:lnTo>
                      <a:pt x="1503" y="251"/>
                    </a:lnTo>
                    <a:lnTo>
                      <a:pt x="1469" y="256"/>
                    </a:lnTo>
                    <a:lnTo>
                      <a:pt x="128" y="256"/>
                    </a:lnTo>
                    <a:lnTo>
                      <a:pt x="93" y="251"/>
                    </a:lnTo>
                    <a:lnTo>
                      <a:pt x="64" y="237"/>
                    </a:lnTo>
                    <a:lnTo>
                      <a:pt x="38" y="218"/>
                    </a:lnTo>
                    <a:lnTo>
                      <a:pt x="17" y="192"/>
                    </a:lnTo>
                    <a:lnTo>
                      <a:pt x="4" y="161"/>
                    </a:lnTo>
                    <a:lnTo>
                      <a:pt x="0" y="127"/>
                    </a:lnTo>
                    <a:lnTo>
                      <a:pt x="4" y="92"/>
                    </a:lnTo>
                    <a:lnTo>
                      <a:pt x="17" y="63"/>
                    </a:lnTo>
                    <a:lnTo>
                      <a:pt x="38" y="37"/>
                    </a:lnTo>
                    <a:lnTo>
                      <a:pt x="64" y="17"/>
                    </a:lnTo>
                    <a:lnTo>
                      <a:pt x="93" y="3"/>
                    </a:lnTo>
                    <a:lnTo>
                      <a:pt x="1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12" name="Freeform 27"/>
              <p:cNvSpPr>
                <a:spLocks noEditPoints="1"/>
              </p:cNvSpPr>
              <p:nvPr/>
            </p:nvSpPr>
            <p:spPr bwMode="auto">
              <a:xfrm>
                <a:off x="6925" y="5755"/>
                <a:ext cx="636" cy="382"/>
              </a:xfrm>
              <a:custGeom>
                <a:avLst/>
                <a:gdLst>
                  <a:gd name="T0" fmla="*/ 279 w 1272"/>
                  <a:gd name="T1" fmla="*/ 256 h 764"/>
                  <a:gd name="T2" fmla="*/ 301 w 1272"/>
                  <a:gd name="T3" fmla="*/ 308 h 764"/>
                  <a:gd name="T4" fmla="*/ 334 w 1272"/>
                  <a:gd name="T5" fmla="*/ 356 h 764"/>
                  <a:gd name="T6" fmla="*/ 372 w 1272"/>
                  <a:gd name="T7" fmla="*/ 399 h 764"/>
                  <a:gd name="T8" fmla="*/ 415 w 1272"/>
                  <a:gd name="T9" fmla="*/ 437 h 764"/>
                  <a:gd name="T10" fmla="*/ 465 w 1272"/>
                  <a:gd name="T11" fmla="*/ 466 h 764"/>
                  <a:gd name="T12" fmla="*/ 518 w 1272"/>
                  <a:gd name="T13" fmla="*/ 488 h 764"/>
                  <a:gd name="T14" fmla="*/ 575 w 1272"/>
                  <a:gd name="T15" fmla="*/ 502 h 764"/>
                  <a:gd name="T16" fmla="*/ 635 w 1272"/>
                  <a:gd name="T17" fmla="*/ 507 h 764"/>
                  <a:gd name="T18" fmla="*/ 697 w 1272"/>
                  <a:gd name="T19" fmla="*/ 502 h 764"/>
                  <a:gd name="T20" fmla="*/ 754 w 1272"/>
                  <a:gd name="T21" fmla="*/ 488 h 764"/>
                  <a:gd name="T22" fmla="*/ 807 w 1272"/>
                  <a:gd name="T23" fmla="*/ 466 h 764"/>
                  <a:gd name="T24" fmla="*/ 857 w 1272"/>
                  <a:gd name="T25" fmla="*/ 437 h 764"/>
                  <a:gd name="T26" fmla="*/ 902 w 1272"/>
                  <a:gd name="T27" fmla="*/ 399 h 764"/>
                  <a:gd name="T28" fmla="*/ 940 w 1272"/>
                  <a:gd name="T29" fmla="*/ 356 h 764"/>
                  <a:gd name="T30" fmla="*/ 971 w 1272"/>
                  <a:gd name="T31" fmla="*/ 308 h 764"/>
                  <a:gd name="T32" fmla="*/ 995 w 1272"/>
                  <a:gd name="T33" fmla="*/ 256 h 764"/>
                  <a:gd name="T34" fmla="*/ 279 w 1272"/>
                  <a:gd name="T35" fmla="*/ 256 h 764"/>
                  <a:gd name="T36" fmla="*/ 127 w 1272"/>
                  <a:gd name="T37" fmla="*/ 0 h 764"/>
                  <a:gd name="T38" fmla="*/ 1145 w 1272"/>
                  <a:gd name="T39" fmla="*/ 0 h 764"/>
                  <a:gd name="T40" fmla="*/ 1179 w 1272"/>
                  <a:gd name="T41" fmla="*/ 3 h 764"/>
                  <a:gd name="T42" fmla="*/ 1209 w 1272"/>
                  <a:gd name="T43" fmla="*/ 17 h 764"/>
                  <a:gd name="T44" fmla="*/ 1234 w 1272"/>
                  <a:gd name="T45" fmla="*/ 37 h 764"/>
                  <a:gd name="T46" fmla="*/ 1255 w 1272"/>
                  <a:gd name="T47" fmla="*/ 63 h 764"/>
                  <a:gd name="T48" fmla="*/ 1267 w 1272"/>
                  <a:gd name="T49" fmla="*/ 93 h 764"/>
                  <a:gd name="T50" fmla="*/ 1272 w 1272"/>
                  <a:gd name="T51" fmla="*/ 127 h 764"/>
                  <a:gd name="T52" fmla="*/ 1267 w 1272"/>
                  <a:gd name="T53" fmla="*/ 206 h 764"/>
                  <a:gd name="T54" fmla="*/ 1253 w 1272"/>
                  <a:gd name="T55" fmla="*/ 284 h 764"/>
                  <a:gd name="T56" fmla="*/ 1229 w 1272"/>
                  <a:gd name="T57" fmla="*/ 358 h 764"/>
                  <a:gd name="T58" fmla="*/ 1198 w 1272"/>
                  <a:gd name="T59" fmla="*/ 426 h 764"/>
                  <a:gd name="T60" fmla="*/ 1159 w 1272"/>
                  <a:gd name="T61" fmla="*/ 490 h 764"/>
                  <a:gd name="T62" fmla="*/ 1112 w 1272"/>
                  <a:gd name="T63" fmla="*/ 549 h 764"/>
                  <a:gd name="T64" fmla="*/ 1059 w 1272"/>
                  <a:gd name="T65" fmla="*/ 602 h 764"/>
                  <a:gd name="T66" fmla="*/ 1000 w 1272"/>
                  <a:gd name="T67" fmla="*/ 648 h 764"/>
                  <a:gd name="T68" fmla="*/ 935 w 1272"/>
                  <a:gd name="T69" fmla="*/ 688 h 764"/>
                  <a:gd name="T70" fmla="*/ 866 w 1272"/>
                  <a:gd name="T71" fmla="*/ 721 h 764"/>
                  <a:gd name="T72" fmla="*/ 792 w 1272"/>
                  <a:gd name="T73" fmla="*/ 743 h 764"/>
                  <a:gd name="T74" fmla="*/ 716 w 1272"/>
                  <a:gd name="T75" fmla="*/ 759 h 764"/>
                  <a:gd name="T76" fmla="*/ 635 w 1272"/>
                  <a:gd name="T77" fmla="*/ 764 h 764"/>
                  <a:gd name="T78" fmla="*/ 556 w 1272"/>
                  <a:gd name="T79" fmla="*/ 759 h 764"/>
                  <a:gd name="T80" fmla="*/ 480 w 1272"/>
                  <a:gd name="T81" fmla="*/ 743 h 764"/>
                  <a:gd name="T82" fmla="*/ 406 w 1272"/>
                  <a:gd name="T83" fmla="*/ 721 h 764"/>
                  <a:gd name="T84" fmla="*/ 337 w 1272"/>
                  <a:gd name="T85" fmla="*/ 688 h 764"/>
                  <a:gd name="T86" fmla="*/ 274 w 1272"/>
                  <a:gd name="T87" fmla="*/ 648 h 764"/>
                  <a:gd name="T88" fmla="*/ 214 w 1272"/>
                  <a:gd name="T89" fmla="*/ 602 h 764"/>
                  <a:gd name="T90" fmla="*/ 160 w 1272"/>
                  <a:gd name="T91" fmla="*/ 549 h 764"/>
                  <a:gd name="T92" fmla="*/ 114 w 1272"/>
                  <a:gd name="T93" fmla="*/ 490 h 764"/>
                  <a:gd name="T94" fmla="*/ 74 w 1272"/>
                  <a:gd name="T95" fmla="*/ 426 h 764"/>
                  <a:gd name="T96" fmla="*/ 43 w 1272"/>
                  <a:gd name="T97" fmla="*/ 358 h 764"/>
                  <a:gd name="T98" fmla="*/ 19 w 1272"/>
                  <a:gd name="T99" fmla="*/ 284 h 764"/>
                  <a:gd name="T100" fmla="*/ 5 w 1272"/>
                  <a:gd name="T101" fmla="*/ 206 h 764"/>
                  <a:gd name="T102" fmla="*/ 0 w 1272"/>
                  <a:gd name="T103" fmla="*/ 127 h 764"/>
                  <a:gd name="T104" fmla="*/ 5 w 1272"/>
                  <a:gd name="T105" fmla="*/ 93 h 764"/>
                  <a:gd name="T106" fmla="*/ 17 w 1272"/>
                  <a:gd name="T107" fmla="*/ 63 h 764"/>
                  <a:gd name="T108" fmla="*/ 38 w 1272"/>
                  <a:gd name="T109" fmla="*/ 37 h 764"/>
                  <a:gd name="T110" fmla="*/ 64 w 1272"/>
                  <a:gd name="T111" fmla="*/ 17 h 764"/>
                  <a:gd name="T112" fmla="*/ 95 w 1272"/>
                  <a:gd name="T113" fmla="*/ 3 h 764"/>
                  <a:gd name="T114" fmla="*/ 127 w 1272"/>
                  <a:gd name="T115" fmla="*/ 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72" h="764">
                    <a:moveTo>
                      <a:pt x="279" y="256"/>
                    </a:moveTo>
                    <a:lnTo>
                      <a:pt x="301" y="308"/>
                    </a:lnTo>
                    <a:lnTo>
                      <a:pt x="334" y="356"/>
                    </a:lnTo>
                    <a:lnTo>
                      <a:pt x="372" y="399"/>
                    </a:lnTo>
                    <a:lnTo>
                      <a:pt x="415" y="437"/>
                    </a:lnTo>
                    <a:lnTo>
                      <a:pt x="465" y="466"/>
                    </a:lnTo>
                    <a:lnTo>
                      <a:pt x="518" y="488"/>
                    </a:lnTo>
                    <a:lnTo>
                      <a:pt x="575" y="502"/>
                    </a:lnTo>
                    <a:lnTo>
                      <a:pt x="635" y="507"/>
                    </a:lnTo>
                    <a:lnTo>
                      <a:pt x="697" y="502"/>
                    </a:lnTo>
                    <a:lnTo>
                      <a:pt x="754" y="488"/>
                    </a:lnTo>
                    <a:lnTo>
                      <a:pt x="807" y="466"/>
                    </a:lnTo>
                    <a:lnTo>
                      <a:pt x="857" y="437"/>
                    </a:lnTo>
                    <a:lnTo>
                      <a:pt x="902" y="399"/>
                    </a:lnTo>
                    <a:lnTo>
                      <a:pt x="940" y="356"/>
                    </a:lnTo>
                    <a:lnTo>
                      <a:pt x="971" y="308"/>
                    </a:lnTo>
                    <a:lnTo>
                      <a:pt x="995" y="256"/>
                    </a:lnTo>
                    <a:lnTo>
                      <a:pt x="279" y="256"/>
                    </a:lnTo>
                    <a:close/>
                    <a:moveTo>
                      <a:pt x="127" y="0"/>
                    </a:moveTo>
                    <a:lnTo>
                      <a:pt x="1145" y="0"/>
                    </a:lnTo>
                    <a:lnTo>
                      <a:pt x="1179" y="3"/>
                    </a:lnTo>
                    <a:lnTo>
                      <a:pt x="1209" y="17"/>
                    </a:lnTo>
                    <a:lnTo>
                      <a:pt x="1234" y="37"/>
                    </a:lnTo>
                    <a:lnTo>
                      <a:pt x="1255" y="63"/>
                    </a:lnTo>
                    <a:lnTo>
                      <a:pt x="1267" y="93"/>
                    </a:lnTo>
                    <a:lnTo>
                      <a:pt x="1272" y="127"/>
                    </a:lnTo>
                    <a:lnTo>
                      <a:pt x="1267" y="206"/>
                    </a:lnTo>
                    <a:lnTo>
                      <a:pt x="1253" y="284"/>
                    </a:lnTo>
                    <a:lnTo>
                      <a:pt x="1229" y="358"/>
                    </a:lnTo>
                    <a:lnTo>
                      <a:pt x="1198" y="426"/>
                    </a:lnTo>
                    <a:lnTo>
                      <a:pt x="1159" y="490"/>
                    </a:lnTo>
                    <a:lnTo>
                      <a:pt x="1112" y="549"/>
                    </a:lnTo>
                    <a:lnTo>
                      <a:pt x="1059" y="602"/>
                    </a:lnTo>
                    <a:lnTo>
                      <a:pt x="1000" y="648"/>
                    </a:lnTo>
                    <a:lnTo>
                      <a:pt x="935" y="688"/>
                    </a:lnTo>
                    <a:lnTo>
                      <a:pt x="866" y="721"/>
                    </a:lnTo>
                    <a:lnTo>
                      <a:pt x="792" y="743"/>
                    </a:lnTo>
                    <a:lnTo>
                      <a:pt x="716" y="759"/>
                    </a:lnTo>
                    <a:lnTo>
                      <a:pt x="635" y="764"/>
                    </a:lnTo>
                    <a:lnTo>
                      <a:pt x="556" y="759"/>
                    </a:lnTo>
                    <a:lnTo>
                      <a:pt x="480" y="743"/>
                    </a:lnTo>
                    <a:lnTo>
                      <a:pt x="406" y="721"/>
                    </a:lnTo>
                    <a:lnTo>
                      <a:pt x="337" y="688"/>
                    </a:lnTo>
                    <a:lnTo>
                      <a:pt x="274" y="648"/>
                    </a:lnTo>
                    <a:lnTo>
                      <a:pt x="214" y="602"/>
                    </a:lnTo>
                    <a:lnTo>
                      <a:pt x="160" y="549"/>
                    </a:lnTo>
                    <a:lnTo>
                      <a:pt x="114" y="490"/>
                    </a:lnTo>
                    <a:lnTo>
                      <a:pt x="74" y="426"/>
                    </a:lnTo>
                    <a:lnTo>
                      <a:pt x="43" y="358"/>
                    </a:lnTo>
                    <a:lnTo>
                      <a:pt x="19" y="284"/>
                    </a:lnTo>
                    <a:lnTo>
                      <a:pt x="5" y="206"/>
                    </a:lnTo>
                    <a:lnTo>
                      <a:pt x="0" y="127"/>
                    </a:lnTo>
                    <a:lnTo>
                      <a:pt x="5" y="93"/>
                    </a:lnTo>
                    <a:lnTo>
                      <a:pt x="17" y="63"/>
                    </a:lnTo>
                    <a:lnTo>
                      <a:pt x="38" y="37"/>
                    </a:lnTo>
                    <a:lnTo>
                      <a:pt x="64" y="17"/>
                    </a:lnTo>
                    <a:lnTo>
                      <a:pt x="95" y="3"/>
                    </a:lnTo>
                    <a:lnTo>
                      <a:pt x="1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13" name="Freeform 28"/>
              <p:cNvSpPr/>
              <p:nvPr/>
            </p:nvSpPr>
            <p:spPr bwMode="auto">
              <a:xfrm>
                <a:off x="6837" y="4232"/>
                <a:ext cx="811" cy="1049"/>
              </a:xfrm>
              <a:custGeom>
                <a:avLst/>
                <a:gdLst>
                  <a:gd name="T0" fmla="*/ 142 w 1624"/>
                  <a:gd name="T1" fmla="*/ 2 h 2098"/>
                  <a:gd name="T2" fmla="*/ 161 w 1624"/>
                  <a:gd name="T3" fmla="*/ 5 h 2098"/>
                  <a:gd name="T4" fmla="*/ 178 w 1624"/>
                  <a:gd name="T5" fmla="*/ 10 h 2098"/>
                  <a:gd name="T6" fmla="*/ 195 w 1624"/>
                  <a:gd name="T7" fmla="*/ 19 h 2098"/>
                  <a:gd name="T8" fmla="*/ 207 w 1624"/>
                  <a:gd name="T9" fmla="*/ 28 h 2098"/>
                  <a:gd name="T10" fmla="*/ 763 w 1624"/>
                  <a:gd name="T11" fmla="*/ 10 h 2098"/>
                  <a:gd name="T12" fmla="*/ 861 w 1624"/>
                  <a:gd name="T13" fmla="*/ 10 h 2098"/>
                  <a:gd name="T14" fmla="*/ 1417 w 1624"/>
                  <a:gd name="T15" fmla="*/ 28 h 2098"/>
                  <a:gd name="T16" fmla="*/ 1429 w 1624"/>
                  <a:gd name="T17" fmla="*/ 19 h 2098"/>
                  <a:gd name="T18" fmla="*/ 1447 w 1624"/>
                  <a:gd name="T19" fmla="*/ 10 h 2098"/>
                  <a:gd name="T20" fmla="*/ 1464 w 1624"/>
                  <a:gd name="T21" fmla="*/ 5 h 2098"/>
                  <a:gd name="T22" fmla="*/ 1483 w 1624"/>
                  <a:gd name="T23" fmla="*/ 2 h 2098"/>
                  <a:gd name="T24" fmla="*/ 1502 w 1624"/>
                  <a:gd name="T25" fmla="*/ 0 h 2098"/>
                  <a:gd name="T26" fmla="*/ 1519 w 1624"/>
                  <a:gd name="T27" fmla="*/ 3 h 2098"/>
                  <a:gd name="T28" fmla="*/ 1531 w 1624"/>
                  <a:gd name="T29" fmla="*/ 5 h 2098"/>
                  <a:gd name="T30" fmla="*/ 1550 w 1624"/>
                  <a:gd name="T31" fmla="*/ 12 h 2098"/>
                  <a:gd name="T32" fmla="*/ 1567 w 1624"/>
                  <a:gd name="T33" fmla="*/ 22 h 2098"/>
                  <a:gd name="T34" fmla="*/ 1581 w 1624"/>
                  <a:gd name="T35" fmla="*/ 33 h 2098"/>
                  <a:gd name="T36" fmla="*/ 1595 w 1624"/>
                  <a:gd name="T37" fmla="*/ 46 h 2098"/>
                  <a:gd name="T38" fmla="*/ 1601 w 1624"/>
                  <a:gd name="T39" fmla="*/ 57 h 2098"/>
                  <a:gd name="T40" fmla="*/ 1612 w 1624"/>
                  <a:gd name="T41" fmla="*/ 74 h 2098"/>
                  <a:gd name="T42" fmla="*/ 1619 w 1624"/>
                  <a:gd name="T43" fmla="*/ 91 h 2098"/>
                  <a:gd name="T44" fmla="*/ 1622 w 1624"/>
                  <a:gd name="T45" fmla="*/ 108 h 2098"/>
                  <a:gd name="T46" fmla="*/ 1624 w 1624"/>
                  <a:gd name="T47" fmla="*/ 127 h 2098"/>
                  <a:gd name="T48" fmla="*/ 1622 w 1624"/>
                  <a:gd name="T49" fmla="*/ 146 h 2098"/>
                  <a:gd name="T50" fmla="*/ 1619 w 1624"/>
                  <a:gd name="T51" fmla="*/ 162 h 2098"/>
                  <a:gd name="T52" fmla="*/ 1094 w 1624"/>
                  <a:gd name="T53" fmla="*/ 2062 h 2098"/>
                  <a:gd name="T54" fmla="*/ 1002 w 1624"/>
                  <a:gd name="T55" fmla="*/ 2098 h 2098"/>
                  <a:gd name="T56" fmla="*/ 913 w 1624"/>
                  <a:gd name="T57" fmla="*/ 2060 h 2098"/>
                  <a:gd name="T58" fmla="*/ 875 w 1624"/>
                  <a:gd name="T59" fmla="*/ 1973 h 2098"/>
                  <a:gd name="T60" fmla="*/ 1233 w 1624"/>
                  <a:gd name="T61" fmla="*/ 496 h 2098"/>
                  <a:gd name="T62" fmla="*/ 1137 w 1624"/>
                  <a:gd name="T63" fmla="*/ 523 h 2098"/>
                  <a:gd name="T64" fmla="*/ 811 w 1624"/>
                  <a:gd name="T65" fmla="*/ 291 h 2098"/>
                  <a:gd name="T66" fmla="*/ 498 w 1624"/>
                  <a:gd name="T67" fmla="*/ 522 h 2098"/>
                  <a:gd name="T68" fmla="*/ 417 w 1624"/>
                  <a:gd name="T69" fmla="*/ 511 h 2098"/>
                  <a:gd name="T70" fmla="*/ 746 w 1624"/>
                  <a:gd name="T71" fmla="*/ 1938 h 2098"/>
                  <a:gd name="T72" fmla="*/ 732 w 1624"/>
                  <a:gd name="T73" fmla="*/ 2034 h 2098"/>
                  <a:gd name="T74" fmla="*/ 655 w 1624"/>
                  <a:gd name="T75" fmla="*/ 2095 h 2098"/>
                  <a:gd name="T76" fmla="*/ 558 w 1624"/>
                  <a:gd name="T77" fmla="*/ 2083 h 2098"/>
                  <a:gd name="T78" fmla="*/ 498 w 1624"/>
                  <a:gd name="T79" fmla="*/ 2004 h 2098"/>
                  <a:gd name="T80" fmla="*/ 4 w 1624"/>
                  <a:gd name="T81" fmla="*/ 151 h 2098"/>
                  <a:gd name="T82" fmla="*/ 0 w 1624"/>
                  <a:gd name="T83" fmla="*/ 133 h 2098"/>
                  <a:gd name="T84" fmla="*/ 2 w 1624"/>
                  <a:gd name="T85" fmla="*/ 115 h 2098"/>
                  <a:gd name="T86" fmla="*/ 6 w 1624"/>
                  <a:gd name="T87" fmla="*/ 96 h 2098"/>
                  <a:gd name="T88" fmla="*/ 11 w 1624"/>
                  <a:gd name="T89" fmla="*/ 79 h 2098"/>
                  <a:gd name="T90" fmla="*/ 19 w 1624"/>
                  <a:gd name="T91" fmla="*/ 62 h 2098"/>
                  <a:gd name="T92" fmla="*/ 28 w 1624"/>
                  <a:gd name="T93" fmla="*/ 50 h 2098"/>
                  <a:gd name="T94" fmla="*/ 38 w 1624"/>
                  <a:gd name="T95" fmla="*/ 38 h 2098"/>
                  <a:gd name="T96" fmla="*/ 54 w 1624"/>
                  <a:gd name="T97" fmla="*/ 26 h 2098"/>
                  <a:gd name="T98" fmla="*/ 69 w 1624"/>
                  <a:gd name="T99" fmla="*/ 16 h 2098"/>
                  <a:gd name="T100" fmla="*/ 87 w 1624"/>
                  <a:gd name="T101" fmla="*/ 9 h 2098"/>
                  <a:gd name="T102" fmla="*/ 99 w 1624"/>
                  <a:gd name="T103" fmla="*/ 3 h 2098"/>
                  <a:gd name="T104" fmla="*/ 118 w 1624"/>
                  <a:gd name="T105" fmla="*/ 2 h 2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4" h="2098">
                    <a:moveTo>
                      <a:pt x="130" y="0"/>
                    </a:moveTo>
                    <a:lnTo>
                      <a:pt x="136" y="0"/>
                    </a:lnTo>
                    <a:lnTo>
                      <a:pt x="142" y="2"/>
                    </a:lnTo>
                    <a:lnTo>
                      <a:pt x="148" y="2"/>
                    </a:lnTo>
                    <a:lnTo>
                      <a:pt x="154" y="3"/>
                    </a:lnTo>
                    <a:lnTo>
                      <a:pt x="161" y="5"/>
                    </a:lnTo>
                    <a:lnTo>
                      <a:pt x="167" y="7"/>
                    </a:lnTo>
                    <a:lnTo>
                      <a:pt x="173" y="9"/>
                    </a:lnTo>
                    <a:lnTo>
                      <a:pt x="178" y="10"/>
                    </a:lnTo>
                    <a:lnTo>
                      <a:pt x="183" y="12"/>
                    </a:lnTo>
                    <a:lnTo>
                      <a:pt x="190" y="16"/>
                    </a:lnTo>
                    <a:lnTo>
                      <a:pt x="195" y="19"/>
                    </a:lnTo>
                    <a:lnTo>
                      <a:pt x="200" y="22"/>
                    </a:lnTo>
                    <a:lnTo>
                      <a:pt x="205" y="26"/>
                    </a:lnTo>
                    <a:lnTo>
                      <a:pt x="207" y="28"/>
                    </a:lnTo>
                    <a:lnTo>
                      <a:pt x="470" y="232"/>
                    </a:lnTo>
                    <a:lnTo>
                      <a:pt x="734" y="28"/>
                    </a:lnTo>
                    <a:lnTo>
                      <a:pt x="763" y="10"/>
                    </a:lnTo>
                    <a:lnTo>
                      <a:pt x="796" y="2"/>
                    </a:lnTo>
                    <a:lnTo>
                      <a:pt x="828" y="2"/>
                    </a:lnTo>
                    <a:lnTo>
                      <a:pt x="861" y="10"/>
                    </a:lnTo>
                    <a:lnTo>
                      <a:pt x="890" y="28"/>
                    </a:lnTo>
                    <a:lnTo>
                      <a:pt x="1154" y="234"/>
                    </a:lnTo>
                    <a:lnTo>
                      <a:pt x="1417" y="28"/>
                    </a:lnTo>
                    <a:lnTo>
                      <a:pt x="1419" y="26"/>
                    </a:lnTo>
                    <a:lnTo>
                      <a:pt x="1424" y="22"/>
                    </a:lnTo>
                    <a:lnTo>
                      <a:pt x="1429" y="19"/>
                    </a:lnTo>
                    <a:lnTo>
                      <a:pt x="1434" y="16"/>
                    </a:lnTo>
                    <a:lnTo>
                      <a:pt x="1441" y="12"/>
                    </a:lnTo>
                    <a:lnTo>
                      <a:pt x="1447" y="10"/>
                    </a:lnTo>
                    <a:lnTo>
                      <a:pt x="1452" y="9"/>
                    </a:lnTo>
                    <a:lnTo>
                      <a:pt x="1459" y="7"/>
                    </a:lnTo>
                    <a:lnTo>
                      <a:pt x="1464" y="5"/>
                    </a:lnTo>
                    <a:lnTo>
                      <a:pt x="1471" y="3"/>
                    </a:lnTo>
                    <a:lnTo>
                      <a:pt x="1476" y="2"/>
                    </a:lnTo>
                    <a:lnTo>
                      <a:pt x="1483" y="2"/>
                    </a:lnTo>
                    <a:lnTo>
                      <a:pt x="1488" y="0"/>
                    </a:lnTo>
                    <a:lnTo>
                      <a:pt x="1495" y="0"/>
                    </a:lnTo>
                    <a:lnTo>
                      <a:pt x="1502" y="0"/>
                    </a:lnTo>
                    <a:lnTo>
                      <a:pt x="1507" y="2"/>
                    </a:lnTo>
                    <a:lnTo>
                      <a:pt x="1514" y="2"/>
                    </a:lnTo>
                    <a:lnTo>
                      <a:pt x="1519" y="3"/>
                    </a:lnTo>
                    <a:lnTo>
                      <a:pt x="1526" y="3"/>
                    </a:lnTo>
                    <a:lnTo>
                      <a:pt x="1529" y="5"/>
                    </a:lnTo>
                    <a:lnTo>
                      <a:pt x="1531" y="5"/>
                    </a:lnTo>
                    <a:lnTo>
                      <a:pt x="1539" y="9"/>
                    </a:lnTo>
                    <a:lnTo>
                      <a:pt x="1545" y="10"/>
                    </a:lnTo>
                    <a:lnTo>
                      <a:pt x="1550" y="12"/>
                    </a:lnTo>
                    <a:lnTo>
                      <a:pt x="1555" y="16"/>
                    </a:lnTo>
                    <a:lnTo>
                      <a:pt x="1562" y="19"/>
                    </a:lnTo>
                    <a:lnTo>
                      <a:pt x="1567" y="22"/>
                    </a:lnTo>
                    <a:lnTo>
                      <a:pt x="1572" y="26"/>
                    </a:lnTo>
                    <a:lnTo>
                      <a:pt x="1577" y="29"/>
                    </a:lnTo>
                    <a:lnTo>
                      <a:pt x="1581" y="33"/>
                    </a:lnTo>
                    <a:lnTo>
                      <a:pt x="1586" y="38"/>
                    </a:lnTo>
                    <a:lnTo>
                      <a:pt x="1589" y="41"/>
                    </a:lnTo>
                    <a:lnTo>
                      <a:pt x="1595" y="46"/>
                    </a:lnTo>
                    <a:lnTo>
                      <a:pt x="1596" y="50"/>
                    </a:lnTo>
                    <a:lnTo>
                      <a:pt x="1598" y="52"/>
                    </a:lnTo>
                    <a:lnTo>
                      <a:pt x="1601" y="57"/>
                    </a:lnTo>
                    <a:lnTo>
                      <a:pt x="1605" y="62"/>
                    </a:lnTo>
                    <a:lnTo>
                      <a:pt x="1608" y="67"/>
                    </a:lnTo>
                    <a:lnTo>
                      <a:pt x="1612" y="74"/>
                    </a:lnTo>
                    <a:lnTo>
                      <a:pt x="1614" y="79"/>
                    </a:lnTo>
                    <a:lnTo>
                      <a:pt x="1617" y="84"/>
                    </a:lnTo>
                    <a:lnTo>
                      <a:pt x="1619" y="91"/>
                    </a:lnTo>
                    <a:lnTo>
                      <a:pt x="1620" y="96"/>
                    </a:lnTo>
                    <a:lnTo>
                      <a:pt x="1620" y="103"/>
                    </a:lnTo>
                    <a:lnTo>
                      <a:pt x="1622" y="108"/>
                    </a:lnTo>
                    <a:lnTo>
                      <a:pt x="1624" y="115"/>
                    </a:lnTo>
                    <a:lnTo>
                      <a:pt x="1624" y="121"/>
                    </a:lnTo>
                    <a:lnTo>
                      <a:pt x="1624" y="127"/>
                    </a:lnTo>
                    <a:lnTo>
                      <a:pt x="1624" y="133"/>
                    </a:lnTo>
                    <a:lnTo>
                      <a:pt x="1624" y="139"/>
                    </a:lnTo>
                    <a:lnTo>
                      <a:pt x="1622" y="146"/>
                    </a:lnTo>
                    <a:lnTo>
                      <a:pt x="1622" y="151"/>
                    </a:lnTo>
                    <a:lnTo>
                      <a:pt x="1620" y="158"/>
                    </a:lnTo>
                    <a:lnTo>
                      <a:pt x="1619" y="162"/>
                    </a:lnTo>
                    <a:lnTo>
                      <a:pt x="1126" y="2004"/>
                    </a:lnTo>
                    <a:lnTo>
                      <a:pt x="1114" y="2036"/>
                    </a:lnTo>
                    <a:lnTo>
                      <a:pt x="1094" y="2062"/>
                    </a:lnTo>
                    <a:lnTo>
                      <a:pt x="1066" y="2083"/>
                    </a:lnTo>
                    <a:lnTo>
                      <a:pt x="1037" y="2095"/>
                    </a:lnTo>
                    <a:lnTo>
                      <a:pt x="1002" y="2098"/>
                    </a:lnTo>
                    <a:lnTo>
                      <a:pt x="970" y="2095"/>
                    </a:lnTo>
                    <a:lnTo>
                      <a:pt x="939" y="2081"/>
                    </a:lnTo>
                    <a:lnTo>
                      <a:pt x="913" y="2060"/>
                    </a:lnTo>
                    <a:lnTo>
                      <a:pt x="892" y="2034"/>
                    </a:lnTo>
                    <a:lnTo>
                      <a:pt x="880" y="2005"/>
                    </a:lnTo>
                    <a:lnTo>
                      <a:pt x="875" y="1973"/>
                    </a:lnTo>
                    <a:lnTo>
                      <a:pt x="880" y="1938"/>
                    </a:lnTo>
                    <a:lnTo>
                      <a:pt x="1273" y="465"/>
                    </a:lnTo>
                    <a:lnTo>
                      <a:pt x="1233" y="496"/>
                    </a:lnTo>
                    <a:lnTo>
                      <a:pt x="1204" y="515"/>
                    </a:lnTo>
                    <a:lnTo>
                      <a:pt x="1171" y="523"/>
                    </a:lnTo>
                    <a:lnTo>
                      <a:pt x="1137" y="523"/>
                    </a:lnTo>
                    <a:lnTo>
                      <a:pt x="1106" y="515"/>
                    </a:lnTo>
                    <a:lnTo>
                      <a:pt x="1075" y="496"/>
                    </a:lnTo>
                    <a:lnTo>
                      <a:pt x="811" y="291"/>
                    </a:lnTo>
                    <a:lnTo>
                      <a:pt x="550" y="496"/>
                    </a:lnTo>
                    <a:lnTo>
                      <a:pt x="526" y="511"/>
                    </a:lnTo>
                    <a:lnTo>
                      <a:pt x="498" y="522"/>
                    </a:lnTo>
                    <a:lnTo>
                      <a:pt x="470" y="523"/>
                    </a:lnTo>
                    <a:lnTo>
                      <a:pt x="443" y="522"/>
                    </a:lnTo>
                    <a:lnTo>
                      <a:pt x="417" y="511"/>
                    </a:lnTo>
                    <a:lnTo>
                      <a:pt x="391" y="496"/>
                    </a:lnTo>
                    <a:lnTo>
                      <a:pt x="352" y="465"/>
                    </a:lnTo>
                    <a:lnTo>
                      <a:pt x="746" y="1938"/>
                    </a:lnTo>
                    <a:lnTo>
                      <a:pt x="749" y="1973"/>
                    </a:lnTo>
                    <a:lnTo>
                      <a:pt x="746" y="2005"/>
                    </a:lnTo>
                    <a:lnTo>
                      <a:pt x="732" y="2034"/>
                    </a:lnTo>
                    <a:lnTo>
                      <a:pt x="713" y="2060"/>
                    </a:lnTo>
                    <a:lnTo>
                      <a:pt x="686" y="2081"/>
                    </a:lnTo>
                    <a:lnTo>
                      <a:pt x="655" y="2095"/>
                    </a:lnTo>
                    <a:lnTo>
                      <a:pt x="622" y="2098"/>
                    </a:lnTo>
                    <a:lnTo>
                      <a:pt x="589" y="2095"/>
                    </a:lnTo>
                    <a:lnTo>
                      <a:pt x="558" y="2083"/>
                    </a:lnTo>
                    <a:lnTo>
                      <a:pt x="532" y="2062"/>
                    </a:lnTo>
                    <a:lnTo>
                      <a:pt x="512" y="2036"/>
                    </a:lnTo>
                    <a:lnTo>
                      <a:pt x="498" y="2004"/>
                    </a:lnTo>
                    <a:lnTo>
                      <a:pt x="6" y="162"/>
                    </a:lnTo>
                    <a:lnTo>
                      <a:pt x="4" y="158"/>
                    </a:lnTo>
                    <a:lnTo>
                      <a:pt x="4" y="151"/>
                    </a:lnTo>
                    <a:lnTo>
                      <a:pt x="2" y="146"/>
                    </a:lnTo>
                    <a:lnTo>
                      <a:pt x="2" y="139"/>
                    </a:lnTo>
                    <a:lnTo>
                      <a:pt x="0" y="133"/>
                    </a:lnTo>
                    <a:lnTo>
                      <a:pt x="0" y="127"/>
                    </a:lnTo>
                    <a:lnTo>
                      <a:pt x="0" y="121"/>
                    </a:lnTo>
                    <a:lnTo>
                      <a:pt x="2" y="115"/>
                    </a:lnTo>
                    <a:lnTo>
                      <a:pt x="2" y="108"/>
                    </a:lnTo>
                    <a:lnTo>
                      <a:pt x="4" y="103"/>
                    </a:lnTo>
                    <a:lnTo>
                      <a:pt x="6" y="96"/>
                    </a:lnTo>
                    <a:lnTo>
                      <a:pt x="7" y="91"/>
                    </a:lnTo>
                    <a:lnTo>
                      <a:pt x="9" y="84"/>
                    </a:lnTo>
                    <a:lnTo>
                      <a:pt x="11" y="79"/>
                    </a:lnTo>
                    <a:lnTo>
                      <a:pt x="12" y="74"/>
                    </a:lnTo>
                    <a:lnTo>
                      <a:pt x="16" y="67"/>
                    </a:lnTo>
                    <a:lnTo>
                      <a:pt x="19" y="62"/>
                    </a:lnTo>
                    <a:lnTo>
                      <a:pt x="23" y="57"/>
                    </a:lnTo>
                    <a:lnTo>
                      <a:pt x="26" y="52"/>
                    </a:lnTo>
                    <a:lnTo>
                      <a:pt x="28" y="50"/>
                    </a:lnTo>
                    <a:lnTo>
                      <a:pt x="30" y="46"/>
                    </a:lnTo>
                    <a:lnTo>
                      <a:pt x="35" y="41"/>
                    </a:lnTo>
                    <a:lnTo>
                      <a:pt x="38" y="38"/>
                    </a:lnTo>
                    <a:lnTo>
                      <a:pt x="43" y="33"/>
                    </a:lnTo>
                    <a:lnTo>
                      <a:pt x="49" y="29"/>
                    </a:lnTo>
                    <a:lnTo>
                      <a:pt x="54" y="26"/>
                    </a:lnTo>
                    <a:lnTo>
                      <a:pt x="59" y="22"/>
                    </a:lnTo>
                    <a:lnTo>
                      <a:pt x="64" y="19"/>
                    </a:lnTo>
                    <a:lnTo>
                      <a:pt x="69" y="16"/>
                    </a:lnTo>
                    <a:lnTo>
                      <a:pt x="74" y="12"/>
                    </a:lnTo>
                    <a:lnTo>
                      <a:pt x="81" y="10"/>
                    </a:lnTo>
                    <a:lnTo>
                      <a:pt x="87" y="9"/>
                    </a:lnTo>
                    <a:lnTo>
                      <a:pt x="93" y="5"/>
                    </a:lnTo>
                    <a:lnTo>
                      <a:pt x="95" y="5"/>
                    </a:lnTo>
                    <a:lnTo>
                      <a:pt x="99" y="3"/>
                    </a:lnTo>
                    <a:lnTo>
                      <a:pt x="105" y="3"/>
                    </a:lnTo>
                    <a:lnTo>
                      <a:pt x="111" y="2"/>
                    </a:lnTo>
                    <a:lnTo>
                      <a:pt x="118" y="2"/>
                    </a:lnTo>
                    <a:lnTo>
                      <a:pt x="124" y="0"/>
                    </a:lnTo>
                    <a:lnTo>
                      <a:pt x="1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  <p:cxnSp>
          <p:nvCxnSpPr>
            <p:cNvPr id="9" name="3072 Conector recto"/>
            <p:cNvCxnSpPr/>
            <p:nvPr/>
          </p:nvCxnSpPr>
          <p:spPr>
            <a:xfrm>
              <a:off x="7502958" y="8077128"/>
              <a:ext cx="0" cy="292155"/>
            </a:xfrm>
            <a:prstGeom prst="line">
              <a:avLst/>
            </a:prstGeom>
            <a:grpFill/>
            <a:ln w="57150">
              <a:solidFill>
                <a:srgbClr val="18272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15" name="23 Trapecio"/>
          <p:cNvSpPr/>
          <p:nvPr/>
        </p:nvSpPr>
        <p:spPr>
          <a:xfrm>
            <a:off x="3229034" y="3429000"/>
            <a:ext cx="1153476" cy="774836"/>
          </a:xfrm>
          <a:custGeom>
            <a:avLst/>
            <a:gdLst>
              <a:gd name="connsiteX0" fmla="*/ 2295255 w 2296477"/>
              <a:gd name="connsiteY0" fmla="*/ 1540326 h 1540326"/>
              <a:gd name="connsiteX1" fmla="*/ 0 w 2296477"/>
              <a:gd name="connsiteY1" fmla="*/ 1540326 h 1540326"/>
              <a:gd name="connsiteX2" fmla="*/ 0 w 2296477"/>
              <a:gd name="connsiteY2" fmla="*/ 965739 h 1540326"/>
              <a:gd name="connsiteX3" fmla="*/ 180217 w 2296477"/>
              <a:gd name="connsiteY3" fmla="*/ 965739 h 1540326"/>
              <a:gd name="connsiteX4" fmla="*/ 332157 w 2296477"/>
              <a:gd name="connsiteY4" fmla="*/ 0 h 1540326"/>
              <a:gd name="connsiteX5" fmla="*/ 2296477 w 2296477"/>
              <a:gd name="connsiteY5" fmla="*/ 0 h 1540326"/>
              <a:gd name="connsiteX6" fmla="*/ 2115042 w 2296477"/>
              <a:gd name="connsiteY6" fmla="*/ 965739 h 1540326"/>
              <a:gd name="connsiteX7" fmla="*/ 2295255 w 2296477"/>
              <a:gd name="connsiteY7" fmla="*/ 965739 h 1540326"/>
              <a:gd name="connsiteX8" fmla="*/ 2295255 w 2296477"/>
              <a:gd name="connsiteY8" fmla="*/ 1540326 h 1540326"/>
              <a:gd name="connsiteX0-1" fmla="*/ 2295255 w 2299192"/>
              <a:gd name="connsiteY0-2" fmla="*/ 1540326 h 1540326"/>
              <a:gd name="connsiteX1-3" fmla="*/ 0 w 2299192"/>
              <a:gd name="connsiteY1-4" fmla="*/ 1540326 h 1540326"/>
              <a:gd name="connsiteX2-5" fmla="*/ 0 w 2299192"/>
              <a:gd name="connsiteY2-6" fmla="*/ 965739 h 1540326"/>
              <a:gd name="connsiteX3-7" fmla="*/ 180217 w 2299192"/>
              <a:gd name="connsiteY3-8" fmla="*/ 965739 h 1540326"/>
              <a:gd name="connsiteX4-9" fmla="*/ 332157 w 2299192"/>
              <a:gd name="connsiteY4-10" fmla="*/ 0 h 1540326"/>
              <a:gd name="connsiteX5-11" fmla="*/ 2296477 w 2299192"/>
              <a:gd name="connsiteY5-12" fmla="*/ 0 h 1540326"/>
              <a:gd name="connsiteX6-13" fmla="*/ 2299192 w 2299192"/>
              <a:gd name="connsiteY6-14" fmla="*/ 568864 h 1540326"/>
              <a:gd name="connsiteX7-15" fmla="*/ 2295255 w 2299192"/>
              <a:gd name="connsiteY7-16" fmla="*/ 965739 h 1540326"/>
              <a:gd name="connsiteX8-17" fmla="*/ 2295255 w 2299192"/>
              <a:gd name="connsiteY8-18" fmla="*/ 1540326 h 1540326"/>
              <a:gd name="connsiteX0-19" fmla="*/ 2295255 w 2299192"/>
              <a:gd name="connsiteY0-20" fmla="*/ 1540326 h 1540326"/>
              <a:gd name="connsiteX1-21" fmla="*/ 0 w 2299192"/>
              <a:gd name="connsiteY1-22" fmla="*/ 1540326 h 1540326"/>
              <a:gd name="connsiteX2-23" fmla="*/ 0 w 2299192"/>
              <a:gd name="connsiteY2-24" fmla="*/ 965739 h 1540326"/>
              <a:gd name="connsiteX3-25" fmla="*/ 180217 w 2299192"/>
              <a:gd name="connsiteY3-26" fmla="*/ 965739 h 1540326"/>
              <a:gd name="connsiteX4-27" fmla="*/ 332157 w 2299192"/>
              <a:gd name="connsiteY4-28" fmla="*/ 0 h 1540326"/>
              <a:gd name="connsiteX5-29" fmla="*/ 2296477 w 2299192"/>
              <a:gd name="connsiteY5-30" fmla="*/ 0 h 1540326"/>
              <a:gd name="connsiteX6-31" fmla="*/ 2299192 w 2299192"/>
              <a:gd name="connsiteY6-32" fmla="*/ 568864 h 1540326"/>
              <a:gd name="connsiteX7-33" fmla="*/ 2104755 w 2299192"/>
              <a:gd name="connsiteY7-34" fmla="*/ 578389 h 1540326"/>
              <a:gd name="connsiteX8-35" fmla="*/ 2295255 w 2299192"/>
              <a:gd name="connsiteY8-36" fmla="*/ 1540326 h 1540326"/>
              <a:gd name="connsiteX0-37" fmla="*/ 2295255 w 2299192"/>
              <a:gd name="connsiteY0-38" fmla="*/ 1540326 h 1540326"/>
              <a:gd name="connsiteX1-39" fmla="*/ 0 w 2299192"/>
              <a:gd name="connsiteY1-40" fmla="*/ 1540326 h 1540326"/>
              <a:gd name="connsiteX2-41" fmla="*/ 0 w 2299192"/>
              <a:gd name="connsiteY2-42" fmla="*/ 965739 h 1540326"/>
              <a:gd name="connsiteX3-43" fmla="*/ 180217 w 2299192"/>
              <a:gd name="connsiteY3-44" fmla="*/ 965739 h 1540326"/>
              <a:gd name="connsiteX4-45" fmla="*/ 332157 w 2299192"/>
              <a:gd name="connsiteY4-46" fmla="*/ 0 h 1540326"/>
              <a:gd name="connsiteX5-47" fmla="*/ 2296477 w 2299192"/>
              <a:gd name="connsiteY5-48" fmla="*/ 0 h 1540326"/>
              <a:gd name="connsiteX6-49" fmla="*/ 2299192 w 2299192"/>
              <a:gd name="connsiteY6-50" fmla="*/ 568864 h 1540326"/>
              <a:gd name="connsiteX7-51" fmla="*/ 2104755 w 2299192"/>
              <a:gd name="connsiteY7-52" fmla="*/ 578389 h 1540326"/>
              <a:gd name="connsiteX8-53" fmla="*/ 2295255 w 2299192"/>
              <a:gd name="connsiteY8-54" fmla="*/ 1540326 h 1540326"/>
              <a:gd name="connsiteX0-55" fmla="*/ 1717405 w 2299192"/>
              <a:gd name="connsiteY0-56" fmla="*/ 1413326 h 1540326"/>
              <a:gd name="connsiteX1-57" fmla="*/ 0 w 2299192"/>
              <a:gd name="connsiteY1-58" fmla="*/ 1540326 h 1540326"/>
              <a:gd name="connsiteX2-59" fmla="*/ 0 w 2299192"/>
              <a:gd name="connsiteY2-60" fmla="*/ 965739 h 1540326"/>
              <a:gd name="connsiteX3-61" fmla="*/ 180217 w 2299192"/>
              <a:gd name="connsiteY3-62" fmla="*/ 965739 h 1540326"/>
              <a:gd name="connsiteX4-63" fmla="*/ 332157 w 2299192"/>
              <a:gd name="connsiteY4-64" fmla="*/ 0 h 1540326"/>
              <a:gd name="connsiteX5-65" fmla="*/ 2296477 w 2299192"/>
              <a:gd name="connsiteY5-66" fmla="*/ 0 h 1540326"/>
              <a:gd name="connsiteX6-67" fmla="*/ 2299192 w 2299192"/>
              <a:gd name="connsiteY6-68" fmla="*/ 568864 h 1540326"/>
              <a:gd name="connsiteX7-69" fmla="*/ 2104755 w 2299192"/>
              <a:gd name="connsiteY7-70" fmla="*/ 578389 h 1540326"/>
              <a:gd name="connsiteX8-71" fmla="*/ 1717405 w 2299192"/>
              <a:gd name="connsiteY8-72" fmla="*/ 1413326 h 1540326"/>
              <a:gd name="connsiteX0-73" fmla="*/ 1968230 w 2299192"/>
              <a:gd name="connsiteY0-74" fmla="*/ 1543501 h 1543501"/>
              <a:gd name="connsiteX1-75" fmla="*/ 0 w 2299192"/>
              <a:gd name="connsiteY1-76" fmla="*/ 1540326 h 1543501"/>
              <a:gd name="connsiteX2-77" fmla="*/ 0 w 2299192"/>
              <a:gd name="connsiteY2-78" fmla="*/ 965739 h 1543501"/>
              <a:gd name="connsiteX3-79" fmla="*/ 180217 w 2299192"/>
              <a:gd name="connsiteY3-80" fmla="*/ 965739 h 1543501"/>
              <a:gd name="connsiteX4-81" fmla="*/ 332157 w 2299192"/>
              <a:gd name="connsiteY4-82" fmla="*/ 0 h 1543501"/>
              <a:gd name="connsiteX5-83" fmla="*/ 2296477 w 2299192"/>
              <a:gd name="connsiteY5-84" fmla="*/ 0 h 1543501"/>
              <a:gd name="connsiteX6-85" fmla="*/ 2299192 w 2299192"/>
              <a:gd name="connsiteY6-86" fmla="*/ 568864 h 1543501"/>
              <a:gd name="connsiteX7-87" fmla="*/ 2104755 w 2299192"/>
              <a:gd name="connsiteY7-88" fmla="*/ 578389 h 1543501"/>
              <a:gd name="connsiteX8-89" fmla="*/ 1968230 w 2299192"/>
              <a:gd name="connsiteY8-90" fmla="*/ 1543501 h 1543501"/>
              <a:gd name="connsiteX0-91" fmla="*/ 1968230 w 2299192"/>
              <a:gd name="connsiteY0-92" fmla="*/ 1543501 h 1543501"/>
              <a:gd name="connsiteX1-93" fmla="*/ 0 w 2299192"/>
              <a:gd name="connsiteY1-94" fmla="*/ 1540326 h 1543501"/>
              <a:gd name="connsiteX2-95" fmla="*/ 0 w 2299192"/>
              <a:gd name="connsiteY2-96" fmla="*/ 965739 h 1543501"/>
              <a:gd name="connsiteX3-97" fmla="*/ 180217 w 2299192"/>
              <a:gd name="connsiteY3-98" fmla="*/ 965739 h 1543501"/>
              <a:gd name="connsiteX4-99" fmla="*/ 332157 w 2299192"/>
              <a:gd name="connsiteY4-100" fmla="*/ 0 h 1543501"/>
              <a:gd name="connsiteX5-101" fmla="*/ 2296477 w 2299192"/>
              <a:gd name="connsiteY5-102" fmla="*/ 0 h 1543501"/>
              <a:gd name="connsiteX6-103" fmla="*/ 2299192 w 2299192"/>
              <a:gd name="connsiteY6-104" fmla="*/ 568864 h 1543501"/>
              <a:gd name="connsiteX7-105" fmla="*/ 2117455 w 2299192"/>
              <a:gd name="connsiteY7-106" fmla="*/ 572039 h 1543501"/>
              <a:gd name="connsiteX8-107" fmla="*/ 1968230 w 2299192"/>
              <a:gd name="connsiteY8-108" fmla="*/ 1543501 h 1543501"/>
              <a:gd name="connsiteX0-109" fmla="*/ 1968230 w 2296477"/>
              <a:gd name="connsiteY0-110" fmla="*/ 1543501 h 1543501"/>
              <a:gd name="connsiteX1-111" fmla="*/ 0 w 2296477"/>
              <a:gd name="connsiteY1-112" fmla="*/ 1540326 h 1543501"/>
              <a:gd name="connsiteX2-113" fmla="*/ 0 w 2296477"/>
              <a:gd name="connsiteY2-114" fmla="*/ 965739 h 1543501"/>
              <a:gd name="connsiteX3-115" fmla="*/ 180217 w 2296477"/>
              <a:gd name="connsiteY3-116" fmla="*/ 965739 h 1543501"/>
              <a:gd name="connsiteX4-117" fmla="*/ 332157 w 2296477"/>
              <a:gd name="connsiteY4-118" fmla="*/ 0 h 1543501"/>
              <a:gd name="connsiteX5-119" fmla="*/ 2296477 w 2296477"/>
              <a:gd name="connsiteY5-120" fmla="*/ 0 h 1543501"/>
              <a:gd name="connsiteX6-121" fmla="*/ 2292842 w 2296477"/>
              <a:gd name="connsiteY6-122" fmla="*/ 578389 h 1543501"/>
              <a:gd name="connsiteX7-123" fmla="*/ 2117455 w 2296477"/>
              <a:gd name="connsiteY7-124" fmla="*/ 572039 h 1543501"/>
              <a:gd name="connsiteX8-125" fmla="*/ 1968230 w 2296477"/>
              <a:gd name="connsiteY8-126" fmla="*/ 1543501 h 1543501"/>
              <a:gd name="connsiteX0-127" fmla="*/ 1968230 w 2296477"/>
              <a:gd name="connsiteY0-128" fmla="*/ 1543501 h 1543501"/>
              <a:gd name="connsiteX1-129" fmla="*/ 0 w 2296477"/>
              <a:gd name="connsiteY1-130" fmla="*/ 1540326 h 1543501"/>
              <a:gd name="connsiteX2-131" fmla="*/ 0 w 2296477"/>
              <a:gd name="connsiteY2-132" fmla="*/ 965739 h 1543501"/>
              <a:gd name="connsiteX3-133" fmla="*/ 180217 w 2296477"/>
              <a:gd name="connsiteY3-134" fmla="*/ 965739 h 1543501"/>
              <a:gd name="connsiteX4-135" fmla="*/ 332157 w 2296477"/>
              <a:gd name="connsiteY4-136" fmla="*/ 0 h 1543501"/>
              <a:gd name="connsiteX5-137" fmla="*/ 2296477 w 2296477"/>
              <a:gd name="connsiteY5-138" fmla="*/ 0 h 1543501"/>
              <a:gd name="connsiteX6-139" fmla="*/ 2292842 w 2296477"/>
              <a:gd name="connsiteY6-140" fmla="*/ 568864 h 1543501"/>
              <a:gd name="connsiteX7-141" fmla="*/ 2117455 w 2296477"/>
              <a:gd name="connsiteY7-142" fmla="*/ 572039 h 1543501"/>
              <a:gd name="connsiteX8-143" fmla="*/ 1968230 w 2296477"/>
              <a:gd name="connsiteY8-144" fmla="*/ 1543501 h 1543501"/>
              <a:gd name="connsiteX0-145" fmla="*/ 1968230 w 2296477"/>
              <a:gd name="connsiteY0-146" fmla="*/ 1543501 h 1543501"/>
              <a:gd name="connsiteX1-147" fmla="*/ 0 w 2296477"/>
              <a:gd name="connsiteY1-148" fmla="*/ 1540326 h 1543501"/>
              <a:gd name="connsiteX2-149" fmla="*/ 0 w 2296477"/>
              <a:gd name="connsiteY2-150" fmla="*/ 965739 h 1543501"/>
              <a:gd name="connsiteX3-151" fmla="*/ 180217 w 2296477"/>
              <a:gd name="connsiteY3-152" fmla="*/ 965739 h 1543501"/>
              <a:gd name="connsiteX4-153" fmla="*/ 332157 w 2296477"/>
              <a:gd name="connsiteY4-154" fmla="*/ 0 h 1543501"/>
              <a:gd name="connsiteX5-155" fmla="*/ 2296477 w 2296477"/>
              <a:gd name="connsiteY5-156" fmla="*/ 0 h 1543501"/>
              <a:gd name="connsiteX6-157" fmla="*/ 2289667 w 2296477"/>
              <a:gd name="connsiteY6-158" fmla="*/ 578389 h 1543501"/>
              <a:gd name="connsiteX7-159" fmla="*/ 2117455 w 2296477"/>
              <a:gd name="connsiteY7-160" fmla="*/ 572039 h 1543501"/>
              <a:gd name="connsiteX8-161" fmla="*/ 1968230 w 2296477"/>
              <a:gd name="connsiteY8-162" fmla="*/ 1543501 h 1543501"/>
              <a:gd name="connsiteX0-163" fmla="*/ 1968230 w 2296477"/>
              <a:gd name="connsiteY0-164" fmla="*/ 1543501 h 1543501"/>
              <a:gd name="connsiteX1-165" fmla="*/ 0 w 2296477"/>
              <a:gd name="connsiteY1-166" fmla="*/ 1540326 h 1543501"/>
              <a:gd name="connsiteX2-167" fmla="*/ 0 w 2296477"/>
              <a:gd name="connsiteY2-168" fmla="*/ 965739 h 1543501"/>
              <a:gd name="connsiteX3-169" fmla="*/ 180217 w 2296477"/>
              <a:gd name="connsiteY3-170" fmla="*/ 965739 h 1543501"/>
              <a:gd name="connsiteX4-171" fmla="*/ 332157 w 2296477"/>
              <a:gd name="connsiteY4-172" fmla="*/ 0 h 1543501"/>
              <a:gd name="connsiteX5-173" fmla="*/ 2296477 w 2296477"/>
              <a:gd name="connsiteY5-174" fmla="*/ 0 h 1543501"/>
              <a:gd name="connsiteX6-175" fmla="*/ 2296017 w 2296477"/>
              <a:gd name="connsiteY6-176" fmla="*/ 575214 h 1543501"/>
              <a:gd name="connsiteX7-177" fmla="*/ 2117455 w 2296477"/>
              <a:gd name="connsiteY7-178" fmla="*/ 572039 h 1543501"/>
              <a:gd name="connsiteX8-179" fmla="*/ 1968230 w 2296477"/>
              <a:gd name="connsiteY8-180" fmla="*/ 1543501 h 1543501"/>
              <a:gd name="connsiteX0-181" fmla="*/ 1965055 w 2296477"/>
              <a:gd name="connsiteY0-182" fmla="*/ 1543501 h 1543501"/>
              <a:gd name="connsiteX1-183" fmla="*/ 0 w 2296477"/>
              <a:gd name="connsiteY1-184" fmla="*/ 1540326 h 1543501"/>
              <a:gd name="connsiteX2-185" fmla="*/ 0 w 2296477"/>
              <a:gd name="connsiteY2-186" fmla="*/ 965739 h 1543501"/>
              <a:gd name="connsiteX3-187" fmla="*/ 180217 w 2296477"/>
              <a:gd name="connsiteY3-188" fmla="*/ 965739 h 1543501"/>
              <a:gd name="connsiteX4-189" fmla="*/ 332157 w 2296477"/>
              <a:gd name="connsiteY4-190" fmla="*/ 0 h 1543501"/>
              <a:gd name="connsiteX5-191" fmla="*/ 2296477 w 2296477"/>
              <a:gd name="connsiteY5-192" fmla="*/ 0 h 1543501"/>
              <a:gd name="connsiteX6-193" fmla="*/ 2296017 w 2296477"/>
              <a:gd name="connsiteY6-194" fmla="*/ 575214 h 1543501"/>
              <a:gd name="connsiteX7-195" fmla="*/ 2117455 w 2296477"/>
              <a:gd name="connsiteY7-196" fmla="*/ 572039 h 1543501"/>
              <a:gd name="connsiteX8-197" fmla="*/ 1965055 w 2296477"/>
              <a:gd name="connsiteY8-198" fmla="*/ 1543501 h 1543501"/>
              <a:gd name="connsiteX0-199" fmla="*/ 1965055 w 2296477"/>
              <a:gd name="connsiteY0-200" fmla="*/ 1549851 h 1549851"/>
              <a:gd name="connsiteX1-201" fmla="*/ 0 w 2296477"/>
              <a:gd name="connsiteY1-202" fmla="*/ 1546676 h 1549851"/>
              <a:gd name="connsiteX2-203" fmla="*/ 0 w 2296477"/>
              <a:gd name="connsiteY2-204" fmla="*/ 972089 h 1549851"/>
              <a:gd name="connsiteX3-205" fmla="*/ 180217 w 2296477"/>
              <a:gd name="connsiteY3-206" fmla="*/ 972089 h 1549851"/>
              <a:gd name="connsiteX4-207" fmla="*/ 5132 w 2296477"/>
              <a:gd name="connsiteY4-208" fmla="*/ 0 h 1549851"/>
              <a:gd name="connsiteX5-209" fmla="*/ 2296477 w 2296477"/>
              <a:gd name="connsiteY5-210" fmla="*/ 6350 h 1549851"/>
              <a:gd name="connsiteX6-211" fmla="*/ 2296017 w 2296477"/>
              <a:gd name="connsiteY6-212" fmla="*/ 581564 h 1549851"/>
              <a:gd name="connsiteX7-213" fmla="*/ 2117455 w 2296477"/>
              <a:gd name="connsiteY7-214" fmla="*/ 578389 h 1549851"/>
              <a:gd name="connsiteX8-215" fmla="*/ 1965055 w 2296477"/>
              <a:gd name="connsiteY8-216" fmla="*/ 1549851 h 1549851"/>
              <a:gd name="connsiteX0-217" fmla="*/ 1972163 w 2303585"/>
              <a:gd name="connsiteY0-218" fmla="*/ 1549851 h 1549851"/>
              <a:gd name="connsiteX1-219" fmla="*/ 7108 w 2303585"/>
              <a:gd name="connsiteY1-220" fmla="*/ 1546676 h 1549851"/>
              <a:gd name="connsiteX2-221" fmla="*/ 7108 w 2303585"/>
              <a:gd name="connsiteY2-222" fmla="*/ 972089 h 1549851"/>
              <a:gd name="connsiteX3-223" fmla="*/ 0 w 2303585"/>
              <a:gd name="connsiteY3-224" fmla="*/ 587914 h 1549851"/>
              <a:gd name="connsiteX4-225" fmla="*/ 12240 w 2303585"/>
              <a:gd name="connsiteY4-226" fmla="*/ 0 h 1549851"/>
              <a:gd name="connsiteX5-227" fmla="*/ 2303585 w 2303585"/>
              <a:gd name="connsiteY5-228" fmla="*/ 6350 h 1549851"/>
              <a:gd name="connsiteX6-229" fmla="*/ 2303125 w 2303585"/>
              <a:gd name="connsiteY6-230" fmla="*/ 581564 h 1549851"/>
              <a:gd name="connsiteX7-231" fmla="*/ 2124563 w 2303585"/>
              <a:gd name="connsiteY7-232" fmla="*/ 578389 h 1549851"/>
              <a:gd name="connsiteX8-233" fmla="*/ 1972163 w 2303585"/>
              <a:gd name="connsiteY8-234" fmla="*/ 1549851 h 1549851"/>
              <a:gd name="connsiteX0-235" fmla="*/ 1972163 w 2303585"/>
              <a:gd name="connsiteY0-236" fmla="*/ 1549851 h 1549851"/>
              <a:gd name="connsiteX1-237" fmla="*/ 7108 w 2303585"/>
              <a:gd name="connsiteY1-238" fmla="*/ 1546676 h 1549851"/>
              <a:gd name="connsiteX2-239" fmla="*/ 184908 w 2303585"/>
              <a:gd name="connsiteY2-240" fmla="*/ 581564 h 1549851"/>
              <a:gd name="connsiteX3-241" fmla="*/ 0 w 2303585"/>
              <a:gd name="connsiteY3-242" fmla="*/ 587914 h 1549851"/>
              <a:gd name="connsiteX4-243" fmla="*/ 12240 w 2303585"/>
              <a:gd name="connsiteY4-244" fmla="*/ 0 h 1549851"/>
              <a:gd name="connsiteX5-245" fmla="*/ 2303585 w 2303585"/>
              <a:gd name="connsiteY5-246" fmla="*/ 6350 h 1549851"/>
              <a:gd name="connsiteX6-247" fmla="*/ 2303125 w 2303585"/>
              <a:gd name="connsiteY6-248" fmla="*/ 581564 h 1549851"/>
              <a:gd name="connsiteX7-249" fmla="*/ 2124563 w 2303585"/>
              <a:gd name="connsiteY7-250" fmla="*/ 578389 h 1549851"/>
              <a:gd name="connsiteX8-251" fmla="*/ 1972163 w 2303585"/>
              <a:gd name="connsiteY8-252" fmla="*/ 1549851 h 1549851"/>
              <a:gd name="connsiteX0-253" fmla="*/ 1972163 w 2303585"/>
              <a:gd name="connsiteY0-254" fmla="*/ 1549851 h 1549851"/>
              <a:gd name="connsiteX1-255" fmla="*/ 330958 w 2303585"/>
              <a:gd name="connsiteY1-256" fmla="*/ 1530801 h 1549851"/>
              <a:gd name="connsiteX2-257" fmla="*/ 184908 w 2303585"/>
              <a:gd name="connsiteY2-258" fmla="*/ 581564 h 1549851"/>
              <a:gd name="connsiteX3-259" fmla="*/ 0 w 2303585"/>
              <a:gd name="connsiteY3-260" fmla="*/ 587914 h 1549851"/>
              <a:gd name="connsiteX4-261" fmla="*/ 12240 w 2303585"/>
              <a:gd name="connsiteY4-262" fmla="*/ 0 h 1549851"/>
              <a:gd name="connsiteX5-263" fmla="*/ 2303585 w 2303585"/>
              <a:gd name="connsiteY5-264" fmla="*/ 6350 h 1549851"/>
              <a:gd name="connsiteX6-265" fmla="*/ 2303125 w 2303585"/>
              <a:gd name="connsiteY6-266" fmla="*/ 581564 h 1549851"/>
              <a:gd name="connsiteX7-267" fmla="*/ 2124563 w 2303585"/>
              <a:gd name="connsiteY7-268" fmla="*/ 578389 h 1549851"/>
              <a:gd name="connsiteX8-269" fmla="*/ 1972163 w 2303585"/>
              <a:gd name="connsiteY8-270" fmla="*/ 1549851 h 1549851"/>
              <a:gd name="connsiteX0-271" fmla="*/ 1972163 w 2303585"/>
              <a:gd name="connsiteY0-272" fmla="*/ 1549851 h 1549851"/>
              <a:gd name="connsiteX1-273" fmla="*/ 340483 w 2303585"/>
              <a:gd name="connsiteY1-274" fmla="*/ 1546676 h 1549851"/>
              <a:gd name="connsiteX2-275" fmla="*/ 184908 w 2303585"/>
              <a:gd name="connsiteY2-276" fmla="*/ 581564 h 1549851"/>
              <a:gd name="connsiteX3-277" fmla="*/ 0 w 2303585"/>
              <a:gd name="connsiteY3-278" fmla="*/ 587914 h 1549851"/>
              <a:gd name="connsiteX4-279" fmla="*/ 12240 w 2303585"/>
              <a:gd name="connsiteY4-280" fmla="*/ 0 h 1549851"/>
              <a:gd name="connsiteX5-281" fmla="*/ 2303585 w 2303585"/>
              <a:gd name="connsiteY5-282" fmla="*/ 6350 h 1549851"/>
              <a:gd name="connsiteX6-283" fmla="*/ 2303125 w 2303585"/>
              <a:gd name="connsiteY6-284" fmla="*/ 581564 h 1549851"/>
              <a:gd name="connsiteX7-285" fmla="*/ 2124563 w 2303585"/>
              <a:gd name="connsiteY7-286" fmla="*/ 578389 h 1549851"/>
              <a:gd name="connsiteX8-287" fmla="*/ 1972163 w 2303585"/>
              <a:gd name="connsiteY8-288" fmla="*/ 1549851 h 1549851"/>
              <a:gd name="connsiteX0-289" fmla="*/ 1959923 w 2291345"/>
              <a:gd name="connsiteY0-290" fmla="*/ 1549851 h 1549851"/>
              <a:gd name="connsiteX1-291" fmla="*/ 328243 w 2291345"/>
              <a:gd name="connsiteY1-292" fmla="*/ 1546676 h 1549851"/>
              <a:gd name="connsiteX2-293" fmla="*/ 172668 w 2291345"/>
              <a:gd name="connsiteY2-294" fmla="*/ 581564 h 1549851"/>
              <a:gd name="connsiteX3-295" fmla="*/ 3635 w 2291345"/>
              <a:gd name="connsiteY3-296" fmla="*/ 578389 h 1549851"/>
              <a:gd name="connsiteX4-297" fmla="*/ 0 w 2291345"/>
              <a:gd name="connsiteY4-298" fmla="*/ 0 h 1549851"/>
              <a:gd name="connsiteX5-299" fmla="*/ 2291345 w 2291345"/>
              <a:gd name="connsiteY5-300" fmla="*/ 6350 h 1549851"/>
              <a:gd name="connsiteX6-301" fmla="*/ 2290885 w 2291345"/>
              <a:gd name="connsiteY6-302" fmla="*/ 581564 h 1549851"/>
              <a:gd name="connsiteX7-303" fmla="*/ 2112323 w 2291345"/>
              <a:gd name="connsiteY7-304" fmla="*/ 578389 h 1549851"/>
              <a:gd name="connsiteX8-305" fmla="*/ 1959923 w 2291345"/>
              <a:gd name="connsiteY8-306" fmla="*/ 1549851 h 1549851"/>
              <a:gd name="connsiteX0-307" fmla="*/ 1965934 w 2297356"/>
              <a:gd name="connsiteY0-308" fmla="*/ 1549851 h 1549851"/>
              <a:gd name="connsiteX1-309" fmla="*/ 334254 w 2297356"/>
              <a:gd name="connsiteY1-310" fmla="*/ 1546676 h 1549851"/>
              <a:gd name="connsiteX2-311" fmla="*/ 178679 w 2297356"/>
              <a:gd name="connsiteY2-312" fmla="*/ 581564 h 1549851"/>
              <a:gd name="connsiteX3-313" fmla="*/ 121 w 2297356"/>
              <a:gd name="connsiteY3-314" fmla="*/ 581564 h 1549851"/>
              <a:gd name="connsiteX4-315" fmla="*/ 6011 w 2297356"/>
              <a:gd name="connsiteY4-316" fmla="*/ 0 h 1549851"/>
              <a:gd name="connsiteX5-317" fmla="*/ 2297356 w 2297356"/>
              <a:gd name="connsiteY5-318" fmla="*/ 6350 h 1549851"/>
              <a:gd name="connsiteX6-319" fmla="*/ 2296896 w 2297356"/>
              <a:gd name="connsiteY6-320" fmla="*/ 581564 h 1549851"/>
              <a:gd name="connsiteX7-321" fmla="*/ 2118334 w 2297356"/>
              <a:gd name="connsiteY7-322" fmla="*/ 578389 h 1549851"/>
              <a:gd name="connsiteX8-323" fmla="*/ 1965934 w 2297356"/>
              <a:gd name="connsiteY8-324" fmla="*/ 1549851 h 1549851"/>
              <a:gd name="connsiteX0-325" fmla="*/ 1969448 w 2300870"/>
              <a:gd name="connsiteY0-326" fmla="*/ 1549851 h 1549851"/>
              <a:gd name="connsiteX1-327" fmla="*/ 337768 w 2300870"/>
              <a:gd name="connsiteY1-328" fmla="*/ 1546676 h 1549851"/>
              <a:gd name="connsiteX2-329" fmla="*/ 182193 w 2300870"/>
              <a:gd name="connsiteY2-330" fmla="*/ 581564 h 1549851"/>
              <a:gd name="connsiteX3-331" fmla="*/ 3635 w 2300870"/>
              <a:gd name="connsiteY3-332" fmla="*/ 581564 h 1549851"/>
              <a:gd name="connsiteX4-333" fmla="*/ 0 w 2300870"/>
              <a:gd name="connsiteY4-334" fmla="*/ 0 h 1549851"/>
              <a:gd name="connsiteX5-335" fmla="*/ 2300870 w 2300870"/>
              <a:gd name="connsiteY5-336" fmla="*/ 6350 h 1549851"/>
              <a:gd name="connsiteX6-337" fmla="*/ 2300410 w 2300870"/>
              <a:gd name="connsiteY6-338" fmla="*/ 581564 h 1549851"/>
              <a:gd name="connsiteX7-339" fmla="*/ 2121848 w 2300870"/>
              <a:gd name="connsiteY7-340" fmla="*/ 578389 h 1549851"/>
              <a:gd name="connsiteX8-341" fmla="*/ 1969448 w 2300870"/>
              <a:gd name="connsiteY8-342" fmla="*/ 1549851 h 1549851"/>
              <a:gd name="connsiteX0-343" fmla="*/ 1969448 w 2307220"/>
              <a:gd name="connsiteY0-344" fmla="*/ 1549851 h 1549851"/>
              <a:gd name="connsiteX1-345" fmla="*/ 337768 w 2307220"/>
              <a:gd name="connsiteY1-346" fmla="*/ 1546676 h 1549851"/>
              <a:gd name="connsiteX2-347" fmla="*/ 182193 w 2307220"/>
              <a:gd name="connsiteY2-348" fmla="*/ 581564 h 1549851"/>
              <a:gd name="connsiteX3-349" fmla="*/ 3635 w 2307220"/>
              <a:gd name="connsiteY3-350" fmla="*/ 581564 h 1549851"/>
              <a:gd name="connsiteX4-351" fmla="*/ 0 w 2307220"/>
              <a:gd name="connsiteY4-352" fmla="*/ 0 h 1549851"/>
              <a:gd name="connsiteX5-353" fmla="*/ 2307220 w 2307220"/>
              <a:gd name="connsiteY5-354" fmla="*/ 0 h 1549851"/>
              <a:gd name="connsiteX6-355" fmla="*/ 2300410 w 2307220"/>
              <a:gd name="connsiteY6-356" fmla="*/ 581564 h 1549851"/>
              <a:gd name="connsiteX7-357" fmla="*/ 2121848 w 2307220"/>
              <a:gd name="connsiteY7-358" fmla="*/ 578389 h 1549851"/>
              <a:gd name="connsiteX8-359" fmla="*/ 1969448 w 2307220"/>
              <a:gd name="connsiteY8-360" fmla="*/ 1549851 h 1549851"/>
              <a:gd name="connsiteX0-361" fmla="*/ 1969448 w 2307220"/>
              <a:gd name="connsiteY0-362" fmla="*/ 1549851 h 1549851"/>
              <a:gd name="connsiteX1-363" fmla="*/ 337768 w 2307220"/>
              <a:gd name="connsiteY1-364" fmla="*/ 1546676 h 1549851"/>
              <a:gd name="connsiteX2-365" fmla="*/ 182193 w 2307220"/>
              <a:gd name="connsiteY2-366" fmla="*/ 581564 h 1549851"/>
              <a:gd name="connsiteX3-367" fmla="*/ 3635 w 2307220"/>
              <a:gd name="connsiteY3-368" fmla="*/ 581564 h 1549851"/>
              <a:gd name="connsiteX4-369" fmla="*/ 0 w 2307220"/>
              <a:gd name="connsiteY4-370" fmla="*/ 0 h 1549851"/>
              <a:gd name="connsiteX5-371" fmla="*/ 2307220 w 2307220"/>
              <a:gd name="connsiteY5-372" fmla="*/ 0 h 1549851"/>
              <a:gd name="connsiteX6-373" fmla="*/ 2300410 w 2307220"/>
              <a:gd name="connsiteY6-374" fmla="*/ 581564 h 1549851"/>
              <a:gd name="connsiteX7-375" fmla="*/ 2118673 w 2307220"/>
              <a:gd name="connsiteY7-376" fmla="*/ 581564 h 1549851"/>
              <a:gd name="connsiteX8-377" fmla="*/ 1969448 w 2307220"/>
              <a:gd name="connsiteY8-378" fmla="*/ 1549851 h 15498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7220" h="1549851">
                <a:moveTo>
                  <a:pt x="1969448" y="1549851"/>
                </a:moveTo>
                <a:lnTo>
                  <a:pt x="337768" y="1546676"/>
                </a:lnTo>
                <a:lnTo>
                  <a:pt x="182193" y="581564"/>
                </a:lnTo>
                <a:lnTo>
                  <a:pt x="3635" y="581564"/>
                </a:lnTo>
                <a:cubicBezTo>
                  <a:pt x="2423" y="388768"/>
                  <a:pt x="1212" y="192796"/>
                  <a:pt x="0" y="0"/>
                </a:cubicBezTo>
                <a:lnTo>
                  <a:pt x="2307220" y="0"/>
                </a:lnTo>
                <a:cubicBezTo>
                  <a:pt x="2306008" y="192796"/>
                  <a:pt x="2301622" y="388768"/>
                  <a:pt x="2300410" y="581564"/>
                </a:cubicBezTo>
                <a:lnTo>
                  <a:pt x="2118673" y="581564"/>
                </a:lnTo>
                <a:lnTo>
                  <a:pt x="1969448" y="1549851"/>
                </a:lnTo>
                <a:close/>
              </a:path>
            </a:pathLst>
          </a:custGeom>
          <a:noFill/>
          <a:ln w="571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rtlCol="0" anchor="ctr"/>
          <a:lstStyle/>
          <a:p>
            <a:pPr algn="ctr">
              <a:lnSpc>
                <a:spcPct val="120000"/>
              </a:lnSpc>
            </a:pPr>
            <a:r>
              <a:rPr lang="es-MX" sz="1600" b="1" dirty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25%</a:t>
            </a:r>
            <a:endParaRPr lang="es-SV" sz="1600" b="1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23 Trapecio"/>
          <p:cNvSpPr/>
          <p:nvPr/>
        </p:nvSpPr>
        <p:spPr>
          <a:xfrm>
            <a:off x="5519261" y="3429000"/>
            <a:ext cx="1153476" cy="774836"/>
          </a:xfrm>
          <a:custGeom>
            <a:avLst/>
            <a:gdLst>
              <a:gd name="connsiteX0" fmla="*/ 2295255 w 2296477"/>
              <a:gd name="connsiteY0" fmla="*/ 1540326 h 1540326"/>
              <a:gd name="connsiteX1" fmla="*/ 0 w 2296477"/>
              <a:gd name="connsiteY1" fmla="*/ 1540326 h 1540326"/>
              <a:gd name="connsiteX2" fmla="*/ 0 w 2296477"/>
              <a:gd name="connsiteY2" fmla="*/ 965739 h 1540326"/>
              <a:gd name="connsiteX3" fmla="*/ 180217 w 2296477"/>
              <a:gd name="connsiteY3" fmla="*/ 965739 h 1540326"/>
              <a:gd name="connsiteX4" fmla="*/ 332157 w 2296477"/>
              <a:gd name="connsiteY4" fmla="*/ 0 h 1540326"/>
              <a:gd name="connsiteX5" fmla="*/ 2296477 w 2296477"/>
              <a:gd name="connsiteY5" fmla="*/ 0 h 1540326"/>
              <a:gd name="connsiteX6" fmla="*/ 2115042 w 2296477"/>
              <a:gd name="connsiteY6" fmla="*/ 965739 h 1540326"/>
              <a:gd name="connsiteX7" fmla="*/ 2295255 w 2296477"/>
              <a:gd name="connsiteY7" fmla="*/ 965739 h 1540326"/>
              <a:gd name="connsiteX8" fmla="*/ 2295255 w 2296477"/>
              <a:gd name="connsiteY8" fmla="*/ 1540326 h 1540326"/>
              <a:gd name="connsiteX0-1" fmla="*/ 2295255 w 2299192"/>
              <a:gd name="connsiteY0-2" fmla="*/ 1540326 h 1540326"/>
              <a:gd name="connsiteX1-3" fmla="*/ 0 w 2299192"/>
              <a:gd name="connsiteY1-4" fmla="*/ 1540326 h 1540326"/>
              <a:gd name="connsiteX2-5" fmla="*/ 0 w 2299192"/>
              <a:gd name="connsiteY2-6" fmla="*/ 965739 h 1540326"/>
              <a:gd name="connsiteX3-7" fmla="*/ 180217 w 2299192"/>
              <a:gd name="connsiteY3-8" fmla="*/ 965739 h 1540326"/>
              <a:gd name="connsiteX4-9" fmla="*/ 332157 w 2299192"/>
              <a:gd name="connsiteY4-10" fmla="*/ 0 h 1540326"/>
              <a:gd name="connsiteX5-11" fmla="*/ 2296477 w 2299192"/>
              <a:gd name="connsiteY5-12" fmla="*/ 0 h 1540326"/>
              <a:gd name="connsiteX6-13" fmla="*/ 2299192 w 2299192"/>
              <a:gd name="connsiteY6-14" fmla="*/ 568864 h 1540326"/>
              <a:gd name="connsiteX7-15" fmla="*/ 2295255 w 2299192"/>
              <a:gd name="connsiteY7-16" fmla="*/ 965739 h 1540326"/>
              <a:gd name="connsiteX8-17" fmla="*/ 2295255 w 2299192"/>
              <a:gd name="connsiteY8-18" fmla="*/ 1540326 h 1540326"/>
              <a:gd name="connsiteX0-19" fmla="*/ 2295255 w 2299192"/>
              <a:gd name="connsiteY0-20" fmla="*/ 1540326 h 1540326"/>
              <a:gd name="connsiteX1-21" fmla="*/ 0 w 2299192"/>
              <a:gd name="connsiteY1-22" fmla="*/ 1540326 h 1540326"/>
              <a:gd name="connsiteX2-23" fmla="*/ 0 w 2299192"/>
              <a:gd name="connsiteY2-24" fmla="*/ 965739 h 1540326"/>
              <a:gd name="connsiteX3-25" fmla="*/ 180217 w 2299192"/>
              <a:gd name="connsiteY3-26" fmla="*/ 965739 h 1540326"/>
              <a:gd name="connsiteX4-27" fmla="*/ 332157 w 2299192"/>
              <a:gd name="connsiteY4-28" fmla="*/ 0 h 1540326"/>
              <a:gd name="connsiteX5-29" fmla="*/ 2296477 w 2299192"/>
              <a:gd name="connsiteY5-30" fmla="*/ 0 h 1540326"/>
              <a:gd name="connsiteX6-31" fmla="*/ 2299192 w 2299192"/>
              <a:gd name="connsiteY6-32" fmla="*/ 568864 h 1540326"/>
              <a:gd name="connsiteX7-33" fmla="*/ 2104755 w 2299192"/>
              <a:gd name="connsiteY7-34" fmla="*/ 578389 h 1540326"/>
              <a:gd name="connsiteX8-35" fmla="*/ 2295255 w 2299192"/>
              <a:gd name="connsiteY8-36" fmla="*/ 1540326 h 1540326"/>
              <a:gd name="connsiteX0-37" fmla="*/ 2295255 w 2299192"/>
              <a:gd name="connsiteY0-38" fmla="*/ 1540326 h 1540326"/>
              <a:gd name="connsiteX1-39" fmla="*/ 0 w 2299192"/>
              <a:gd name="connsiteY1-40" fmla="*/ 1540326 h 1540326"/>
              <a:gd name="connsiteX2-41" fmla="*/ 0 w 2299192"/>
              <a:gd name="connsiteY2-42" fmla="*/ 965739 h 1540326"/>
              <a:gd name="connsiteX3-43" fmla="*/ 180217 w 2299192"/>
              <a:gd name="connsiteY3-44" fmla="*/ 965739 h 1540326"/>
              <a:gd name="connsiteX4-45" fmla="*/ 332157 w 2299192"/>
              <a:gd name="connsiteY4-46" fmla="*/ 0 h 1540326"/>
              <a:gd name="connsiteX5-47" fmla="*/ 2296477 w 2299192"/>
              <a:gd name="connsiteY5-48" fmla="*/ 0 h 1540326"/>
              <a:gd name="connsiteX6-49" fmla="*/ 2299192 w 2299192"/>
              <a:gd name="connsiteY6-50" fmla="*/ 568864 h 1540326"/>
              <a:gd name="connsiteX7-51" fmla="*/ 2104755 w 2299192"/>
              <a:gd name="connsiteY7-52" fmla="*/ 578389 h 1540326"/>
              <a:gd name="connsiteX8-53" fmla="*/ 2295255 w 2299192"/>
              <a:gd name="connsiteY8-54" fmla="*/ 1540326 h 1540326"/>
              <a:gd name="connsiteX0-55" fmla="*/ 1717405 w 2299192"/>
              <a:gd name="connsiteY0-56" fmla="*/ 1413326 h 1540326"/>
              <a:gd name="connsiteX1-57" fmla="*/ 0 w 2299192"/>
              <a:gd name="connsiteY1-58" fmla="*/ 1540326 h 1540326"/>
              <a:gd name="connsiteX2-59" fmla="*/ 0 w 2299192"/>
              <a:gd name="connsiteY2-60" fmla="*/ 965739 h 1540326"/>
              <a:gd name="connsiteX3-61" fmla="*/ 180217 w 2299192"/>
              <a:gd name="connsiteY3-62" fmla="*/ 965739 h 1540326"/>
              <a:gd name="connsiteX4-63" fmla="*/ 332157 w 2299192"/>
              <a:gd name="connsiteY4-64" fmla="*/ 0 h 1540326"/>
              <a:gd name="connsiteX5-65" fmla="*/ 2296477 w 2299192"/>
              <a:gd name="connsiteY5-66" fmla="*/ 0 h 1540326"/>
              <a:gd name="connsiteX6-67" fmla="*/ 2299192 w 2299192"/>
              <a:gd name="connsiteY6-68" fmla="*/ 568864 h 1540326"/>
              <a:gd name="connsiteX7-69" fmla="*/ 2104755 w 2299192"/>
              <a:gd name="connsiteY7-70" fmla="*/ 578389 h 1540326"/>
              <a:gd name="connsiteX8-71" fmla="*/ 1717405 w 2299192"/>
              <a:gd name="connsiteY8-72" fmla="*/ 1413326 h 1540326"/>
              <a:gd name="connsiteX0-73" fmla="*/ 1968230 w 2299192"/>
              <a:gd name="connsiteY0-74" fmla="*/ 1543501 h 1543501"/>
              <a:gd name="connsiteX1-75" fmla="*/ 0 w 2299192"/>
              <a:gd name="connsiteY1-76" fmla="*/ 1540326 h 1543501"/>
              <a:gd name="connsiteX2-77" fmla="*/ 0 w 2299192"/>
              <a:gd name="connsiteY2-78" fmla="*/ 965739 h 1543501"/>
              <a:gd name="connsiteX3-79" fmla="*/ 180217 w 2299192"/>
              <a:gd name="connsiteY3-80" fmla="*/ 965739 h 1543501"/>
              <a:gd name="connsiteX4-81" fmla="*/ 332157 w 2299192"/>
              <a:gd name="connsiteY4-82" fmla="*/ 0 h 1543501"/>
              <a:gd name="connsiteX5-83" fmla="*/ 2296477 w 2299192"/>
              <a:gd name="connsiteY5-84" fmla="*/ 0 h 1543501"/>
              <a:gd name="connsiteX6-85" fmla="*/ 2299192 w 2299192"/>
              <a:gd name="connsiteY6-86" fmla="*/ 568864 h 1543501"/>
              <a:gd name="connsiteX7-87" fmla="*/ 2104755 w 2299192"/>
              <a:gd name="connsiteY7-88" fmla="*/ 578389 h 1543501"/>
              <a:gd name="connsiteX8-89" fmla="*/ 1968230 w 2299192"/>
              <a:gd name="connsiteY8-90" fmla="*/ 1543501 h 1543501"/>
              <a:gd name="connsiteX0-91" fmla="*/ 1968230 w 2299192"/>
              <a:gd name="connsiteY0-92" fmla="*/ 1543501 h 1543501"/>
              <a:gd name="connsiteX1-93" fmla="*/ 0 w 2299192"/>
              <a:gd name="connsiteY1-94" fmla="*/ 1540326 h 1543501"/>
              <a:gd name="connsiteX2-95" fmla="*/ 0 w 2299192"/>
              <a:gd name="connsiteY2-96" fmla="*/ 965739 h 1543501"/>
              <a:gd name="connsiteX3-97" fmla="*/ 180217 w 2299192"/>
              <a:gd name="connsiteY3-98" fmla="*/ 965739 h 1543501"/>
              <a:gd name="connsiteX4-99" fmla="*/ 332157 w 2299192"/>
              <a:gd name="connsiteY4-100" fmla="*/ 0 h 1543501"/>
              <a:gd name="connsiteX5-101" fmla="*/ 2296477 w 2299192"/>
              <a:gd name="connsiteY5-102" fmla="*/ 0 h 1543501"/>
              <a:gd name="connsiteX6-103" fmla="*/ 2299192 w 2299192"/>
              <a:gd name="connsiteY6-104" fmla="*/ 568864 h 1543501"/>
              <a:gd name="connsiteX7-105" fmla="*/ 2117455 w 2299192"/>
              <a:gd name="connsiteY7-106" fmla="*/ 572039 h 1543501"/>
              <a:gd name="connsiteX8-107" fmla="*/ 1968230 w 2299192"/>
              <a:gd name="connsiteY8-108" fmla="*/ 1543501 h 1543501"/>
              <a:gd name="connsiteX0-109" fmla="*/ 1968230 w 2296477"/>
              <a:gd name="connsiteY0-110" fmla="*/ 1543501 h 1543501"/>
              <a:gd name="connsiteX1-111" fmla="*/ 0 w 2296477"/>
              <a:gd name="connsiteY1-112" fmla="*/ 1540326 h 1543501"/>
              <a:gd name="connsiteX2-113" fmla="*/ 0 w 2296477"/>
              <a:gd name="connsiteY2-114" fmla="*/ 965739 h 1543501"/>
              <a:gd name="connsiteX3-115" fmla="*/ 180217 w 2296477"/>
              <a:gd name="connsiteY3-116" fmla="*/ 965739 h 1543501"/>
              <a:gd name="connsiteX4-117" fmla="*/ 332157 w 2296477"/>
              <a:gd name="connsiteY4-118" fmla="*/ 0 h 1543501"/>
              <a:gd name="connsiteX5-119" fmla="*/ 2296477 w 2296477"/>
              <a:gd name="connsiteY5-120" fmla="*/ 0 h 1543501"/>
              <a:gd name="connsiteX6-121" fmla="*/ 2292842 w 2296477"/>
              <a:gd name="connsiteY6-122" fmla="*/ 578389 h 1543501"/>
              <a:gd name="connsiteX7-123" fmla="*/ 2117455 w 2296477"/>
              <a:gd name="connsiteY7-124" fmla="*/ 572039 h 1543501"/>
              <a:gd name="connsiteX8-125" fmla="*/ 1968230 w 2296477"/>
              <a:gd name="connsiteY8-126" fmla="*/ 1543501 h 1543501"/>
              <a:gd name="connsiteX0-127" fmla="*/ 1968230 w 2296477"/>
              <a:gd name="connsiteY0-128" fmla="*/ 1543501 h 1543501"/>
              <a:gd name="connsiteX1-129" fmla="*/ 0 w 2296477"/>
              <a:gd name="connsiteY1-130" fmla="*/ 1540326 h 1543501"/>
              <a:gd name="connsiteX2-131" fmla="*/ 0 w 2296477"/>
              <a:gd name="connsiteY2-132" fmla="*/ 965739 h 1543501"/>
              <a:gd name="connsiteX3-133" fmla="*/ 180217 w 2296477"/>
              <a:gd name="connsiteY3-134" fmla="*/ 965739 h 1543501"/>
              <a:gd name="connsiteX4-135" fmla="*/ 332157 w 2296477"/>
              <a:gd name="connsiteY4-136" fmla="*/ 0 h 1543501"/>
              <a:gd name="connsiteX5-137" fmla="*/ 2296477 w 2296477"/>
              <a:gd name="connsiteY5-138" fmla="*/ 0 h 1543501"/>
              <a:gd name="connsiteX6-139" fmla="*/ 2292842 w 2296477"/>
              <a:gd name="connsiteY6-140" fmla="*/ 568864 h 1543501"/>
              <a:gd name="connsiteX7-141" fmla="*/ 2117455 w 2296477"/>
              <a:gd name="connsiteY7-142" fmla="*/ 572039 h 1543501"/>
              <a:gd name="connsiteX8-143" fmla="*/ 1968230 w 2296477"/>
              <a:gd name="connsiteY8-144" fmla="*/ 1543501 h 1543501"/>
              <a:gd name="connsiteX0-145" fmla="*/ 1968230 w 2296477"/>
              <a:gd name="connsiteY0-146" fmla="*/ 1543501 h 1543501"/>
              <a:gd name="connsiteX1-147" fmla="*/ 0 w 2296477"/>
              <a:gd name="connsiteY1-148" fmla="*/ 1540326 h 1543501"/>
              <a:gd name="connsiteX2-149" fmla="*/ 0 w 2296477"/>
              <a:gd name="connsiteY2-150" fmla="*/ 965739 h 1543501"/>
              <a:gd name="connsiteX3-151" fmla="*/ 180217 w 2296477"/>
              <a:gd name="connsiteY3-152" fmla="*/ 965739 h 1543501"/>
              <a:gd name="connsiteX4-153" fmla="*/ 332157 w 2296477"/>
              <a:gd name="connsiteY4-154" fmla="*/ 0 h 1543501"/>
              <a:gd name="connsiteX5-155" fmla="*/ 2296477 w 2296477"/>
              <a:gd name="connsiteY5-156" fmla="*/ 0 h 1543501"/>
              <a:gd name="connsiteX6-157" fmla="*/ 2289667 w 2296477"/>
              <a:gd name="connsiteY6-158" fmla="*/ 578389 h 1543501"/>
              <a:gd name="connsiteX7-159" fmla="*/ 2117455 w 2296477"/>
              <a:gd name="connsiteY7-160" fmla="*/ 572039 h 1543501"/>
              <a:gd name="connsiteX8-161" fmla="*/ 1968230 w 2296477"/>
              <a:gd name="connsiteY8-162" fmla="*/ 1543501 h 1543501"/>
              <a:gd name="connsiteX0-163" fmla="*/ 1968230 w 2296477"/>
              <a:gd name="connsiteY0-164" fmla="*/ 1543501 h 1543501"/>
              <a:gd name="connsiteX1-165" fmla="*/ 0 w 2296477"/>
              <a:gd name="connsiteY1-166" fmla="*/ 1540326 h 1543501"/>
              <a:gd name="connsiteX2-167" fmla="*/ 0 w 2296477"/>
              <a:gd name="connsiteY2-168" fmla="*/ 965739 h 1543501"/>
              <a:gd name="connsiteX3-169" fmla="*/ 180217 w 2296477"/>
              <a:gd name="connsiteY3-170" fmla="*/ 965739 h 1543501"/>
              <a:gd name="connsiteX4-171" fmla="*/ 332157 w 2296477"/>
              <a:gd name="connsiteY4-172" fmla="*/ 0 h 1543501"/>
              <a:gd name="connsiteX5-173" fmla="*/ 2296477 w 2296477"/>
              <a:gd name="connsiteY5-174" fmla="*/ 0 h 1543501"/>
              <a:gd name="connsiteX6-175" fmla="*/ 2296017 w 2296477"/>
              <a:gd name="connsiteY6-176" fmla="*/ 575214 h 1543501"/>
              <a:gd name="connsiteX7-177" fmla="*/ 2117455 w 2296477"/>
              <a:gd name="connsiteY7-178" fmla="*/ 572039 h 1543501"/>
              <a:gd name="connsiteX8-179" fmla="*/ 1968230 w 2296477"/>
              <a:gd name="connsiteY8-180" fmla="*/ 1543501 h 1543501"/>
              <a:gd name="connsiteX0-181" fmla="*/ 1965055 w 2296477"/>
              <a:gd name="connsiteY0-182" fmla="*/ 1543501 h 1543501"/>
              <a:gd name="connsiteX1-183" fmla="*/ 0 w 2296477"/>
              <a:gd name="connsiteY1-184" fmla="*/ 1540326 h 1543501"/>
              <a:gd name="connsiteX2-185" fmla="*/ 0 w 2296477"/>
              <a:gd name="connsiteY2-186" fmla="*/ 965739 h 1543501"/>
              <a:gd name="connsiteX3-187" fmla="*/ 180217 w 2296477"/>
              <a:gd name="connsiteY3-188" fmla="*/ 965739 h 1543501"/>
              <a:gd name="connsiteX4-189" fmla="*/ 332157 w 2296477"/>
              <a:gd name="connsiteY4-190" fmla="*/ 0 h 1543501"/>
              <a:gd name="connsiteX5-191" fmla="*/ 2296477 w 2296477"/>
              <a:gd name="connsiteY5-192" fmla="*/ 0 h 1543501"/>
              <a:gd name="connsiteX6-193" fmla="*/ 2296017 w 2296477"/>
              <a:gd name="connsiteY6-194" fmla="*/ 575214 h 1543501"/>
              <a:gd name="connsiteX7-195" fmla="*/ 2117455 w 2296477"/>
              <a:gd name="connsiteY7-196" fmla="*/ 572039 h 1543501"/>
              <a:gd name="connsiteX8-197" fmla="*/ 1965055 w 2296477"/>
              <a:gd name="connsiteY8-198" fmla="*/ 1543501 h 1543501"/>
              <a:gd name="connsiteX0-199" fmla="*/ 1965055 w 2296477"/>
              <a:gd name="connsiteY0-200" fmla="*/ 1549851 h 1549851"/>
              <a:gd name="connsiteX1-201" fmla="*/ 0 w 2296477"/>
              <a:gd name="connsiteY1-202" fmla="*/ 1546676 h 1549851"/>
              <a:gd name="connsiteX2-203" fmla="*/ 0 w 2296477"/>
              <a:gd name="connsiteY2-204" fmla="*/ 972089 h 1549851"/>
              <a:gd name="connsiteX3-205" fmla="*/ 180217 w 2296477"/>
              <a:gd name="connsiteY3-206" fmla="*/ 972089 h 1549851"/>
              <a:gd name="connsiteX4-207" fmla="*/ 5132 w 2296477"/>
              <a:gd name="connsiteY4-208" fmla="*/ 0 h 1549851"/>
              <a:gd name="connsiteX5-209" fmla="*/ 2296477 w 2296477"/>
              <a:gd name="connsiteY5-210" fmla="*/ 6350 h 1549851"/>
              <a:gd name="connsiteX6-211" fmla="*/ 2296017 w 2296477"/>
              <a:gd name="connsiteY6-212" fmla="*/ 581564 h 1549851"/>
              <a:gd name="connsiteX7-213" fmla="*/ 2117455 w 2296477"/>
              <a:gd name="connsiteY7-214" fmla="*/ 578389 h 1549851"/>
              <a:gd name="connsiteX8-215" fmla="*/ 1965055 w 2296477"/>
              <a:gd name="connsiteY8-216" fmla="*/ 1549851 h 1549851"/>
              <a:gd name="connsiteX0-217" fmla="*/ 1972163 w 2303585"/>
              <a:gd name="connsiteY0-218" fmla="*/ 1549851 h 1549851"/>
              <a:gd name="connsiteX1-219" fmla="*/ 7108 w 2303585"/>
              <a:gd name="connsiteY1-220" fmla="*/ 1546676 h 1549851"/>
              <a:gd name="connsiteX2-221" fmla="*/ 7108 w 2303585"/>
              <a:gd name="connsiteY2-222" fmla="*/ 972089 h 1549851"/>
              <a:gd name="connsiteX3-223" fmla="*/ 0 w 2303585"/>
              <a:gd name="connsiteY3-224" fmla="*/ 587914 h 1549851"/>
              <a:gd name="connsiteX4-225" fmla="*/ 12240 w 2303585"/>
              <a:gd name="connsiteY4-226" fmla="*/ 0 h 1549851"/>
              <a:gd name="connsiteX5-227" fmla="*/ 2303585 w 2303585"/>
              <a:gd name="connsiteY5-228" fmla="*/ 6350 h 1549851"/>
              <a:gd name="connsiteX6-229" fmla="*/ 2303125 w 2303585"/>
              <a:gd name="connsiteY6-230" fmla="*/ 581564 h 1549851"/>
              <a:gd name="connsiteX7-231" fmla="*/ 2124563 w 2303585"/>
              <a:gd name="connsiteY7-232" fmla="*/ 578389 h 1549851"/>
              <a:gd name="connsiteX8-233" fmla="*/ 1972163 w 2303585"/>
              <a:gd name="connsiteY8-234" fmla="*/ 1549851 h 1549851"/>
              <a:gd name="connsiteX0-235" fmla="*/ 1972163 w 2303585"/>
              <a:gd name="connsiteY0-236" fmla="*/ 1549851 h 1549851"/>
              <a:gd name="connsiteX1-237" fmla="*/ 7108 w 2303585"/>
              <a:gd name="connsiteY1-238" fmla="*/ 1546676 h 1549851"/>
              <a:gd name="connsiteX2-239" fmla="*/ 184908 w 2303585"/>
              <a:gd name="connsiteY2-240" fmla="*/ 581564 h 1549851"/>
              <a:gd name="connsiteX3-241" fmla="*/ 0 w 2303585"/>
              <a:gd name="connsiteY3-242" fmla="*/ 587914 h 1549851"/>
              <a:gd name="connsiteX4-243" fmla="*/ 12240 w 2303585"/>
              <a:gd name="connsiteY4-244" fmla="*/ 0 h 1549851"/>
              <a:gd name="connsiteX5-245" fmla="*/ 2303585 w 2303585"/>
              <a:gd name="connsiteY5-246" fmla="*/ 6350 h 1549851"/>
              <a:gd name="connsiteX6-247" fmla="*/ 2303125 w 2303585"/>
              <a:gd name="connsiteY6-248" fmla="*/ 581564 h 1549851"/>
              <a:gd name="connsiteX7-249" fmla="*/ 2124563 w 2303585"/>
              <a:gd name="connsiteY7-250" fmla="*/ 578389 h 1549851"/>
              <a:gd name="connsiteX8-251" fmla="*/ 1972163 w 2303585"/>
              <a:gd name="connsiteY8-252" fmla="*/ 1549851 h 1549851"/>
              <a:gd name="connsiteX0-253" fmla="*/ 1972163 w 2303585"/>
              <a:gd name="connsiteY0-254" fmla="*/ 1549851 h 1549851"/>
              <a:gd name="connsiteX1-255" fmla="*/ 330958 w 2303585"/>
              <a:gd name="connsiteY1-256" fmla="*/ 1530801 h 1549851"/>
              <a:gd name="connsiteX2-257" fmla="*/ 184908 w 2303585"/>
              <a:gd name="connsiteY2-258" fmla="*/ 581564 h 1549851"/>
              <a:gd name="connsiteX3-259" fmla="*/ 0 w 2303585"/>
              <a:gd name="connsiteY3-260" fmla="*/ 587914 h 1549851"/>
              <a:gd name="connsiteX4-261" fmla="*/ 12240 w 2303585"/>
              <a:gd name="connsiteY4-262" fmla="*/ 0 h 1549851"/>
              <a:gd name="connsiteX5-263" fmla="*/ 2303585 w 2303585"/>
              <a:gd name="connsiteY5-264" fmla="*/ 6350 h 1549851"/>
              <a:gd name="connsiteX6-265" fmla="*/ 2303125 w 2303585"/>
              <a:gd name="connsiteY6-266" fmla="*/ 581564 h 1549851"/>
              <a:gd name="connsiteX7-267" fmla="*/ 2124563 w 2303585"/>
              <a:gd name="connsiteY7-268" fmla="*/ 578389 h 1549851"/>
              <a:gd name="connsiteX8-269" fmla="*/ 1972163 w 2303585"/>
              <a:gd name="connsiteY8-270" fmla="*/ 1549851 h 1549851"/>
              <a:gd name="connsiteX0-271" fmla="*/ 1972163 w 2303585"/>
              <a:gd name="connsiteY0-272" fmla="*/ 1549851 h 1549851"/>
              <a:gd name="connsiteX1-273" fmla="*/ 340483 w 2303585"/>
              <a:gd name="connsiteY1-274" fmla="*/ 1546676 h 1549851"/>
              <a:gd name="connsiteX2-275" fmla="*/ 184908 w 2303585"/>
              <a:gd name="connsiteY2-276" fmla="*/ 581564 h 1549851"/>
              <a:gd name="connsiteX3-277" fmla="*/ 0 w 2303585"/>
              <a:gd name="connsiteY3-278" fmla="*/ 587914 h 1549851"/>
              <a:gd name="connsiteX4-279" fmla="*/ 12240 w 2303585"/>
              <a:gd name="connsiteY4-280" fmla="*/ 0 h 1549851"/>
              <a:gd name="connsiteX5-281" fmla="*/ 2303585 w 2303585"/>
              <a:gd name="connsiteY5-282" fmla="*/ 6350 h 1549851"/>
              <a:gd name="connsiteX6-283" fmla="*/ 2303125 w 2303585"/>
              <a:gd name="connsiteY6-284" fmla="*/ 581564 h 1549851"/>
              <a:gd name="connsiteX7-285" fmla="*/ 2124563 w 2303585"/>
              <a:gd name="connsiteY7-286" fmla="*/ 578389 h 1549851"/>
              <a:gd name="connsiteX8-287" fmla="*/ 1972163 w 2303585"/>
              <a:gd name="connsiteY8-288" fmla="*/ 1549851 h 1549851"/>
              <a:gd name="connsiteX0-289" fmla="*/ 1959923 w 2291345"/>
              <a:gd name="connsiteY0-290" fmla="*/ 1549851 h 1549851"/>
              <a:gd name="connsiteX1-291" fmla="*/ 328243 w 2291345"/>
              <a:gd name="connsiteY1-292" fmla="*/ 1546676 h 1549851"/>
              <a:gd name="connsiteX2-293" fmla="*/ 172668 w 2291345"/>
              <a:gd name="connsiteY2-294" fmla="*/ 581564 h 1549851"/>
              <a:gd name="connsiteX3-295" fmla="*/ 3635 w 2291345"/>
              <a:gd name="connsiteY3-296" fmla="*/ 578389 h 1549851"/>
              <a:gd name="connsiteX4-297" fmla="*/ 0 w 2291345"/>
              <a:gd name="connsiteY4-298" fmla="*/ 0 h 1549851"/>
              <a:gd name="connsiteX5-299" fmla="*/ 2291345 w 2291345"/>
              <a:gd name="connsiteY5-300" fmla="*/ 6350 h 1549851"/>
              <a:gd name="connsiteX6-301" fmla="*/ 2290885 w 2291345"/>
              <a:gd name="connsiteY6-302" fmla="*/ 581564 h 1549851"/>
              <a:gd name="connsiteX7-303" fmla="*/ 2112323 w 2291345"/>
              <a:gd name="connsiteY7-304" fmla="*/ 578389 h 1549851"/>
              <a:gd name="connsiteX8-305" fmla="*/ 1959923 w 2291345"/>
              <a:gd name="connsiteY8-306" fmla="*/ 1549851 h 1549851"/>
              <a:gd name="connsiteX0-307" fmla="*/ 1965934 w 2297356"/>
              <a:gd name="connsiteY0-308" fmla="*/ 1549851 h 1549851"/>
              <a:gd name="connsiteX1-309" fmla="*/ 334254 w 2297356"/>
              <a:gd name="connsiteY1-310" fmla="*/ 1546676 h 1549851"/>
              <a:gd name="connsiteX2-311" fmla="*/ 178679 w 2297356"/>
              <a:gd name="connsiteY2-312" fmla="*/ 581564 h 1549851"/>
              <a:gd name="connsiteX3-313" fmla="*/ 121 w 2297356"/>
              <a:gd name="connsiteY3-314" fmla="*/ 581564 h 1549851"/>
              <a:gd name="connsiteX4-315" fmla="*/ 6011 w 2297356"/>
              <a:gd name="connsiteY4-316" fmla="*/ 0 h 1549851"/>
              <a:gd name="connsiteX5-317" fmla="*/ 2297356 w 2297356"/>
              <a:gd name="connsiteY5-318" fmla="*/ 6350 h 1549851"/>
              <a:gd name="connsiteX6-319" fmla="*/ 2296896 w 2297356"/>
              <a:gd name="connsiteY6-320" fmla="*/ 581564 h 1549851"/>
              <a:gd name="connsiteX7-321" fmla="*/ 2118334 w 2297356"/>
              <a:gd name="connsiteY7-322" fmla="*/ 578389 h 1549851"/>
              <a:gd name="connsiteX8-323" fmla="*/ 1965934 w 2297356"/>
              <a:gd name="connsiteY8-324" fmla="*/ 1549851 h 1549851"/>
              <a:gd name="connsiteX0-325" fmla="*/ 1969448 w 2300870"/>
              <a:gd name="connsiteY0-326" fmla="*/ 1549851 h 1549851"/>
              <a:gd name="connsiteX1-327" fmla="*/ 337768 w 2300870"/>
              <a:gd name="connsiteY1-328" fmla="*/ 1546676 h 1549851"/>
              <a:gd name="connsiteX2-329" fmla="*/ 182193 w 2300870"/>
              <a:gd name="connsiteY2-330" fmla="*/ 581564 h 1549851"/>
              <a:gd name="connsiteX3-331" fmla="*/ 3635 w 2300870"/>
              <a:gd name="connsiteY3-332" fmla="*/ 581564 h 1549851"/>
              <a:gd name="connsiteX4-333" fmla="*/ 0 w 2300870"/>
              <a:gd name="connsiteY4-334" fmla="*/ 0 h 1549851"/>
              <a:gd name="connsiteX5-335" fmla="*/ 2300870 w 2300870"/>
              <a:gd name="connsiteY5-336" fmla="*/ 6350 h 1549851"/>
              <a:gd name="connsiteX6-337" fmla="*/ 2300410 w 2300870"/>
              <a:gd name="connsiteY6-338" fmla="*/ 581564 h 1549851"/>
              <a:gd name="connsiteX7-339" fmla="*/ 2121848 w 2300870"/>
              <a:gd name="connsiteY7-340" fmla="*/ 578389 h 1549851"/>
              <a:gd name="connsiteX8-341" fmla="*/ 1969448 w 2300870"/>
              <a:gd name="connsiteY8-342" fmla="*/ 1549851 h 1549851"/>
              <a:gd name="connsiteX0-343" fmla="*/ 1969448 w 2307220"/>
              <a:gd name="connsiteY0-344" fmla="*/ 1549851 h 1549851"/>
              <a:gd name="connsiteX1-345" fmla="*/ 337768 w 2307220"/>
              <a:gd name="connsiteY1-346" fmla="*/ 1546676 h 1549851"/>
              <a:gd name="connsiteX2-347" fmla="*/ 182193 w 2307220"/>
              <a:gd name="connsiteY2-348" fmla="*/ 581564 h 1549851"/>
              <a:gd name="connsiteX3-349" fmla="*/ 3635 w 2307220"/>
              <a:gd name="connsiteY3-350" fmla="*/ 581564 h 1549851"/>
              <a:gd name="connsiteX4-351" fmla="*/ 0 w 2307220"/>
              <a:gd name="connsiteY4-352" fmla="*/ 0 h 1549851"/>
              <a:gd name="connsiteX5-353" fmla="*/ 2307220 w 2307220"/>
              <a:gd name="connsiteY5-354" fmla="*/ 0 h 1549851"/>
              <a:gd name="connsiteX6-355" fmla="*/ 2300410 w 2307220"/>
              <a:gd name="connsiteY6-356" fmla="*/ 581564 h 1549851"/>
              <a:gd name="connsiteX7-357" fmla="*/ 2121848 w 2307220"/>
              <a:gd name="connsiteY7-358" fmla="*/ 578389 h 1549851"/>
              <a:gd name="connsiteX8-359" fmla="*/ 1969448 w 2307220"/>
              <a:gd name="connsiteY8-360" fmla="*/ 1549851 h 1549851"/>
              <a:gd name="connsiteX0-361" fmla="*/ 1969448 w 2307220"/>
              <a:gd name="connsiteY0-362" fmla="*/ 1549851 h 1549851"/>
              <a:gd name="connsiteX1-363" fmla="*/ 337768 w 2307220"/>
              <a:gd name="connsiteY1-364" fmla="*/ 1546676 h 1549851"/>
              <a:gd name="connsiteX2-365" fmla="*/ 182193 w 2307220"/>
              <a:gd name="connsiteY2-366" fmla="*/ 581564 h 1549851"/>
              <a:gd name="connsiteX3-367" fmla="*/ 3635 w 2307220"/>
              <a:gd name="connsiteY3-368" fmla="*/ 581564 h 1549851"/>
              <a:gd name="connsiteX4-369" fmla="*/ 0 w 2307220"/>
              <a:gd name="connsiteY4-370" fmla="*/ 0 h 1549851"/>
              <a:gd name="connsiteX5-371" fmla="*/ 2307220 w 2307220"/>
              <a:gd name="connsiteY5-372" fmla="*/ 0 h 1549851"/>
              <a:gd name="connsiteX6-373" fmla="*/ 2300410 w 2307220"/>
              <a:gd name="connsiteY6-374" fmla="*/ 581564 h 1549851"/>
              <a:gd name="connsiteX7-375" fmla="*/ 2118673 w 2307220"/>
              <a:gd name="connsiteY7-376" fmla="*/ 581564 h 1549851"/>
              <a:gd name="connsiteX8-377" fmla="*/ 1969448 w 2307220"/>
              <a:gd name="connsiteY8-378" fmla="*/ 1549851 h 15498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7220" h="1549851">
                <a:moveTo>
                  <a:pt x="1969448" y="1549851"/>
                </a:moveTo>
                <a:lnTo>
                  <a:pt x="337768" y="1546676"/>
                </a:lnTo>
                <a:lnTo>
                  <a:pt x="182193" y="581564"/>
                </a:lnTo>
                <a:lnTo>
                  <a:pt x="3635" y="581564"/>
                </a:lnTo>
                <a:cubicBezTo>
                  <a:pt x="2423" y="388768"/>
                  <a:pt x="1212" y="192796"/>
                  <a:pt x="0" y="0"/>
                </a:cubicBezTo>
                <a:lnTo>
                  <a:pt x="2307220" y="0"/>
                </a:lnTo>
                <a:cubicBezTo>
                  <a:pt x="2306008" y="192796"/>
                  <a:pt x="2301622" y="388768"/>
                  <a:pt x="2300410" y="581564"/>
                </a:cubicBezTo>
                <a:lnTo>
                  <a:pt x="2118673" y="581564"/>
                </a:lnTo>
                <a:lnTo>
                  <a:pt x="1969448" y="1549851"/>
                </a:lnTo>
                <a:close/>
              </a:path>
            </a:pathLst>
          </a:custGeom>
          <a:noFill/>
          <a:ln w="571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rtlCol="0" anchor="ctr"/>
          <a:lstStyle/>
          <a:p>
            <a:pPr algn="ctr">
              <a:lnSpc>
                <a:spcPct val="120000"/>
              </a:lnSpc>
            </a:pPr>
            <a:r>
              <a:rPr lang="es-MX" sz="1600" b="1" dirty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50%</a:t>
            </a:r>
            <a:endParaRPr lang="es-SV" sz="1600" b="1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7" name="77 Grupo"/>
          <p:cNvGrpSpPr/>
          <p:nvPr/>
        </p:nvGrpSpPr>
        <p:grpSpPr>
          <a:xfrm>
            <a:off x="5822352" y="2272852"/>
            <a:ext cx="547295" cy="1156148"/>
            <a:chOff x="6955600" y="6480583"/>
            <a:chExt cx="1094717" cy="2312564"/>
          </a:xfrm>
          <a:solidFill>
            <a:schemeClr val="tx2"/>
          </a:solidFill>
        </p:grpSpPr>
        <p:grpSp>
          <p:nvGrpSpPr>
            <p:cNvPr id="18" name="Group 23"/>
            <p:cNvGrpSpPr>
              <a:grpSpLocks noChangeAspect="1"/>
            </p:cNvGrpSpPr>
            <p:nvPr/>
          </p:nvGrpSpPr>
          <p:grpSpPr bwMode="auto">
            <a:xfrm>
              <a:off x="6955600" y="6480583"/>
              <a:ext cx="1094717" cy="1627981"/>
              <a:chOff x="6291" y="3307"/>
              <a:chExt cx="1903" cy="2830"/>
            </a:xfrm>
            <a:grpFill/>
          </p:grpSpPr>
          <p:sp>
            <p:nvSpPr>
              <p:cNvPr id="20" name="Freeform 25"/>
              <p:cNvSpPr>
                <a:spLocks noEditPoints="1"/>
              </p:cNvSpPr>
              <p:nvPr/>
            </p:nvSpPr>
            <p:spPr bwMode="auto">
              <a:xfrm>
                <a:off x="6291" y="3307"/>
                <a:ext cx="1903" cy="2175"/>
              </a:xfrm>
              <a:custGeom>
                <a:avLst/>
                <a:gdLst>
                  <a:gd name="T0" fmla="*/ 1508 w 3806"/>
                  <a:gd name="T1" fmla="*/ 304 h 4349"/>
                  <a:gd name="T2" fmla="*/ 1036 w 3806"/>
                  <a:gd name="T3" fmla="*/ 502 h 4349"/>
                  <a:gd name="T4" fmla="*/ 652 w 3806"/>
                  <a:gd name="T5" fmla="*/ 831 h 4349"/>
                  <a:gd name="T6" fmla="*/ 386 w 3806"/>
                  <a:gd name="T7" fmla="*/ 1263 h 4349"/>
                  <a:gd name="T8" fmla="*/ 262 w 3806"/>
                  <a:gd name="T9" fmla="*/ 1769 h 4349"/>
                  <a:gd name="T10" fmla="*/ 293 w 3806"/>
                  <a:gd name="T11" fmla="*/ 2251 h 4349"/>
                  <a:gd name="T12" fmla="*/ 453 w 3806"/>
                  <a:gd name="T13" fmla="*/ 2683 h 4349"/>
                  <a:gd name="T14" fmla="*/ 725 w 3806"/>
                  <a:gd name="T15" fmla="*/ 3053 h 4349"/>
                  <a:gd name="T16" fmla="*/ 1093 w 3806"/>
                  <a:gd name="T17" fmla="*/ 3337 h 4349"/>
                  <a:gd name="T18" fmla="*/ 1157 w 3806"/>
                  <a:gd name="T19" fmla="*/ 3432 h 4349"/>
                  <a:gd name="T20" fmla="*/ 1279 w 3806"/>
                  <a:gd name="T21" fmla="*/ 4050 h 4349"/>
                  <a:gd name="T22" fmla="*/ 2424 w 3806"/>
                  <a:gd name="T23" fmla="*/ 4094 h 4349"/>
                  <a:gd name="T24" fmla="*/ 2551 w 3806"/>
                  <a:gd name="T25" fmla="*/ 4020 h 4349"/>
                  <a:gd name="T26" fmla="*/ 2658 w 3806"/>
                  <a:gd name="T27" fmla="*/ 3403 h 4349"/>
                  <a:gd name="T28" fmla="*/ 2815 w 3806"/>
                  <a:gd name="T29" fmla="*/ 3275 h 4349"/>
                  <a:gd name="T30" fmla="*/ 3161 w 3806"/>
                  <a:gd name="T31" fmla="*/ 2967 h 4349"/>
                  <a:gd name="T32" fmla="*/ 3405 w 3806"/>
                  <a:gd name="T33" fmla="*/ 2580 h 4349"/>
                  <a:gd name="T34" fmla="*/ 3534 w 3806"/>
                  <a:gd name="T35" fmla="*/ 2137 h 4349"/>
                  <a:gd name="T36" fmla="*/ 3529 w 3806"/>
                  <a:gd name="T37" fmla="*/ 1637 h 4349"/>
                  <a:gd name="T38" fmla="*/ 3367 w 3806"/>
                  <a:gd name="T39" fmla="*/ 1146 h 4349"/>
                  <a:gd name="T40" fmla="*/ 3068 w 3806"/>
                  <a:gd name="T41" fmla="*/ 738 h 4349"/>
                  <a:gd name="T42" fmla="*/ 2660 w 3806"/>
                  <a:gd name="T43" fmla="*/ 440 h 4349"/>
                  <a:gd name="T44" fmla="*/ 2171 w 3806"/>
                  <a:gd name="T45" fmla="*/ 277 h 4349"/>
                  <a:gd name="T46" fmla="*/ 2045 w 3806"/>
                  <a:gd name="T47" fmla="*/ 5 h 4349"/>
                  <a:gd name="T48" fmla="*/ 2581 w 3806"/>
                  <a:gd name="T49" fmla="*/ 124 h 4349"/>
                  <a:gd name="T50" fmla="*/ 3049 w 3806"/>
                  <a:gd name="T51" fmla="*/ 384 h 4349"/>
                  <a:gd name="T52" fmla="*/ 3424 w 3806"/>
                  <a:gd name="T53" fmla="*/ 759 h 4349"/>
                  <a:gd name="T54" fmla="*/ 3682 w 3806"/>
                  <a:gd name="T55" fmla="*/ 1225 h 4349"/>
                  <a:gd name="T56" fmla="*/ 3801 w 3806"/>
                  <a:gd name="T57" fmla="*/ 1761 h 4349"/>
                  <a:gd name="T58" fmla="*/ 3767 w 3806"/>
                  <a:gd name="T59" fmla="*/ 2294 h 4349"/>
                  <a:gd name="T60" fmla="*/ 3593 w 3806"/>
                  <a:gd name="T61" fmla="*/ 2778 h 4349"/>
                  <a:gd name="T62" fmla="*/ 3298 w 3806"/>
                  <a:gd name="T63" fmla="*/ 3198 h 4349"/>
                  <a:gd name="T64" fmla="*/ 2896 w 3806"/>
                  <a:gd name="T65" fmla="*/ 3528 h 4349"/>
                  <a:gd name="T66" fmla="*/ 2772 w 3806"/>
                  <a:gd name="T67" fmla="*/ 4151 h 4349"/>
                  <a:gd name="T68" fmla="*/ 2598 w 3806"/>
                  <a:gd name="T69" fmla="*/ 4310 h 4349"/>
                  <a:gd name="T70" fmla="*/ 1382 w 3806"/>
                  <a:gd name="T71" fmla="*/ 4349 h 4349"/>
                  <a:gd name="T72" fmla="*/ 1157 w 3806"/>
                  <a:gd name="T73" fmla="*/ 4280 h 4349"/>
                  <a:gd name="T74" fmla="*/ 1005 w 3806"/>
                  <a:gd name="T75" fmla="*/ 4098 h 4349"/>
                  <a:gd name="T76" fmla="*/ 802 w 3806"/>
                  <a:gd name="T77" fmla="*/ 3456 h 4349"/>
                  <a:gd name="T78" fmla="*/ 423 w 3806"/>
                  <a:gd name="T79" fmla="*/ 3101 h 4349"/>
                  <a:gd name="T80" fmla="*/ 158 w 3806"/>
                  <a:gd name="T81" fmla="*/ 2662 h 4349"/>
                  <a:gd name="T82" fmla="*/ 17 w 3806"/>
                  <a:gd name="T83" fmla="*/ 2165 h 4349"/>
                  <a:gd name="T84" fmla="*/ 21 w 3806"/>
                  <a:gd name="T85" fmla="*/ 1623 h 4349"/>
                  <a:gd name="T86" fmla="*/ 177 w 3806"/>
                  <a:gd name="T87" fmla="*/ 1101 h 4349"/>
                  <a:gd name="T88" fmla="*/ 467 w 3806"/>
                  <a:gd name="T89" fmla="*/ 656 h 4349"/>
                  <a:gd name="T90" fmla="*/ 868 w 3806"/>
                  <a:gd name="T91" fmla="*/ 306 h 4349"/>
                  <a:gd name="T92" fmla="*/ 1355 w 3806"/>
                  <a:gd name="T93" fmla="*/ 81 h 4349"/>
                  <a:gd name="T94" fmla="*/ 1902 w 3806"/>
                  <a:gd name="T95" fmla="*/ 0 h 4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806" h="4349">
                    <a:moveTo>
                      <a:pt x="1902" y="256"/>
                    </a:moveTo>
                    <a:lnTo>
                      <a:pt x="1768" y="261"/>
                    </a:lnTo>
                    <a:lnTo>
                      <a:pt x="1637" y="277"/>
                    </a:lnTo>
                    <a:lnTo>
                      <a:pt x="1508" y="304"/>
                    </a:lnTo>
                    <a:lnTo>
                      <a:pt x="1382" y="341"/>
                    </a:lnTo>
                    <a:lnTo>
                      <a:pt x="1262" y="385"/>
                    </a:lnTo>
                    <a:lnTo>
                      <a:pt x="1147" y="440"/>
                    </a:lnTo>
                    <a:lnTo>
                      <a:pt x="1036" y="502"/>
                    </a:lnTo>
                    <a:lnTo>
                      <a:pt x="931" y="575"/>
                    </a:lnTo>
                    <a:lnTo>
                      <a:pt x="831" y="654"/>
                    </a:lnTo>
                    <a:lnTo>
                      <a:pt x="739" y="738"/>
                    </a:lnTo>
                    <a:lnTo>
                      <a:pt x="652" y="831"/>
                    </a:lnTo>
                    <a:lnTo>
                      <a:pt x="573" y="931"/>
                    </a:lnTo>
                    <a:lnTo>
                      <a:pt x="503" y="1036"/>
                    </a:lnTo>
                    <a:lnTo>
                      <a:pt x="441" y="1146"/>
                    </a:lnTo>
                    <a:lnTo>
                      <a:pt x="386" y="1263"/>
                    </a:lnTo>
                    <a:lnTo>
                      <a:pt x="339" y="1384"/>
                    </a:lnTo>
                    <a:lnTo>
                      <a:pt x="303" y="1508"/>
                    </a:lnTo>
                    <a:lnTo>
                      <a:pt x="277" y="1637"/>
                    </a:lnTo>
                    <a:lnTo>
                      <a:pt x="262" y="1769"/>
                    </a:lnTo>
                    <a:lnTo>
                      <a:pt x="257" y="1903"/>
                    </a:lnTo>
                    <a:lnTo>
                      <a:pt x="260" y="2020"/>
                    </a:lnTo>
                    <a:lnTo>
                      <a:pt x="272" y="2137"/>
                    </a:lnTo>
                    <a:lnTo>
                      <a:pt x="293" y="2251"/>
                    </a:lnTo>
                    <a:lnTo>
                      <a:pt x="322" y="2365"/>
                    </a:lnTo>
                    <a:lnTo>
                      <a:pt x="358" y="2473"/>
                    </a:lnTo>
                    <a:lnTo>
                      <a:pt x="401" y="2580"/>
                    </a:lnTo>
                    <a:lnTo>
                      <a:pt x="453" y="2683"/>
                    </a:lnTo>
                    <a:lnTo>
                      <a:pt x="511" y="2783"/>
                    </a:lnTo>
                    <a:lnTo>
                      <a:pt x="575" y="2878"/>
                    </a:lnTo>
                    <a:lnTo>
                      <a:pt x="646" y="2967"/>
                    </a:lnTo>
                    <a:lnTo>
                      <a:pt x="725" y="3053"/>
                    </a:lnTo>
                    <a:lnTo>
                      <a:pt x="807" y="3132"/>
                    </a:lnTo>
                    <a:lnTo>
                      <a:pt x="897" y="3208"/>
                    </a:lnTo>
                    <a:lnTo>
                      <a:pt x="992" y="3275"/>
                    </a:lnTo>
                    <a:lnTo>
                      <a:pt x="1093" y="3337"/>
                    </a:lnTo>
                    <a:lnTo>
                      <a:pt x="1117" y="3354"/>
                    </a:lnTo>
                    <a:lnTo>
                      <a:pt x="1136" y="3377"/>
                    </a:lnTo>
                    <a:lnTo>
                      <a:pt x="1150" y="3403"/>
                    </a:lnTo>
                    <a:lnTo>
                      <a:pt x="1157" y="3432"/>
                    </a:lnTo>
                    <a:lnTo>
                      <a:pt x="1226" y="3943"/>
                    </a:lnTo>
                    <a:lnTo>
                      <a:pt x="1236" y="3983"/>
                    </a:lnTo>
                    <a:lnTo>
                      <a:pt x="1255" y="4020"/>
                    </a:lnTo>
                    <a:lnTo>
                      <a:pt x="1279" y="4050"/>
                    </a:lnTo>
                    <a:lnTo>
                      <a:pt x="1310" y="4074"/>
                    </a:lnTo>
                    <a:lnTo>
                      <a:pt x="1345" y="4089"/>
                    </a:lnTo>
                    <a:lnTo>
                      <a:pt x="1382" y="4094"/>
                    </a:lnTo>
                    <a:lnTo>
                      <a:pt x="2424" y="4094"/>
                    </a:lnTo>
                    <a:lnTo>
                      <a:pt x="2462" y="4089"/>
                    </a:lnTo>
                    <a:lnTo>
                      <a:pt x="2496" y="4074"/>
                    </a:lnTo>
                    <a:lnTo>
                      <a:pt x="2527" y="4050"/>
                    </a:lnTo>
                    <a:lnTo>
                      <a:pt x="2551" y="4020"/>
                    </a:lnTo>
                    <a:lnTo>
                      <a:pt x="2570" y="3983"/>
                    </a:lnTo>
                    <a:lnTo>
                      <a:pt x="2581" y="3943"/>
                    </a:lnTo>
                    <a:lnTo>
                      <a:pt x="2649" y="3432"/>
                    </a:lnTo>
                    <a:lnTo>
                      <a:pt x="2658" y="3403"/>
                    </a:lnTo>
                    <a:lnTo>
                      <a:pt x="2670" y="3377"/>
                    </a:lnTo>
                    <a:lnTo>
                      <a:pt x="2689" y="3354"/>
                    </a:lnTo>
                    <a:lnTo>
                      <a:pt x="2713" y="3337"/>
                    </a:lnTo>
                    <a:lnTo>
                      <a:pt x="2815" y="3275"/>
                    </a:lnTo>
                    <a:lnTo>
                      <a:pt x="2909" y="3208"/>
                    </a:lnTo>
                    <a:lnTo>
                      <a:pt x="2999" y="3132"/>
                    </a:lnTo>
                    <a:lnTo>
                      <a:pt x="3083" y="3053"/>
                    </a:lnTo>
                    <a:lnTo>
                      <a:pt x="3161" y="2967"/>
                    </a:lnTo>
                    <a:lnTo>
                      <a:pt x="3231" y="2878"/>
                    </a:lnTo>
                    <a:lnTo>
                      <a:pt x="3297" y="2783"/>
                    </a:lnTo>
                    <a:lnTo>
                      <a:pt x="3354" y="2683"/>
                    </a:lnTo>
                    <a:lnTo>
                      <a:pt x="3405" y="2580"/>
                    </a:lnTo>
                    <a:lnTo>
                      <a:pt x="3448" y="2473"/>
                    </a:lnTo>
                    <a:lnTo>
                      <a:pt x="3484" y="2365"/>
                    </a:lnTo>
                    <a:lnTo>
                      <a:pt x="3514" y="2251"/>
                    </a:lnTo>
                    <a:lnTo>
                      <a:pt x="3534" y="2137"/>
                    </a:lnTo>
                    <a:lnTo>
                      <a:pt x="3546" y="2020"/>
                    </a:lnTo>
                    <a:lnTo>
                      <a:pt x="3551" y="1903"/>
                    </a:lnTo>
                    <a:lnTo>
                      <a:pt x="3545" y="1769"/>
                    </a:lnTo>
                    <a:lnTo>
                      <a:pt x="3529" y="1637"/>
                    </a:lnTo>
                    <a:lnTo>
                      <a:pt x="3503" y="1508"/>
                    </a:lnTo>
                    <a:lnTo>
                      <a:pt x="3467" y="1384"/>
                    </a:lnTo>
                    <a:lnTo>
                      <a:pt x="3421" y="1263"/>
                    </a:lnTo>
                    <a:lnTo>
                      <a:pt x="3367" y="1146"/>
                    </a:lnTo>
                    <a:lnTo>
                      <a:pt x="3304" y="1036"/>
                    </a:lnTo>
                    <a:lnTo>
                      <a:pt x="3233" y="931"/>
                    </a:lnTo>
                    <a:lnTo>
                      <a:pt x="3154" y="831"/>
                    </a:lnTo>
                    <a:lnTo>
                      <a:pt x="3068" y="738"/>
                    </a:lnTo>
                    <a:lnTo>
                      <a:pt x="2975" y="654"/>
                    </a:lnTo>
                    <a:lnTo>
                      <a:pt x="2875" y="575"/>
                    </a:lnTo>
                    <a:lnTo>
                      <a:pt x="2770" y="502"/>
                    </a:lnTo>
                    <a:lnTo>
                      <a:pt x="2660" y="440"/>
                    </a:lnTo>
                    <a:lnTo>
                      <a:pt x="2544" y="385"/>
                    </a:lnTo>
                    <a:lnTo>
                      <a:pt x="2424" y="341"/>
                    </a:lnTo>
                    <a:lnTo>
                      <a:pt x="2298" y="304"/>
                    </a:lnTo>
                    <a:lnTo>
                      <a:pt x="2171" y="277"/>
                    </a:lnTo>
                    <a:lnTo>
                      <a:pt x="2038" y="261"/>
                    </a:lnTo>
                    <a:lnTo>
                      <a:pt x="1902" y="256"/>
                    </a:lnTo>
                    <a:close/>
                    <a:moveTo>
                      <a:pt x="1902" y="0"/>
                    </a:moveTo>
                    <a:lnTo>
                      <a:pt x="2045" y="5"/>
                    </a:lnTo>
                    <a:lnTo>
                      <a:pt x="2185" y="20"/>
                    </a:lnTo>
                    <a:lnTo>
                      <a:pt x="2321" y="46"/>
                    </a:lnTo>
                    <a:lnTo>
                      <a:pt x="2453" y="81"/>
                    </a:lnTo>
                    <a:lnTo>
                      <a:pt x="2581" y="124"/>
                    </a:lnTo>
                    <a:lnTo>
                      <a:pt x="2705" y="177"/>
                    </a:lnTo>
                    <a:lnTo>
                      <a:pt x="2825" y="237"/>
                    </a:lnTo>
                    <a:lnTo>
                      <a:pt x="2939" y="306"/>
                    </a:lnTo>
                    <a:lnTo>
                      <a:pt x="3049" y="384"/>
                    </a:lnTo>
                    <a:lnTo>
                      <a:pt x="3152" y="468"/>
                    </a:lnTo>
                    <a:lnTo>
                      <a:pt x="3249" y="557"/>
                    </a:lnTo>
                    <a:lnTo>
                      <a:pt x="3340" y="656"/>
                    </a:lnTo>
                    <a:lnTo>
                      <a:pt x="3424" y="759"/>
                    </a:lnTo>
                    <a:lnTo>
                      <a:pt x="3500" y="867"/>
                    </a:lnTo>
                    <a:lnTo>
                      <a:pt x="3569" y="983"/>
                    </a:lnTo>
                    <a:lnTo>
                      <a:pt x="3629" y="1101"/>
                    </a:lnTo>
                    <a:lnTo>
                      <a:pt x="3682" y="1225"/>
                    </a:lnTo>
                    <a:lnTo>
                      <a:pt x="3727" y="1354"/>
                    </a:lnTo>
                    <a:lnTo>
                      <a:pt x="3762" y="1487"/>
                    </a:lnTo>
                    <a:lnTo>
                      <a:pt x="3786" y="1623"/>
                    </a:lnTo>
                    <a:lnTo>
                      <a:pt x="3801" y="1761"/>
                    </a:lnTo>
                    <a:lnTo>
                      <a:pt x="3806" y="1903"/>
                    </a:lnTo>
                    <a:lnTo>
                      <a:pt x="3803" y="2036"/>
                    </a:lnTo>
                    <a:lnTo>
                      <a:pt x="3789" y="2165"/>
                    </a:lnTo>
                    <a:lnTo>
                      <a:pt x="3767" y="2294"/>
                    </a:lnTo>
                    <a:lnTo>
                      <a:pt x="3736" y="2420"/>
                    </a:lnTo>
                    <a:lnTo>
                      <a:pt x="3696" y="2542"/>
                    </a:lnTo>
                    <a:lnTo>
                      <a:pt x="3648" y="2662"/>
                    </a:lnTo>
                    <a:lnTo>
                      <a:pt x="3593" y="2778"/>
                    </a:lnTo>
                    <a:lnTo>
                      <a:pt x="3531" y="2890"/>
                    </a:lnTo>
                    <a:lnTo>
                      <a:pt x="3460" y="2998"/>
                    </a:lnTo>
                    <a:lnTo>
                      <a:pt x="3383" y="3101"/>
                    </a:lnTo>
                    <a:lnTo>
                      <a:pt x="3298" y="3198"/>
                    </a:lnTo>
                    <a:lnTo>
                      <a:pt x="3207" y="3291"/>
                    </a:lnTo>
                    <a:lnTo>
                      <a:pt x="3109" y="3377"/>
                    </a:lnTo>
                    <a:lnTo>
                      <a:pt x="3006" y="3456"/>
                    </a:lnTo>
                    <a:lnTo>
                      <a:pt x="2896" y="3528"/>
                    </a:lnTo>
                    <a:lnTo>
                      <a:pt x="2834" y="3977"/>
                    </a:lnTo>
                    <a:lnTo>
                      <a:pt x="2822" y="4039"/>
                    </a:lnTo>
                    <a:lnTo>
                      <a:pt x="2801" y="4098"/>
                    </a:lnTo>
                    <a:lnTo>
                      <a:pt x="2772" y="4151"/>
                    </a:lnTo>
                    <a:lnTo>
                      <a:pt x="2737" y="4199"/>
                    </a:lnTo>
                    <a:lnTo>
                      <a:pt x="2696" y="4243"/>
                    </a:lnTo>
                    <a:lnTo>
                      <a:pt x="2649" y="4280"/>
                    </a:lnTo>
                    <a:lnTo>
                      <a:pt x="2598" y="4310"/>
                    </a:lnTo>
                    <a:lnTo>
                      <a:pt x="2543" y="4332"/>
                    </a:lnTo>
                    <a:lnTo>
                      <a:pt x="2486" y="4346"/>
                    </a:lnTo>
                    <a:lnTo>
                      <a:pt x="2424" y="4349"/>
                    </a:lnTo>
                    <a:lnTo>
                      <a:pt x="1382" y="4349"/>
                    </a:lnTo>
                    <a:lnTo>
                      <a:pt x="1322" y="4346"/>
                    </a:lnTo>
                    <a:lnTo>
                      <a:pt x="1264" y="4332"/>
                    </a:lnTo>
                    <a:lnTo>
                      <a:pt x="1209" y="4310"/>
                    </a:lnTo>
                    <a:lnTo>
                      <a:pt x="1157" y="4280"/>
                    </a:lnTo>
                    <a:lnTo>
                      <a:pt x="1110" y="4243"/>
                    </a:lnTo>
                    <a:lnTo>
                      <a:pt x="1069" y="4199"/>
                    </a:lnTo>
                    <a:lnTo>
                      <a:pt x="1035" y="4151"/>
                    </a:lnTo>
                    <a:lnTo>
                      <a:pt x="1005" y="4098"/>
                    </a:lnTo>
                    <a:lnTo>
                      <a:pt x="985" y="4039"/>
                    </a:lnTo>
                    <a:lnTo>
                      <a:pt x="973" y="3977"/>
                    </a:lnTo>
                    <a:lnTo>
                      <a:pt x="911" y="3528"/>
                    </a:lnTo>
                    <a:lnTo>
                      <a:pt x="802" y="3456"/>
                    </a:lnTo>
                    <a:lnTo>
                      <a:pt x="697" y="3377"/>
                    </a:lnTo>
                    <a:lnTo>
                      <a:pt x="601" y="3291"/>
                    </a:lnTo>
                    <a:lnTo>
                      <a:pt x="510" y="3198"/>
                    </a:lnTo>
                    <a:lnTo>
                      <a:pt x="423" y="3101"/>
                    </a:lnTo>
                    <a:lnTo>
                      <a:pt x="346" y="2998"/>
                    </a:lnTo>
                    <a:lnTo>
                      <a:pt x="277" y="2890"/>
                    </a:lnTo>
                    <a:lnTo>
                      <a:pt x="213" y="2778"/>
                    </a:lnTo>
                    <a:lnTo>
                      <a:pt x="158" y="2662"/>
                    </a:lnTo>
                    <a:lnTo>
                      <a:pt x="110" y="2542"/>
                    </a:lnTo>
                    <a:lnTo>
                      <a:pt x="71" y="2420"/>
                    </a:lnTo>
                    <a:lnTo>
                      <a:pt x="40" y="2294"/>
                    </a:lnTo>
                    <a:lnTo>
                      <a:pt x="17" y="2165"/>
                    </a:lnTo>
                    <a:lnTo>
                      <a:pt x="3" y="2036"/>
                    </a:lnTo>
                    <a:lnTo>
                      <a:pt x="0" y="1903"/>
                    </a:lnTo>
                    <a:lnTo>
                      <a:pt x="5" y="1761"/>
                    </a:lnTo>
                    <a:lnTo>
                      <a:pt x="21" y="1623"/>
                    </a:lnTo>
                    <a:lnTo>
                      <a:pt x="46" y="1487"/>
                    </a:lnTo>
                    <a:lnTo>
                      <a:pt x="81" y="1354"/>
                    </a:lnTo>
                    <a:lnTo>
                      <a:pt x="124" y="1225"/>
                    </a:lnTo>
                    <a:lnTo>
                      <a:pt x="177" y="1101"/>
                    </a:lnTo>
                    <a:lnTo>
                      <a:pt x="238" y="983"/>
                    </a:lnTo>
                    <a:lnTo>
                      <a:pt x="306" y="867"/>
                    </a:lnTo>
                    <a:lnTo>
                      <a:pt x="384" y="759"/>
                    </a:lnTo>
                    <a:lnTo>
                      <a:pt x="467" y="656"/>
                    </a:lnTo>
                    <a:lnTo>
                      <a:pt x="558" y="557"/>
                    </a:lnTo>
                    <a:lnTo>
                      <a:pt x="656" y="468"/>
                    </a:lnTo>
                    <a:lnTo>
                      <a:pt x="759" y="384"/>
                    </a:lnTo>
                    <a:lnTo>
                      <a:pt x="868" y="306"/>
                    </a:lnTo>
                    <a:lnTo>
                      <a:pt x="981" y="237"/>
                    </a:lnTo>
                    <a:lnTo>
                      <a:pt x="1102" y="177"/>
                    </a:lnTo>
                    <a:lnTo>
                      <a:pt x="1226" y="124"/>
                    </a:lnTo>
                    <a:lnTo>
                      <a:pt x="1355" y="81"/>
                    </a:lnTo>
                    <a:lnTo>
                      <a:pt x="1486" y="46"/>
                    </a:lnTo>
                    <a:lnTo>
                      <a:pt x="1622" y="20"/>
                    </a:lnTo>
                    <a:lnTo>
                      <a:pt x="1761" y="5"/>
                    </a:lnTo>
                    <a:lnTo>
                      <a:pt x="190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21" name="Freeform 26"/>
              <p:cNvSpPr/>
              <p:nvPr/>
            </p:nvSpPr>
            <p:spPr bwMode="auto">
              <a:xfrm>
                <a:off x="6844" y="5555"/>
                <a:ext cx="798" cy="128"/>
              </a:xfrm>
              <a:custGeom>
                <a:avLst/>
                <a:gdLst>
                  <a:gd name="T0" fmla="*/ 128 w 1596"/>
                  <a:gd name="T1" fmla="*/ 0 h 256"/>
                  <a:gd name="T2" fmla="*/ 1469 w 1596"/>
                  <a:gd name="T3" fmla="*/ 0 h 256"/>
                  <a:gd name="T4" fmla="*/ 1503 w 1596"/>
                  <a:gd name="T5" fmla="*/ 3 h 256"/>
                  <a:gd name="T6" fmla="*/ 1534 w 1596"/>
                  <a:gd name="T7" fmla="*/ 17 h 256"/>
                  <a:gd name="T8" fmla="*/ 1560 w 1596"/>
                  <a:gd name="T9" fmla="*/ 37 h 256"/>
                  <a:gd name="T10" fmla="*/ 1579 w 1596"/>
                  <a:gd name="T11" fmla="*/ 63 h 256"/>
                  <a:gd name="T12" fmla="*/ 1593 w 1596"/>
                  <a:gd name="T13" fmla="*/ 92 h 256"/>
                  <a:gd name="T14" fmla="*/ 1596 w 1596"/>
                  <a:gd name="T15" fmla="*/ 127 h 256"/>
                  <a:gd name="T16" fmla="*/ 1593 w 1596"/>
                  <a:gd name="T17" fmla="*/ 161 h 256"/>
                  <a:gd name="T18" fmla="*/ 1579 w 1596"/>
                  <a:gd name="T19" fmla="*/ 192 h 256"/>
                  <a:gd name="T20" fmla="*/ 1560 w 1596"/>
                  <a:gd name="T21" fmla="*/ 218 h 256"/>
                  <a:gd name="T22" fmla="*/ 1534 w 1596"/>
                  <a:gd name="T23" fmla="*/ 237 h 256"/>
                  <a:gd name="T24" fmla="*/ 1503 w 1596"/>
                  <a:gd name="T25" fmla="*/ 251 h 256"/>
                  <a:gd name="T26" fmla="*/ 1469 w 1596"/>
                  <a:gd name="T27" fmla="*/ 256 h 256"/>
                  <a:gd name="T28" fmla="*/ 128 w 1596"/>
                  <a:gd name="T29" fmla="*/ 256 h 256"/>
                  <a:gd name="T30" fmla="*/ 93 w 1596"/>
                  <a:gd name="T31" fmla="*/ 251 h 256"/>
                  <a:gd name="T32" fmla="*/ 64 w 1596"/>
                  <a:gd name="T33" fmla="*/ 237 h 256"/>
                  <a:gd name="T34" fmla="*/ 38 w 1596"/>
                  <a:gd name="T35" fmla="*/ 218 h 256"/>
                  <a:gd name="T36" fmla="*/ 17 w 1596"/>
                  <a:gd name="T37" fmla="*/ 192 h 256"/>
                  <a:gd name="T38" fmla="*/ 4 w 1596"/>
                  <a:gd name="T39" fmla="*/ 161 h 256"/>
                  <a:gd name="T40" fmla="*/ 0 w 1596"/>
                  <a:gd name="T41" fmla="*/ 127 h 256"/>
                  <a:gd name="T42" fmla="*/ 4 w 1596"/>
                  <a:gd name="T43" fmla="*/ 92 h 256"/>
                  <a:gd name="T44" fmla="*/ 17 w 1596"/>
                  <a:gd name="T45" fmla="*/ 63 h 256"/>
                  <a:gd name="T46" fmla="*/ 38 w 1596"/>
                  <a:gd name="T47" fmla="*/ 37 h 256"/>
                  <a:gd name="T48" fmla="*/ 64 w 1596"/>
                  <a:gd name="T49" fmla="*/ 17 h 256"/>
                  <a:gd name="T50" fmla="*/ 93 w 1596"/>
                  <a:gd name="T51" fmla="*/ 3 h 256"/>
                  <a:gd name="T52" fmla="*/ 128 w 1596"/>
                  <a:gd name="T53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96" h="256">
                    <a:moveTo>
                      <a:pt x="128" y="0"/>
                    </a:moveTo>
                    <a:lnTo>
                      <a:pt x="1469" y="0"/>
                    </a:lnTo>
                    <a:lnTo>
                      <a:pt x="1503" y="3"/>
                    </a:lnTo>
                    <a:lnTo>
                      <a:pt x="1534" y="17"/>
                    </a:lnTo>
                    <a:lnTo>
                      <a:pt x="1560" y="37"/>
                    </a:lnTo>
                    <a:lnTo>
                      <a:pt x="1579" y="63"/>
                    </a:lnTo>
                    <a:lnTo>
                      <a:pt x="1593" y="92"/>
                    </a:lnTo>
                    <a:lnTo>
                      <a:pt x="1596" y="127"/>
                    </a:lnTo>
                    <a:lnTo>
                      <a:pt x="1593" y="161"/>
                    </a:lnTo>
                    <a:lnTo>
                      <a:pt x="1579" y="192"/>
                    </a:lnTo>
                    <a:lnTo>
                      <a:pt x="1560" y="218"/>
                    </a:lnTo>
                    <a:lnTo>
                      <a:pt x="1534" y="237"/>
                    </a:lnTo>
                    <a:lnTo>
                      <a:pt x="1503" y="251"/>
                    </a:lnTo>
                    <a:lnTo>
                      <a:pt x="1469" y="256"/>
                    </a:lnTo>
                    <a:lnTo>
                      <a:pt x="128" y="256"/>
                    </a:lnTo>
                    <a:lnTo>
                      <a:pt x="93" y="251"/>
                    </a:lnTo>
                    <a:lnTo>
                      <a:pt x="64" y="237"/>
                    </a:lnTo>
                    <a:lnTo>
                      <a:pt x="38" y="218"/>
                    </a:lnTo>
                    <a:lnTo>
                      <a:pt x="17" y="192"/>
                    </a:lnTo>
                    <a:lnTo>
                      <a:pt x="4" y="161"/>
                    </a:lnTo>
                    <a:lnTo>
                      <a:pt x="0" y="127"/>
                    </a:lnTo>
                    <a:lnTo>
                      <a:pt x="4" y="92"/>
                    </a:lnTo>
                    <a:lnTo>
                      <a:pt x="17" y="63"/>
                    </a:lnTo>
                    <a:lnTo>
                      <a:pt x="38" y="37"/>
                    </a:lnTo>
                    <a:lnTo>
                      <a:pt x="64" y="17"/>
                    </a:lnTo>
                    <a:lnTo>
                      <a:pt x="93" y="3"/>
                    </a:lnTo>
                    <a:lnTo>
                      <a:pt x="1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22" name="Freeform 27"/>
              <p:cNvSpPr>
                <a:spLocks noEditPoints="1"/>
              </p:cNvSpPr>
              <p:nvPr/>
            </p:nvSpPr>
            <p:spPr bwMode="auto">
              <a:xfrm>
                <a:off x="6925" y="5755"/>
                <a:ext cx="636" cy="382"/>
              </a:xfrm>
              <a:custGeom>
                <a:avLst/>
                <a:gdLst>
                  <a:gd name="T0" fmla="*/ 279 w 1272"/>
                  <a:gd name="T1" fmla="*/ 256 h 764"/>
                  <a:gd name="T2" fmla="*/ 301 w 1272"/>
                  <a:gd name="T3" fmla="*/ 308 h 764"/>
                  <a:gd name="T4" fmla="*/ 334 w 1272"/>
                  <a:gd name="T5" fmla="*/ 356 h 764"/>
                  <a:gd name="T6" fmla="*/ 372 w 1272"/>
                  <a:gd name="T7" fmla="*/ 399 h 764"/>
                  <a:gd name="T8" fmla="*/ 415 w 1272"/>
                  <a:gd name="T9" fmla="*/ 437 h 764"/>
                  <a:gd name="T10" fmla="*/ 465 w 1272"/>
                  <a:gd name="T11" fmla="*/ 466 h 764"/>
                  <a:gd name="T12" fmla="*/ 518 w 1272"/>
                  <a:gd name="T13" fmla="*/ 488 h 764"/>
                  <a:gd name="T14" fmla="*/ 575 w 1272"/>
                  <a:gd name="T15" fmla="*/ 502 h 764"/>
                  <a:gd name="T16" fmla="*/ 635 w 1272"/>
                  <a:gd name="T17" fmla="*/ 507 h 764"/>
                  <a:gd name="T18" fmla="*/ 697 w 1272"/>
                  <a:gd name="T19" fmla="*/ 502 h 764"/>
                  <a:gd name="T20" fmla="*/ 754 w 1272"/>
                  <a:gd name="T21" fmla="*/ 488 h 764"/>
                  <a:gd name="T22" fmla="*/ 807 w 1272"/>
                  <a:gd name="T23" fmla="*/ 466 h 764"/>
                  <a:gd name="T24" fmla="*/ 857 w 1272"/>
                  <a:gd name="T25" fmla="*/ 437 h 764"/>
                  <a:gd name="T26" fmla="*/ 902 w 1272"/>
                  <a:gd name="T27" fmla="*/ 399 h 764"/>
                  <a:gd name="T28" fmla="*/ 940 w 1272"/>
                  <a:gd name="T29" fmla="*/ 356 h 764"/>
                  <a:gd name="T30" fmla="*/ 971 w 1272"/>
                  <a:gd name="T31" fmla="*/ 308 h 764"/>
                  <a:gd name="T32" fmla="*/ 995 w 1272"/>
                  <a:gd name="T33" fmla="*/ 256 h 764"/>
                  <a:gd name="T34" fmla="*/ 279 w 1272"/>
                  <a:gd name="T35" fmla="*/ 256 h 764"/>
                  <a:gd name="T36" fmla="*/ 127 w 1272"/>
                  <a:gd name="T37" fmla="*/ 0 h 764"/>
                  <a:gd name="T38" fmla="*/ 1145 w 1272"/>
                  <a:gd name="T39" fmla="*/ 0 h 764"/>
                  <a:gd name="T40" fmla="*/ 1179 w 1272"/>
                  <a:gd name="T41" fmla="*/ 3 h 764"/>
                  <a:gd name="T42" fmla="*/ 1209 w 1272"/>
                  <a:gd name="T43" fmla="*/ 17 h 764"/>
                  <a:gd name="T44" fmla="*/ 1234 w 1272"/>
                  <a:gd name="T45" fmla="*/ 37 h 764"/>
                  <a:gd name="T46" fmla="*/ 1255 w 1272"/>
                  <a:gd name="T47" fmla="*/ 63 h 764"/>
                  <a:gd name="T48" fmla="*/ 1267 w 1272"/>
                  <a:gd name="T49" fmla="*/ 93 h 764"/>
                  <a:gd name="T50" fmla="*/ 1272 w 1272"/>
                  <a:gd name="T51" fmla="*/ 127 h 764"/>
                  <a:gd name="T52" fmla="*/ 1267 w 1272"/>
                  <a:gd name="T53" fmla="*/ 206 h 764"/>
                  <a:gd name="T54" fmla="*/ 1253 w 1272"/>
                  <a:gd name="T55" fmla="*/ 284 h 764"/>
                  <a:gd name="T56" fmla="*/ 1229 w 1272"/>
                  <a:gd name="T57" fmla="*/ 358 h 764"/>
                  <a:gd name="T58" fmla="*/ 1198 w 1272"/>
                  <a:gd name="T59" fmla="*/ 426 h 764"/>
                  <a:gd name="T60" fmla="*/ 1159 w 1272"/>
                  <a:gd name="T61" fmla="*/ 490 h 764"/>
                  <a:gd name="T62" fmla="*/ 1112 w 1272"/>
                  <a:gd name="T63" fmla="*/ 549 h 764"/>
                  <a:gd name="T64" fmla="*/ 1059 w 1272"/>
                  <a:gd name="T65" fmla="*/ 602 h 764"/>
                  <a:gd name="T66" fmla="*/ 1000 w 1272"/>
                  <a:gd name="T67" fmla="*/ 648 h 764"/>
                  <a:gd name="T68" fmla="*/ 935 w 1272"/>
                  <a:gd name="T69" fmla="*/ 688 h 764"/>
                  <a:gd name="T70" fmla="*/ 866 w 1272"/>
                  <a:gd name="T71" fmla="*/ 721 h 764"/>
                  <a:gd name="T72" fmla="*/ 792 w 1272"/>
                  <a:gd name="T73" fmla="*/ 743 h 764"/>
                  <a:gd name="T74" fmla="*/ 716 w 1272"/>
                  <a:gd name="T75" fmla="*/ 759 h 764"/>
                  <a:gd name="T76" fmla="*/ 635 w 1272"/>
                  <a:gd name="T77" fmla="*/ 764 h 764"/>
                  <a:gd name="T78" fmla="*/ 556 w 1272"/>
                  <a:gd name="T79" fmla="*/ 759 h 764"/>
                  <a:gd name="T80" fmla="*/ 480 w 1272"/>
                  <a:gd name="T81" fmla="*/ 743 h 764"/>
                  <a:gd name="T82" fmla="*/ 406 w 1272"/>
                  <a:gd name="T83" fmla="*/ 721 h 764"/>
                  <a:gd name="T84" fmla="*/ 337 w 1272"/>
                  <a:gd name="T85" fmla="*/ 688 h 764"/>
                  <a:gd name="T86" fmla="*/ 274 w 1272"/>
                  <a:gd name="T87" fmla="*/ 648 h 764"/>
                  <a:gd name="T88" fmla="*/ 214 w 1272"/>
                  <a:gd name="T89" fmla="*/ 602 h 764"/>
                  <a:gd name="T90" fmla="*/ 160 w 1272"/>
                  <a:gd name="T91" fmla="*/ 549 h 764"/>
                  <a:gd name="T92" fmla="*/ 114 w 1272"/>
                  <a:gd name="T93" fmla="*/ 490 h 764"/>
                  <a:gd name="T94" fmla="*/ 74 w 1272"/>
                  <a:gd name="T95" fmla="*/ 426 h 764"/>
                  <a:gd name="T96" fmla="*/ 43 w 1272"/>
                  <a:gd name="T97" fmla="*/ 358 h 764"/>
                  <a:gd name="T98" fmla="*/ 19 w 1272"/>
                  <a:gd name="T99" fmla="*/ 284 h 764"/>
                  <a:gd name="T100" fmla="*/ 5 w 1272"/>
                  <a:gd name="T101" fmla="*/ 206 h 764"/>
                  <a:gd name="T102" fmla="*/ 0 w 1272"/>
                  <a:gd name="T103" fmla="*/ 127 h 764"/>
                  <a:gd name="T104" fmla="*/ 5 w 1272"/>
                  <a:gd name="T105" fmla="*/ 93 h 764"/>
                  <a:gd name="T106" fmla="*/ 17 w 1272"/>
                  <a:gd name="T107" fmla="*/ 63 h 764"/>
                  <a:gd name="T108" fmla="*/ 38 w 1272"/>
                  <a:gd name="T109" fmla="*/ 37 h 764"/>
                  <a:gd name="T110" fmla="*/ 64 w 1272"/>
                  <a:gd name="T111" fmla="*/ 17 h 764"/>
                  <a:gd name="T112" fmla="*/ 95 w 1272"/>
                  <a:gd name="T113" fmla="*/ 3 h 764"/>
                  <a:gd name="T114" fmla="*/ 127 w 1272"/>
                  <a:gd name="T115" fmla="*/ 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72" h="764">
                    <a:moveTo>
                      <a:pt x="279" y="256"/>
                    </a:moveTo>
                    <a:lnTo>
                      <a:pt x="301" y="308"/>
                    </a:lnTo>
                    <a:lnTo>
                      <a:pt x="334" y="356"/>
                    </a:lnTo>
                    <a:lnTo>
                      <a:pt x="372" y="399"/>
                    </a:lnTo>
                    <a:lnTo>
                      <a:pt x="415" y="437"/>
                    </a:lnTo>
                    <a:lnTo>
                      <a:pt x="465" y="466"/>
                    </a:lnTo>
                    <a:lnTo>
                      <a:pt x="518" y="488"/>
                    </a:lnTo>
                    <a:lnTo>
                      <a:pt x="575" y="502"/>
                    </a:lnTo>
                    <a:lnTo>
                      <a:pt x="635" y="507"/>
                    </a:lnTo>
                    <a:lnTo>
                      <a:pt x="697" y="502"/>
                    </a:lnTo>
                    <a:lnTo>
                      <a:pt x="754" y="488"/>
                    </a:lnTo>
                    <a:lnTo>
                      <a:pt x="807" y="466"/>
                    </a:lnTo>
                    <a:lnTo>
                      <a:pt x="857" y="437"/>
                    </a:lnTo>
                    <a:lnTo>
                      <a:pt x="902" y="399"/>
                    </a:lnTo>
                    <a:lnTo>
                      <a:pt x="940" y="356"/>
                    </a:lnTo>
                    <a:lnTo>
                      <a:pt x="971" y="308"/>
                    </a:lnTo>
                    <a:lnTo>
                      <a:pt x="995" y="256"/>
                    </a:lnTo>
                    <a:lnTo>
                      <a:pt x="279" y="256"/>
                    </a:lnTo>
                    <a:close/>
                    <a:moveTo>
                      <a:pt x="127" y="0"/>
                    </a:moveTo>
                    <a:lnTo>
                      <a:pt x="1145" y="0"/>
                    </a:lnTo>
                    <a:lnTo>
                      <a:pt x="1179" y="3"/>
                    </a:lnTo>
                    <a:lnTo>
                      <a:pt x="1209" y="17"/>
                    </a:lnTo>
                    <a:lnTo>
                      <a:pt x="1234" y="37"/>
                    </a:lnTo>
                    <a:lnTo>
                      <a:pt x="1255" y="63"/>
                    </a:lnTo>
                    <a:lnTo>
                      <a:pt x="1267" y="93"/>
                    </a:lnTo>
                    <a:lnTo>
                      <a:pt x="1272" y="127"/>
                    </a:lnTo>
                    <a:lnTo>
                      <a:pt x="1267" y="206"/>
                    </a:lnTo>
                    <a:lnTo>
                      <a:pt x="1253" y="284"/>
                    </a:lnTo>
                    <a:lnTo>
                      <a:pt x="1229" y="358"/>
                    </a:lnTo>
                    <a:lnTo>
                      <a:pt x="1198" y="426"/>
                    </a:lnTo>
                    <a:lnTo>
                      <a:pt x="1159" y="490"/>
                    </a:lnTo>
                    <a:lnTo>
                      <a:pt x="1112" y="549"/>
                    </a:lnTo>
                    <a:lnTo>
                      <a:pt x="1059" y="602"/>
                    </a:lnTo>
                    <a:lnTo>
                      <a:pt x="1000" y="648"/>
                    </a:lnTo>
                    <a:lnTo>
                      <a:pt x="935" y="688"/>
                    </a:lnTo>
                    <a:lnTo>
                      <a:pt x="866" y="721"/>
                    </a:lnTo>
                    <a:lnTo>
                      <a:pt x="792" y="743"/>
                    </a:lnTo>
                    <a:lnTo>
                      <a:pt x="716" y="759"/>
                    </a:lnTo>
                    <a:lnTo>
                      <a:pt x="635" y="764"/>
                    </a:lnTo>
                    <a:lnTo>
                      <a:pt x="556" y="759"/>
                    </a:lnTo>
                    <a:lnTo>
                      <a:pt x="480" y="743"/>
                    </a:lnTo>
                    <a:lnTo>
                      <a:pt x="406" y="721"/>
                    </a:lnTo>
                    <a:lnTo>
                      <a:pt x="337" y="688"/>
                    </a:lnTo>
                    <a:lnTo>
                      <a:pt x="274" y="648"/>
                    </a:lnTo>
                    <a:lnTo>
                      <a:pt x="214" y="602"/>
                    </a:lnTo>
                    <a:lnTo>
                      <a:pt x="160" y="549"/>
                    </a:lnTo>
                    <a:lnTo>
                      <a:pt x="114" y="490"/>
                    </a:lnTo>
                    <a:lnTo>
                      <a:pt x="74" y="426"/>
                    </a:lnTo>
                    <a:lnTo>
                      <a:pt x="43" y="358"/>
                    </a:lnTo>
                    <a:lnTo>
                      <a:pt x="19" y="284"/>
                    </a:lnTo>
                    <a:lnTo>
                      <a:pt x="5" y="206"/>
                    </a:lnTo>
                    <a:lnTo>
                      <a:pt x="0" y="127"/>
                    </a:lnTo>
                    <a:lnTo>
                      <a:pt x="5" y="93"/>
                    </a:lnTo>
                    <a:lnTo>
                      <a:pt x="17" y="63"/>
                    </a:lnTo>
                    <a:lnTo>
                      <a:pt x="38" y="37"/>
                    </a:lnTo>
                    <a:lnTo>
                      <a:pt x="64" y="17"/>
                    </a:lnTo>
                    <a:lnTo>
                      <a:pt x="95" y="3"/>
                    </a:lnTo>
                    <a:lnTo>
                      <a:pt x="1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23" name="Freeform 28"/>
              <p:cNvSpPr/>
              <p:nvPr/>
            </p:nvSpPr>
            <p:spPr bwMode="auto">
              <a:xfrm>
                <a:off x="6837" y="4232"/>
                <a:ext cx="811" cy="1049"/>
              </a:xfrm>
              <a:custGeom>
                <a:avLst/>
                <a:gdLst>
                  <a:gd name="T0" fmla="*/ 142 w 1624"/>
                  <a:gd name="T1" fmla="*/ 2 h 2098"/>
                  <a:gd name="T2" fmla="*/ 161 w 1624"/>
                  <a:gd name="T3" fmla="*/ 5 h 2098"/>
                  <a:gd name="T4" fmla="*/ 178 w 1624"/>
                  <a:gd name="T5" fmla="*/ 10 h 2098"/>
                  <a:gd name="T6" fmla="*/ 195 w 1624"/>
                  <a:gd name="T7" fmla="*/ 19 h 2098"/>
                  <a:gd name="T8" fmla="*/ 207 w 1624"/>
                  <a:gd name="T9" fmla="*/ 28 h 2098"/>
                  <a:gd name="T10" fmla="*/ 763 w 1624"/>
                  <a:gd name="T11" fmla="*/ 10 h 2098"/>
                  <a:gd name="T12" fmla="*/ 861 w 1624"/>
                  <a:gd name="T13" fmla="*/ 10 h 2098"/>
                  <a:gd name="T14" fmla="*/ 1417 w 1624"/>
                  <a:gd name="T15" fmla="*/ 28 h 2098"/>
                  <a:gd name="T16" fmla="*/ 1429 w 1624"/>
                  <a:gd name="T17" fmla="*/ 19 h 2098"/>
                  <a:gd name="T18" fmla="*/ 1447 w 1624"/>
                  <a:gd name="T19" fmla="*/ 10 h 2098"/>
                  <a:gd name="T20" fmla="*/ 1464 w 1624"/>
                  <a:gd name="T21" fmla="*/ 5 h 2098"/>
                  <a:gd name="T22" fmla="*/ 1483 w 1624"/>
                  <a:gd name="T23" fmla="*/ 2 h 2098"/>
                  <a:gd name="T24" fmla="*/ 1502 w 1624"/>
                  <a:gd name="T25" fmla="*/ 0 h 2098"/>
                  <a:gd name="T26" fmla="*/ 1519 w 1624"/>
                  <a:gd name="T27" fmla="*/ 3 h 2098"/>
                  <a:gd name="T28" fmla="*/ 1531 w 1624"/>
                  <a:gd name="T29" fmla="*/ 5 h 2098"/>
                  <a:gd name="T30" fmla="*/ 1550 w 1624"/>
                  <a:gd name="T31" fmla="*/ 12 h 2098"/>
                  <a:gd name="T32" fmla="*/ 1567 w 1624"/>
                  <a:gd name="T33" fmla="*/ 22 h 2098"/>
                  <a:gd name="T34" fmla="*/ 1581 w 1624"/>
                  <a:gd name="T35" fmla="*/ 33 h 2098"/>
                  <a:gd name="T36" fmla="*/ 1595 w 1624"/>
                  <a:gd name="T37" fmla="*/ 46 h 2098"/>
                  <a:gd name="T38" fmla="*/ 1601 w 1624"/>
                  <a:gd name="T39" fmla="*/ 57 h 2098"/>
                  <a:gd name="T40" fmla="*/ 1612 w 1624"/>
                  <a:gd name="T41" fmla="*/ 74 h 2098"/>
                  <a:gd name="T42" fmla="*/ 1619 w 1624"/>
                  <a:gd name="T43" fmla="*/ 91 h 2098"/>
                  <a:gd name="T44" fmla="*/ 1622 w 1624"/>
                  <a:gd name="T45" fmla="*/ 108 h 2098"/>
                  <a:gd name="T46" fmla="*/ 1624 w 1624"/>
                  <a:gd name="T47" fmla="*/ 127 h 2098"/>
                  <a:gd name="T48" fmla="*/ 1622 w 1624"/>
                  <a:gd name="T49" fmla="*/ 146 h 2098"/>
                  <a:gd name="T50" fmla="*/ 1619 w 1624"/>
                  <a:gd name="T51" fmla="*/ 162 h 2098"/>
                  <a:gd name="T52" fmla="*/ 1094 w 1624"/>
                  <a:gd name="T53" fmla="*/ 2062 h 2098"/>
                  <a:gd name="T54" fmla="*/ 1002 w 1624"/>
                  <a:gd name="T55" fmla="*/ 2098 h 2098"/>
                  <a:gd name="T56" fmla="*/ 913 w 1624"/>
                  <a:gd name="T57" fmla="*/ 2060 h 2098"/>
                  <a:gd name="T58" fmla="*/ 875 w 1624"/>
                  <a:gd name="T59" fmla="*/ 1973 h 2098"/>
                  <a:gd name="T60" fmla="*/ 1233 w 1624"/>
                  <a:gd name="T61" fmla="*/ 496 h 2098"/>
                  <a:gd name="T62" fmla="*/ 1137 w 1624"/>
                  <a:gd name="T63" fmla="*/ 523 h 2098"/>
                  <a:gd name="T64" fmla="*/ 811 w 1624"/>
                  <a:gd name="T65" fmla="*/ 291 h 2098"/>
                  <a:gd name="T66" fmla="*/ 498 w 1624"/>
                  <a:gd name="T67" fmla="*/ 522 h 2098"/>
                  <a:gd name="T68" fmla="*/ 417 w 1624"/>
                  <a:gd name="T69" fmla="*/ 511 h 2098"/>
                  <a:gd name="T70" fmla="*/ 746 w 1624"/>
                  <a:gd name="T71" fmla="*/ 1938 h 2098"/>
                  <a:gd name="T72" fmla="*/ 732 w 1624"/>
                  <a:gd name="T73" fmla="*/ 2034 h 2098"/>
                  <a:gd name="T74" fmla="*/ 655 w 1624"/>
                  <a:gd name="T75" fmla="*/ 2095 h 2098"/>
                  <a:gd name="T76" fmla="*/ 558 w 1624"/>
                  <a:gd name="T77" fmla="*/ 2083 h 2098"/>
                  <a:gd name="T78" fmla="*/ 498 w 1624"/>
                  <a:gd name="T79" fmla="*/ 2004 h 2098"/>
                  <a:gd name="T80" fmla="*/ 4 w 1624"/>
                  <a:gd name="T81" fmla="*/ 151 h 2098"/>
                  <a:gd name="T82" fmla="*/ 0 w 1624"/>
                  <a:gd name="T83" fmla="*/ 133 h 2098"/>
                  <a:gd name="T84" fmla="*/ 2 w 1624"/>
                  <a:gd name="T85" fmla="*/ 115 h 2098"/>
                  <a:gd name="T86" fmla="*/ 6 w 1624"/>
                  <a:gd name="T87" fmla="*/ 96 h 2098"/>
                  <a:gd name="T88" fmla="*/ 11 w 1624"/>
                  <a:gd name="T89" fmla="*/ 79 h 2098"/>
                  <a:gd name="T90" fmla="*/ 19 w 1624"/>
                  <a:gd name="T91" fmla="*/ 62 h 2098"/>
                  <a:gd name="T92" fmla="*/ 28 w 1624"/>
                  <a:gd name="T93" fmla="*/ 50 h 2098"/>
                  <a:gd name="T94" fmla="*/ 38 w 1624"/>
                  <a:gd name="T95" fmla="*/ 38 h 2098"/>
                  <a:gd name="T96" fmla="*/ 54 w 1624"/>
                  <a:gd name="T97" fmla="*/ 26 h 2098"/>
                  <a:gd name="T98" fmla="*/ 69 w 1624"/>
                  <a:gd name="T99" fmla="*/ 16 h 2098"/>
                  <a:gd name="T100" fmla="*/ 87 w 1624"/>
                  <a:gd name="T101" fmla="*/ 9 h 2098"/>
                  <a:gd name="T102" fmla="*/ 99 w 1624"/>
                  <a:gd name="T103" fmla="*/ 3 h 2098"/>
                  <a:gd name="T104" fmla="*/ 118 w 1624"/>
                  <a:gd name="T105" fmla="*/ 2 h 2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4" h="2098">
                    <a:moveTo>
                      <a:pt x="130" y="0"/>
                    </a:moveTo>
                    <a:lnTo>
                      <a:pt x="136" y="0"/>
                    </a:lnTo>
                    <a:lnTo>
                      <a:pt x="142" y="2"/>
                    </a:lnTo>
                    <a:lnTo>
                      <a:pt x="148" y="2"/>
                    </a:lnTo>
                    <a:lnTo>
                      <a:pt x="154" y="3"/>
                    </a:lnTo>
                    <a:lnTo>
                      <a:pt x="161" y="5"/>
                    </a:lnTo>
                    <a:lnTo>
                      <a:pt x="167" y="7"/>
                    </a:lnTo>
                    <a:lnTo>
                      <a:pt x="173" y="9"/>
                    </a:lnTo>
                    <a:lnTo>
                      <a:pt x="178" y="10"/>
                    </a:lnTo>
                    <a:lnTo>
                      <a:pt x="183" y="12"/>
                    </a:lnTo>
                    <a:lnTo>
                      <a:pt x="190" y="16"/>
                    </a:lnTo>
                    <a:lnTo>
                      <a:pt x="195" y="19"/>
                    </a:lnTo>
                    <a:lnTo>
                      <a:pt x="200" y="22"/>
                    </a:lnTo>
                    <a:lnTo>
                      <a:pt x="205" y="26"/>
                    </a:lnTo>
                    <a:lnTo>
                      <a:pt x="207" y="28"/>
                    </a:lnTo>
                    <a:lnTo>
                      <a:pt x="470" y="232"/>
                    </a:lnTo>
                    <a:lnTo>
                      <a:pt x="734" y="28"/>
                    </a:lnTo>
                    <a:lnTo>
                      <a:pt x="763" y="10"/>
                    </a:lnTo>
                    <a:lnTo>
                      <a:pt x="796" y="2"/>
                    </a:lnTo>
                    <a:lnTo>
                      <a:pt x="828" y="2"/>
                    </a:lnTo>
                    <a:lnTo>
                      <a:pt x="861" y="10"/>
                    </a:lnTo>
                    <a:lnTo>
                      <a:pt x="890" y="28"/>
                    </a:lnTo>
                    <a:lnTo>
                      <a:pt x="1154" y="234"/>
                    </a:lnTo>
                    <a:lnTo>
                      <a:pt x="1417" y="28"/>
                    </a:lnTo>
                    <a:lnTo>
                      <a:pt x="1419" y="26"/>
                    </a:lnTo>
                    <a:lnTo>
                      <a:pt x="1424" y="22"/>
                    </a:lnTo>
                    <a:lnTo>
                      <a:pt x="1429" y="19"/>
                    </a:lnTo>
                    <a:lnTo>
                      <a:pt x="1434" y="16"/>
                    </a:lnTo>
                    <a:lnTo>
                      <a:pt x="1441" y="12"/>
                    </a:lnTo>
                    <a:lnTo>
                      <a:pt x="1447" y="10"/>
                    </a:lnTo>
                    <a:lnTo>
                      <a:pt x="1452" y="9"/>
                    </a:lnTo>
                    <a:lnTo>
                      <a:pt x="1459" y="7"/>
                    </a:lnTo>
                    <a:lnTo>
                      <a:pt x="1464" y="5"/>
                    </a:lnTo>
                    <a:lnTo>
                      <a:pt x="1471" y="3"/>
                    </a:lnTo>
                    <a:lnTo>
                      <a:pt x="1476" y="2"/>
                    </a:lnTo>
                    <a:lnTo>
                      <a:pt x="1483" y="2"/>
                    </a:lnTo>
                    <a:lnTo>
                      <a:pt x="1488" y="0"/>
                    </a:lnTo>
                    <a:lnTo>
                      <a:pt x="1495" y="0"/>
                    </a:lnTo>
                    <a:lnTo>
                      <a:pt x="1502" y="0"/>
                    </a:lnTo>
                    <a:lnTo>
                      <a:pt x="1507" y="2"/>
                    </a:lnTo>
                    <a:lnTo>
                      <a:pt x="1514" y="2"/>
                    </a:lnTo>
                    <a:lnTo>
                      <a:pt x="1519" y="3"/>
                    </a:lnTo>
                    <a:lnTo>
                      <a:pt x="1526" y="3"/>
                    </a:lnTo>
                    <a:lnTo>
                      <a:pt x="1529" y="5"/>
                    </a:lnTo>
                    <a:lnTo>
                      <a:pt x="1531" y="5"/>
                    </a:lnTo>
                    <a:lnTo>
                      <a:pt x="1539" y="9"/>
                    </a:lnTo>
                    <a:lnTo>
                      <a:pt x="1545" y="10"/>
                    </a:lnTo>
                    <a:lnTo>
                      <a:pt x="1550" y="12"/>
                    </a:lnTo>
                    <a:lnTo>
                      <a:pt x="1555" y="16"/>
                    </a:lnTo>
                    <a:lnTo>
                      <a:pt x="1562" y="19"/>
                    </a:lnTo>
                    <a:lnTo>
                      <a:pt x="1567" y="22"/>
                    </a:lnTo>
                    <a:lnTo>
                      <a:pt x="1572" y="26"/>
                    </a:lnTo>
                    <a:lnTo>
                      <a:pt x="1577" y="29"/>
                    </a:lnTo>
                    <a:lnTo>
                      <a:pt x="1581" y="33"/>
                    </a:lnTo>
                    <a:lnTo>
                      <a:pt x="1586" y="38"/>
                    </a:lnTo>
                    <a:lnTo>
                      <a:pt x="1589" y="41"/>
                    </a:lnTo>
                    <a:lnTo>
                      <a:pt x="1595" y="46"/>
                    </a:lnTo>
                    <a:lnTo>
                      <a:pt x="1596" y="50"/>
                    </a:lnTo>
                    <a:lnTo>
                      <a:pt x="1598" y="52"/>
                    </a:lnTo>
                    <a:lnTo>
                      <a:pt x="1601" y="57"/>
                    </a:lnTo>
                    <a:lnTo>
                      <a:pt x="1605" y="62"/>
                    </a:lnTo>
                    <a:lnTo>
                      <a:pt x="1608" y="67"/>
                    </a:lnTo>
                    <a:lnTo>
                      <a:pt x="1612" y="74"/>
                    </a:lnTo>
                    <a:lnTo>
                      <a:pt x="1614" y="79"/>
                    </a:lnTo>
                    <a:lnTo>
                      <a:pt x="1617" y="84"/>
                    </a:lnTo>
                    <a:lnTo>
                      <a:pt x="1619" y="91"/>
                    </a:lnTo>
                    <a:lnTo>
                      <a:pt x="1620" y="96"/>
                    </a:lnTo>
                    <a:lnTo>
                      <a:pt x="1620" y="103"/>
                    </a:lnTo>
                    <a:lnTo>
                      <a:pt x="1622" y="108"/>
                    </a:lnTo>
                    <a:lnTo>
                      <a:pt x="1624" y="115"/>
                    </a:lnTo>
                    <a:lnTo>
                      <a:pt x="1624" y="121"/>
                    </a:lnTo>
                    <a:lnTo>
                      <a:pt x="1624" y="127"/>
                    </a:lnTo>
                    <a:lnTo>
                      <a:pt x="1624" y="133"/>
                    </a:lnTo>
                    <a:lnTo>
                      <a:pt x="1624" y="139"/>
                    </a:lnTo>
                    <a:lnTo>
                      <a:pt x="1622" y="146"/>
                    </a:lnTo>
                    <a:lnTo>
                      <a:pt x="1622" y="151"/>
                    </a:lnTo>
                    <a:lnTo>
                      <a:pt x="1620" y="158"/>
                    </a:lnTo>
                    <a:lnTo>
                      <a:pt x="1619" y="162"/>
                    </a:lnTo>
                    <a:lnTo>
                      <a:pt x="1126" y="2004"/>
                    </a:lnTo>
                    <a:lnTo>
                      <a:pt x="1114" y="2036"/>
                    </a:lnTo>
                    <a:lnTo>
                      <a:pt x="1094" y="2062"/>
                    </a:lnTo>
                    <a:lnTo>
                      <a:pt x="1066" y="2083"/>
                    </a:lnTo>
                    <a:lnTo>
                      <a:pt x="1037" y="2095"/>
                    </a:lnTo>
                    <a:lnTo>
                      <a:pt x="1002" y="2098"/>
                    </a:lnTo>
                    <a:lnTo>
                      <a:pt x="970" y="2095"/>
                    </a:lnTo>
                    <a:lnTo>
                      <a:pt x="939" y="2081"/>
                    </a:lnTo>
                    <a:lnTo>
                      <a:pt x="913" y="2060"/>
                    </a:lnTo>
                    <a:lnTo>
                      <a:pt x="892" y="2034"/>
                    </a:lnTo>
                    <a:lnTo>
                      <a:pt x="880" y="2005"/>
                    </a:lnTo>
                    <a:lnTo>
                      <a:pt x="875" y="1973"/>
                    </a:lnTo>
                    <a:lnTo>
                      <a:pt x="880" y="1938"/>
                    </a:lnTo>
                    <a:lnTo>
                      <a:pt x="1273" y="465"/>
                    </a:lnTo>
                    <a:lnTo>
                      <a:pt x="1233" y="496"/>
                    </a:lnTo>
                    <a:lnTo>
                      <a:pt x="1204" y="515"/>
                    </a:lnTo>
                    <a:lnTo>
                      <a:pt x="1171" y="523"/>
                    </a:lnTo>
                    <a:lnTo>
                      <a:pt x="1137" y="523"/>
                    </a:lnTo>
                    <a:lnTo>
                      <a:pt x="1106" y="515"/>
                    </a:lnTo>
                    <a:lnTo>
                      <a:pt x="1075" y="496"/>
                    </a:lnTo>
                    <a:lnTo>
                      <a:pt x="811" y="291"/>
                    </a:lnTo>
                    <a:lnTo>
                      <a:pt x="550" y="496"/>
                    </a:lnTo>
                    <a:lnTo>
                      <a:pt x="526" y="511"/>
                    </a:lnTo>
                    <a:lnTo>
                      <a:pt x="498" y="522"/>
                    </a:lnTo>
                    <a:lnTo>
                      <a:pt x="470" y="523"/>
                    </a:lnTo>
                    <a:lnTo>
                      <a:pt x="443" y="522"/>
                    </a:lnTo>
                    <a:lnTo>
                      <a:pt x="417" y="511"/>
                    </a:lnTo>
                    <a:lnTo>
                      <a:pt x="391" y="496"/>
                    </a:lnTo>
                    <a:lnTo>
                      <a:pt x="352" y="465"/>
                    </a:lnTo>
                    <a:lnTo>
                      <a:pt x="746" y="1938"/>
                    </a:lnTo>
                    <a:lnTo>
                      <a:pt x="749" y="1973"/>
                    </a:lnTo>
                    <a:lnTo>
                      <a:pt x="746" y="2005"/>
                    </a:lnTo>
                    <a:lnTo>
                      <a:pt x="732" y="2034"/>
                    </a:lnTo>
                    <a:lnTo>
                      <a:pt x="713" y="2060"/>
                    </a:lnTo>
                    <a:lnTo>
                      <a:pt x="686" y="2081"/>
                    </a:lnTo>
                    <a:lnTo>
                      <a:pt x="655" y="2095"/>
                    </a:lnTo>
                    <a:lnTo>
                      <a:pt x="622" y="2098"/>
                    </a:lnTo>
                    <a:lnTo>
                      <a:pt x="589" y="2095"/>
                    </a:lnTo>
                    <a:lnTo>
                      <a:pt x="558" y="2083"/>
                    </a:lnTo>
                    <a:lnTo>
                      <a:pt x="532" y="2062"/>
                    </a:lnTo>
                    <a:lnTo>
                      <a:pt x="512" y="2036"/>
                    </a:lnTo>
                    <a:lnTo>
                      <a:pt x="498" y="2004"/>
                    </a:lnTo>
                    <a:lnTo>
                      <a:pt x="6" y="162"/>
                    </a:lnTo>
                    <a:lnTo>
                      <a:pt x="4" y="158"/>
                    </a:lnTo>
                    <a:lnTo>
                      <a:pt x="4" y="151"/>
                    </a:lnTo>
                    <a:lnTo>
                      <a:pt x="2" y="146"/>
                    </a:lnTo>
                    <a:lnTo>
                      <a:pt x="2" y="139"/>
                    </a:lnTo>
                    <a:lnTo>
                      <a:pt x="0" y="133"/>
                    </a:lnTo>
                    <a:lnTo>
                      <a:pt x="0" y="127"/>
                    </a:lnTo>
                    <a:lnTo>
                      <a:pt x="0" y="121"/>
                    </a:lnTo>
                    <a:lnTo>
                      <a:pt x="2" y="115"/>
                    </a:lnTo>
                    <a:lnTo>
                      <a:pt x="2" y="108"/>
                    </a:lnTo>
                    <a:lnTo>
                      <a:pt x="4" y="103"/>
                    </a:lnTo>
                    <a:lnTo>
                      <a:pt x="6" y="96"/>
                    </a:lnTo>
                    <a:lnTo>
                      <a:pt x="7" y="91"/>
                    </a:lnTo>
                    <a:lnTo>
                      <a:pt x="9" y="84"/>
                    </a:lnTo>
                    <a:lnTo>
                      <a:pt x="11" y="79"/>
                    </a:lnTo>
                    <a:lnTo>
                      <a:pt x="12" y="74"/>
                    </a:lnTo>
                    <a:lnTo>
                      <a:pt x="16" y="67"/>
                    </a:lnTo>
                    <a:lnTo>
                      <a:pt x="19" y="62"/>
                    </a:lnTo>
                    <a:lnTo>
                      <a:pt x="23" y="57"/>
                    </a:lnTo>
                    <a:lnTo>
                      <a:pt x="26" y="52"/>
                    </a:lnTo>
                    <a:lnTo>
                      <a:pt x="28" y="50"/>
                    </a:lnTo>
                    <a:lnTo>
                      <a:pt x="30" y="46"/>
                    </a:lnTo>
                    <a:lnTo>
                      <a:pt x="35" y="41"/>
                    </a:lnTo>
                    <a:lnTo>
                      <a:pt x="38" y="38"/>
                    </a:lnTo>
                    <a:lnTo>
                      <a:pt x="43" y="33"/>
                    </a:lnTo>
                    <a:lnTo>
                      <a:pt x="49" y="29"/>
                    </a:lnTo>
                    <a:lnTo>
                      <a:pt x="54" y="26"/>
                    </a:lnTo>
                    <a:lnTo>
                      <a:pt x="59" y="22"/>
                    </a:lnTo>
                    <a:lnTo>
                      <a:pt x="64" y="19"/>
                    </a:lnTo>
                    <a:lnTo>
                      <a:pt x="69" y="16"/>
                    </a:lnTo>
                    <a:lnTo>
                      <a:pt x="74" y="12"/>
                    </a:lnTo>
                    <a:lnTo>
                      <a:pt x="81" y="10"/>
                    </a:lnTo>
                    <a:lnTo>
                      <a:pt x="87" y="9"/>
                    </a:lnTo>
                    <a:lnTo>
                      <a:pt x="93" y="5"/>
                    </a:lnTo>
                    <a:lnTo>
                      <a:pt x="95" y="5"/>
                    </a:lnTo>
                    <a:lnTo>
                      <a:pt x="99" y="3"/>
                    </a:lnTo>
                    <a:lnTo>
                      <a:pt x="105" y="3"/>
                    </a:lnTo>
                    <a:lnTo>
                      <a:pt x="111" y="2"/>
                    </a:lnTo>
                    <a:lnTo>
                      <a:pt x="118" y="2"/>
                    </a:lnTo>
                    <a:lnTo>
                      <a:pt x="124" y="0"/>
                    </a:lnTo>
                    <a:lnTo>
                      <a:pt x="1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  <p:cxnSp>
          <p:nvCxnSpPr>
            <p:cNvPr id="19" name="79 Conector recto"/>
            <p:cNvCxnSpPr/>
            <p:nvPr/>
          </p:nvCxnSpPr>
          <p:spPr>
            <a:xfrm>
              <a:off x="7502958" y="8077128"/>
              <a:ext cx="0" cy="716019"/>
            </a:xfrm>
            <a:prstGeom prst="line">
              <a:avLst/>
            </a:prstGeom>
            <a:grpFill/>
            <a:ln w="571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24" name="23 Trapecio"/>
          <p:cNvSpPr/>
          <p:nvPr/>
        </p:nvSpPr>
        <p:spPr>
          <a:xfrm>
            <a:off x="7812479" y="3429000"/>
            <a:ext cx="1153476" cy="774836"/>
          </a:xfrm>
          <a:custGeom>
            <a:avLst/>
            <a:gdLst>
              <a:gd name="connsiteX0" fmla="*/ 2295255 w 2296477"/>
              <a:gd name="connsiteY0" fmla="*/ 1540326 h 1540326"/>
              <a:gd name="connsiteX1" fmla="*/ 0 w 2296477"/>
              <a:gd name="connsiteY1" fmla="*/ 1540326 h 1540326"/>
              <a:gd name="connsiteX2" fmla="*/ 0 w 2296477"/>
              <a:gd name="connsiteY2" fmla="*/ 965739 h 1540326"/>
              <a:gd name="connsiteX3" fmla="*/ 180217 w 2296477"/>
              <a:gd name="connsiteY3" fmla="*/ 965739 h 1540326"/>
              <a:gd name="connsiteX4" fmla="*/ 332157 w 2296477"/>
              <a:gd name="connsiteY4" fmla="*/ 0 h 1540326"/>
              <a:gd name="connsiteX5" fmla="*/ 2296477 w 2296477"/>
              <a:gd name="connsiteY5" fmla="*/ 0 h 1540326"/>
              <a:gd name="connsiteX6" fmla="*/ 2115042 w 2296477"/>
              <a:gd name="connsiteY6" fmla="*/ 965739 h 1540326"/>
              <a:gd name="connsiteX7" fmla="*/ 2295255 w 2296477"/>
              <a:gd name="connsiteY7" fmla="*/ 965739 h 1540326"/>
              <a:gd name="connsiteX8" fmla="*/ 2295255 w 2296477"/>
              <a:gd name="connsiteY8" fmla="*/ 1540326 h 1540326"/>
              <a:gd name="connsiteX0-1" fmla="*/ 2295255 w 2299192"/>
              <a:gd name="connsiteY0-2" fmla="*/ 1540326 h 1540326"/>
              <a:gd name="connsiteX1-3" fmla="*/ 0 w 2299192"/>
              <a:gd name="connsiteY1-4" fmla="*/ 1540326 h 1540326"/>
              <a:gd name="connsiteX2-5" fmla="*/ 0 w 2299192"/>
              <a:gd name="connsiteY2-6" fmla="*/ 965739 h 1540326"/>
              <a:gd name="connsiteX3-7" fmla="*/ 180217 w 2299192"/>
              <a:gd name="connsiteY3-8" fmla="*/ 965739 h 1540326"/>
              <a:gd name="connsiteX4-9" fmla="*/ 332157 w 2299192"/>
              <a:gd name="connsiteY4-10" fmla="*/ 0 h 1540326"/>
              <a:gd name="connsiteX5-11" fmla="*/ 2296477 w 2299192"/>
              <a:gd name="connsiteY5-12" fmla="*/ 0 h 1540326"/>
              <a:gd name="connsiteX6-13" fmla="*/ 2299192 w 2299192"/>
              <a:gd name="connsiteY6-14" fmla="*/ 568864 h 1540326"/>
              <a:gd name="connsiteX7-15" fmla="*/ 2295255 w 2299192"/>
              <a:gd name="connsiteY7-16" fmla="*/ 965739 h 1540326"/>
              <a:gd name="connsiteX8-17" fmla="*/ 2295255 w 2299192"/>
              <a:gd name="connsiteY8-18" fmla="*/ 1540326 h 1540326"/>
              <a:gd name="connsiteX0-19" fmla="*/ 2295255 w 2299192"/>
              <a:gd name="connsiteY0-20" fmla="*/ 1540326 h 1540326"/>
              <a:gd name="connsiteX1-21" fmla="*/ 0 w 2299192"/>
              <a:gd name="connsiteY1-22" fmla="*/ 1540326 h 1540326"/>
              <a:gd name="connsiteX2-23" fmla="*/ 0 w 2299192"/>
              <a:gd name="connsiteY2-24" fmla="*/ 965739 h 1540326"/>
              <a:gd name="connsiteX3-25" fmla="*/ 180217 w 2299192"/>
              <a:gd name="connsiteY3-26" fmla="*/ 965739 h 1540326"/>
              <a:gd name="connsiteX4-27" fmla="*/ 332157 w 2299192"/>
              <a:gd name="connsiteY4-28" fmla="*/ 0 h 1540326"/>
              <a:gd name="connsiteX5-29" fmla="*/ 2296477 w 2299192"/>
              <a:gd name="connsiteY5-30" fmla="*/ 0 h 1540326"/>
              <a:gd name="connsiteX6-31" fmla="*/ 2299192 w 2299192"/>
              <a:gd name="connsiteY6-32" fmla="*/ 568864 h 1540326"/>
              <a:gd name="connsiteX7-33" fmla="*/ 2104755 w 2299192"/>
              <a:gd name="connsiteY7-34" fmla="*/ 578389 h 1540326"/>
              <a:gd name="connsiteX8-35" fmla="*/ 2295255 w 2299192"/>
              <a:gd name="connsiteY8-36" fmla="*/ 1540326 h 1540326"/>
              <a:gd name="connsiteX0-37" fmla="*/ 2295255 w 2299192"/>
              <a:gd name="connsiteY0-38" fmla="*/ 1540326 h 1540326"/>
              <a:gd name="connsiteX1-39" fmla="*/ 0 w 2299192"/>
              <a:gd name="connsiteY1-40" fmla="*/ 1540326 h 1540326"/>
              <a:gd name="connsiteX2-41" fmla="*/ 0 w 2299192"/>
              <a:gd name="connsiteY2-42" fmla="*/ 965739 h 1540326"/>
              <a:gd name="connsiteX3-43" fmla="*/ 180217 w 2299192"/>
              <a:gd name="connsiteY3-44" fmla="*/ 965739 h 1540326"/>
              <a:gd name="connsiteX4-45" fmla="*/ 332157 w 2299192"/>
              <a:gd name="connsiteY4-46" fmla="*/ 0 h 1540326"/>
              <a:gd name="connsiteX5-47" fmla="*/ 2296477 w 2299192"/>
              <a:gd name="connsiteY5-48" fmla="*/ 0 h 1540326"/>
              <a:gd name="connsiteX6-49" fmla="*/ 2299192 w 2299192"/>
              <a:gd name="connsiteY6-50" fmla="*/ 568864 h 1540326"/>
              <a:gd name="connsiteX7-51" fmla="*/ 2104755 w 2299192"/>
              <a:gd name="connsiteY7-52" fmla="*/ 578389 h 1540326"/>
              <a:gd name="connsiteX8-53" fmla="*/ 2295255 w 2299192"/>
              <a:gd name="connsiteY8-54" fmla="*/ 1540326 h 1540326"/>
              <a:gd name="connsiteX0-55" fmla="*/ 1717405 w 2299192"/>
              <a:gd name="connsiteY0-56" fmla="*/ 1413326 h 1540326"/>
              <a:gd name="connsiteX1-57" fmla="*/ 0 w 2299192"/>
              <a:gd name="connsiteY1-58" fmla="*/ 1540326 h 1540326"/>
              <a:gd name="connsiteX2-59" fmla="*/ 0 w 2299192"/>
              <a:gd name="connsiteY2-60" fmla="*/ 965739 h 1540326"/>
              <a:gd name="connsiteX3-61" fmla="*/ 180217 w 2299192"/>
              <a:gd name="connsiteY3-62" fmla="*/ 965739 h 1540326"/>
              <a:gd name="connsiteX4-63" fmla="*/ 332157 w 2299192"/>
              <a:gd name="connsiteY4-64" fmla="*/ 0 h 1540326"/>
              <a:gd name="connsiteX5-65" fmla="*/ 2296477 w 2299192"/>
              <a:gd name="connsiteY5-66" fmla="*/ 0 h 1540326"/>
              <a:gd name="connsiteX6-67" fmla="*/ 2299192 w 2299192"/>
              <a:gd name="connsiteY6-68" fmla="*/ 568864 h 1540326"/>
              <a:gd name="connsiteX7-69" fmla="*/ 2104755 w 2299192"/>
              <a:gd name="connsiteY7-70" fmla="*/ 578389 h 1540326"/>
              <a:gd name="connsiteX8-71" fmla="*/ 1717405 w 2299192"/>
              <a:gd name="connsiteY8-72" fmla="*/ 1413326 h 1540326"/>
              <a:gd name="connsiteX0-73" fmla="*/ 1968230 w 2299192"/>
              <a:gd name="connsiteY0-74" fmla="*/ 1543501 h 1543501"/>
              <a:gd name="connsiteX1-75" fmla="*/ 0 w 2299192"/>
              <a:gd name="connsiteY1-76" fmla="*/ 1540326 h 1543501"/>
              <a:gd name="connsiteX2-77" fmla="*/ 0 w 2299192"/>
              <a:gd name="connsiteY2-78" fmla="*/ 965739 h 1543501"/>
              <a:gd name="connsiteX3-79" fmla="*/ 180217 w 2299192"/>
              <a:gd name="connsiteY3-80" fmla="*/ 965739 h 1543501"/>
              <a:gd name="connsiteX4-81" fmla="*/ 332157 w 2299192"/>
              <a:gd name="connsiteY4-82" fmla="*/ 0 h 1543501"/>
              <a:gd name="connsiteX5-83" fmla="*/ 2296477 w 2299192"/>
              <a:gd name="connsiteY5-84" fmla="*/ 0 h 1543501"/>
              <a:gd name="connsiteX6-85" fmla="*/ 2299192 w 2299192"/>
              <a:gd name="connsiteY6-86" fmla="*/ 568864 h 1543501"/>
              <a:gd name="connsiteX7-87" fmla="*/ 2104755 w 2299192"/>
              <a:gd name="connsiteY7-88" fmla="*/ 578389 h 1543501"/>
              <a:gd name="connsiteX8-89" fmla="*/ 1968230 w 2299192"/>
              <a:gd name="connsiteY8-90" fmla="*/ 1543501 h 1543501"/>
              <a:gd name="connsiteX0-91" fmla="*/ 1968230 w 2299192"/>
              <a:gd name="connsiteY0-92" fmla="*/ 1543501 h 1543501"/>
              <a:gd name="connsiteX1-93" fmla="*/ 0 w 2299192"/>
              <a:gd name="connsiteY1-94" fmla="*/ 1540326 h 1543501"/>
              <a:gd name="connsiteX2-95" fmla="*/ 0 w 2299192"/>
              <a:gd name="connsiteY2-96" fmla="*/ 965739 h 1543501"/>
              <a:gd name="connsiteX3-97" fmla="*/ 180217 w 2299192"/>
              <a:gd name="connsiteY3-98" fmla="*/ 965739 h 1543501"/>
              <a:gd name="connsiteX4-99" fmla="*/ 332157 w 2299192"/>
              <a:gd name="connsiteY4-100" fmla="*/ 0 h 1543501"/>
              <a:gd name="connsiteX5-101" fmla="*/ 2296477 w 2299192"/>
              <a:gd name="connsiteY5-102" fmla="*/ 0 h 1543501"/>
              <a:gd name="connsiteX6-103" fmla="*/ 2299192 w 2299192"/>
              <a:gd name="connsiteY6-104" fmla="*/ 568864 h 1543501"/>
              <a:gd name="connsiteX7-105" fmla="*/ 2117455 w 2299192"/>
              <a:gd name="connsiteY7-106" fmla="*/ 572039 h 1543501"/>
              <a:gd name="connsiteX8-107" fmla="*/ 1968230 w 2299192"/>
              <a:gd name="connsiteY8-108" fmla="*/ 1543501 h 1543501"/>
              <a:gd name="connsiteX0-109" fmla="*/ 1968230 w 2296477"/>
              <a:gd name="connsiteY0-110" fmla="*/ 1543501 h 1543501"/>
              <a:gd name="connsiteX1-111" fmla="*/ 0 w 2296477"/>
              <a:gd name="connsiteY1-112" fmla="*/ 1540326 h 1543501"/>
              <a:gd name="connsiteX2-113" fmla="*/ 0 w 2296477"/>
              <a:gd name="connsiteY2-114" fmla="*/ 965739 h 1543501"/>
              <a:gd name="connsiteX3-115" fmla="*/ 180217 w 2296477"/>
              <a:gd name="connsiteY3-116" fmla="*/ 965739 h 1543501"/>
              <a:gd name="connsiteX4-117" fmla="*/ 332157 w 2296477"/>
              <a:gd name="connsiteY4-118" fmla="*/ 0 h 1543501"/>
              <a:gd name="connsiteX5-119" fmla="*/ 2296477 w 2296477"/>
              <a:gd name="connsiteY5-120" fmla="*/ 0 h 1543501"/>
              <a:gd name="connsiteX6-121" fmla="*/ 2292842 w 2296477"/>
              <a:gd name="connsiteY6-122" fmla="*/ 578389 h 1543501"/>
              <a:gd name="connsiteX7-123" fmla="*/ 2117455 w 2296477"/>
              <a:gd name="connsiteY7-124" fmla="*/ 572039 h 1543501"/>
              <a:gd name="connsiteX8-125" fmla="*/ 1968230 w 2296477"/>
              <a:gd name="connsiteY8-126" fmla="*/ 1543501 h 1543501"/>
              <a:gd name="connsiteX0-127" fmla="*/ 1968230 w 2296477"/>
              <a:gd name="connsiteY0-128" fmla="*/ 1543501 h 1543501"/>
              <a:gd name="connsiteX1-129" fmla="*/ 0 w 2296477"/>
              <a:gd name="connsiteY1-130" fmla="*/ 1540326 h 1543501"/>
              <a:gd name="connsiteX2-131" fmla="*/ 0 w 2296477"/>
              <a:gd name="connsiteY2-132" fmla="*/ 965739 h 1543501"/>
              <a:gd name="connsiteX3-133" fmla="*/ 180217 w 2296477"/>
              <a:gd name="connsiteY3-134" fmla="*/ 965739 h 1543501"/>
              <a:gd name="connsiteX4-135" fmla="*/ 332157 w 2296477"/>
              <a:gd name="connsiteY4-136" fmla="*/ 0 h 1543501"/>
              <a:gd name="connsiteX5-137" fmla="*/ 2296477 w 2296477"/>
              <a:gd name="connsiteY5-138" fmla="*/ 0 h 1543501"/>
              <a:gd name="connsiteX6-139" fmla="*/ 2292842 w 2296477"/>
              <a:gd name="connsiteY6-140" fmla="*/ 568864 h 1543501"/>
              <a:gd name="connsiteX7-141" fmla="*/ 2117455 w 2296477"/>
              <a:gd name="connsiteY7-142" fmla="*/ 572039 h 1543501"/>
              <a:gd name="connsiteX8-143" fmla="*/ 1968230 w 2296477"/>
              <a:gd name="connsiteY8-144" fmla="*/ 1543501 h 1543501"/>
              <a:gd name="connsiteX0-145" fmla="*/ 1968230 w 2296477"/>
              <a:gd name="connsiteY0-146" fmla="*/ 1543501 h 1543501"/>
              <a:gd name="connsiteX1-147" fmla="*/ 0 w 2296477"/>
              <a:gd name="connsiteY1-148" fmla="*/ 1540326 h 1543501"/>
              <a:gd name="connsiteX2-149" fmla="*/ 0 w 2296477"/>
              <a:gd name="connsiteY2-150" fmla="*/ 965739 h 1543501"/>
              <a:gd name="connsiteX3-151" fmla="*/ 180217 w 2296477"/>
              <a:gd name="connsiteY3-152" fmla="*/ 965739 h 1543501"/>
              <a:gd name="connsiteX4-153" fmla="*/ 332157 w 2296477"/>
              <a:gd name="connsiteY4-154" fmla="*/ 0 h 1543501"/>
              <a:gd name="connsiteX5-155" fmla="*/ 2296477 w 2296477"/>
              <a:gd name="connsiteY5-156" fmla="*/ 0 h 1543501"/>
              <a:gd name="connsiteX6-157" fmla="*/ 2289667 w 2296477"/>
              <a:gd name="connsiteY6-158" fmla="*/ 578389 h 1543501"/>
              <a:gd name="connsiteX7-159" fmla="*/ 2117455 w 2296477"/>
              <a:gd name="connsiteY7-160" fmla="*/ 572039 h 1543501"/>
              <a:gd name="connsiteX8-161" fmla="*/ 1968230 w 2296477"/>
              <a:gd name="connsiteY8-162" fmla="*/ 1543501 h 1543501"/>
              <a:gd name="connsiteX0-163" fmla="*/ 1968230 w 2296477"/>
              <a:gd name="connsiteY0-164" fmla="*/ 1543501 h 1543501"/>
              <a:gd name="connsiteX1-165" fmla="*/ 0 w 2296477"/>
              <a:gd name="connsiteY1-166" fmla="*/ 1540326 h 1543501"/>
              <a:gd name="connsiteX2-167" fmla="*/ 0 w 2296477"/>
              <a:gd name="connsiteY2-168" fmla="*/ 965739 h 1543501"/>
              <a:gd name="connsiteX3-169" fmla="*/ 180217 w 2296477"/>
              <a:gd name="connsiteY3-170" fmla="*/ 965739 h 1543501"/>
              <a:gd name="connsiteX4-171" fmla="*/ 332157 w 2296477"/>
              <a:gd name="connsiteY4-172" fmla="*/ 0 h 1543501"/>
              <a:gd name="connsiteX5-173" fmla="*/ 2296477 w 2296477"/>
              <a:gd name="connsiteY5-174" fmla="*/ 0 h 1543501"/>
              <a:gd name="connsiteX6-175" fmla="*/ 2296017 w 2296477"/>
              <a:gd name="connsiteY6-176" fmla="*/ 575214 h 1543501"/>
              <a:gd name="connsiteX7-177" fmla="*/ 2117455 w 2296477"/>
              <a:gd name="connsiteY7-178" fmla="*/ 572039 h 1543501"/>
              <a:gd name="connsiteX8-179" fmla="*/ 1968230 w 2296477"/>
              <a:gd name="connsiteY8-180" fmla="*/ 1543501 h 1543501"/>
              <a:gd name="connsiteX0-181" fmla="*/ 1965055 w 2296477"/>
              <a:gd name="connsiteY0-182" fmla="*/ 1543501 h 1543501"/>
              <a:gd name="connsiteX1-183" fmla="*/ 0 w 2296477"/>
              <a:gd name="connsiteY1-184" fmla="*/ 1540326 h 1543501"/>
              <a:gd name="connsiteX2-185" fmla="*/ 0 w 2296477"/>
              <a:gd name="connsiteY2-186" fmla="*/ 965739 h 1543501"/>
              <a:gd name="connsiteX3-187" fmla="*/ 180217 w 2296477"/>
              <a:gd name="connsiteY3-188" fmla="*/ 965739 h 1543501"/>
              <a:gd name="connsiteX4-189" fmla="*/ 332157 w 2296477"/>
              <a:gd name="connsiteY4-190" fmla="*/ 0 h 1543501"/>
              <a:gd name="connsiteX5-191" fmla="*/ 2296477 w 2296477"/>
              <a:gd name="connsiteY5-192" fmla="*/ 0 h 1543501"/>
              <a:gd name="connsiteX6-193" fmla="*/ 2296017 w 2296477"/>
              <a:gd name="connsiteY6-194" fmla="*/ 575214 h 1543501"/>
              <a:gd name="connsiteX7-195" fmla="*/ 2117455 w 2296477"/>
              <a:gd name="connsiteY7-196" fmla="*/ 572039 h 1543501"/>
              <a:gd name="connsiteX8-197" fmla="*/ 1965055 w 2296477"/>
              <a:gd name="connsiteY8-198" fmla="*/ 1543501 h 1543501"/>
              <a:gd name="connsiteX0-199" fmla="*/ 1965055 w 2296477"/>
              <a:gd name="connsiteY0-200" fmla="*/ 1549851 h 1549851"/>
              <a:gd name="connsiteX1-201" fmla="*/ 0 w 2296477"/>
              <a:gd name="connsiteY1-202" fmla="*/ 1546676 h 1549851"/>
              <a:gd name="connsiteX2-203" fmla="*/ 0 w 2296477"/>
              <a:gd name="connsiteY2-204" fmla="*/ 972089 h 1549851"/>
              <a:gd name="connsiteX3-205" fmla="*/ 180217 w 2296477"/>
              <a:gd name="connsiteY3-206" fmla="*/ 972089 h 1549851"/>
              <a:gd name="connsiteX4-207" fmla="*/ 5132 w 2296477"/>
              <a:gd name="connsiteY4-208" fmla="*/ 0 h 1549851"/>
              <a:gd name="connsiteX5-209" fmla="*/ 2296477 w 2296477"/>
              <a:gd name="connsiteY5-210" fmla="*/ 6350 h 1549851"/>
              <a:gd name="connsiteX6-211" fmla="*/ 2296017 w 2296477"/>
              <a:gd name="connsiteY6-212" fmla="*/ 581564 h 1549851"/>
              <a:gd name="connsiteX7-213" fmla="*/ 2117455 w 2296477"/>
              <a:gd name="connsiteY7-214" fmla="*/ 578389 h 1549851"/>
              <a:gd name="connsiteX8-215" fmla="*/ 1965055 w 2296477"/>
              <a:gd name="connsiteY8-216" fmla="*/ 1549851 h 1549851"/>
              <a:gd name="connsiteX0-217" fmla="*/ 1972163 w 2303585"/>
              <a:gd name="connsiteY0-218" fmla="*/ 1549851 h 1549851"/>
              <a:gd name="connsiteX1-219" fmla="*/ 7108 w 2303585"/>
              <a:gd name="connsiteY1-220" fmla="*/ 1546676 h 1549851"/>
              <a:gd name="connsiteX2-221" fmla="*/ 7108 w 2303585"/>
              <a:gd name="connsiteY2-222" fmla="*/ 972089 h 1549851"/>
              <a:gd name="connsiteX3-223" fmla="*/ 0 w 2303585"/>
              <a:gd name="connsiteY3-224" fmla="*/ 587914 h 1549851"/>
              <a:gd name="connsiteX4-225" fmla="*/ 12240 w 2303585"/>
              <a:gd name="connsiteY4-226" fmla="*/ 0 h 1549851"/>
              <a:gd name="connsiteX5-227" fmla="*/ 2303585 w 2303585"/>
              <a:gd name="connsiteY5-228" fmla="*/ 6350 h 1549851"/>
              <a:gd name="connsiteX6-229" fmla="*/ 2303125 w 2303585"/>
              <a:gd name="connsiteY6-230" fmla="*/ 581564 h 1549851"/>
              <a:gd name="connsiteX7-231" fmla="*/ 2124563 w 2303585"/>
              <a:gd name="connsiteY7-232" fmla="*/ 578389 h 1549851"/>
              <a:gd name="connsiteX8-233" fmla="*/ 1972163 w 2303585"/>
              <a:gd name="connsiteY8-234" fmla="*/ 1549851 h 1549851"/>
              <a:gd name="connsiteX0-235" fmla="*/ 1972163 w 2303585"/>
              <a:gd name="connsiteY0-236" fmla="*/ 1549851 h 1549851"/>
              <a:gd name="connsiteX1-237" fmla="*/ 7108 w 2303585"/>
              <a:gd name="connsiteY1-238" fmla="*/ 1546676 h 1549851"/>
              <a:gd name="connsiteX2-239" fmla="*/ 184908 w 2303585"/>
              <a:gd name="connsiteY2-240" fmla="*/ 581564 h 1549851"/>
              <a:gd name="connsiteX3-241" fmla="*/ 0 w 2303585"/>
              <a:gd name="connsiteY3-242" fmla="*/ 587914 h 1549851"/>
              <a:gd name="connsiteX4-243" fmla="*/ 12240 w 2303585"/>
              <a:gd name="connsiteY4-244" fmla="*/ 0 h 1549851"/>
              <a:gd name="connsiteX5-245" fmla="*/ 2303585 w 2303585"/>
              <a:gd name="connsiteY5-246" fmla="*/ 6350 h 1549851"/>
              <a:gd name="connsiteX6-247" fmla="*/ 2303125 w 2303585"/>
              <a:gd name="connsiteY6-248" fmla="*/ 581564 h 1549851"/>
              <a:gd name="connsiteX7-249" fmla="*/ 2124563 w 2303585"/>
              <a:gd name="connsiteY7-250" fmla="*/ 578389 h 1549851"/>
              <a:gd name="connsiteX8-251" fmla="*/ 1972163 w 2303585"/>
              <a:gd name="connsiteY8-252" fmla="*/ 1549851 h 1549851"/>
              <a:gd name="connsiteX0-253" fmla="*/ 1972163 w 2303585"/>
              <a:gd name="connsiteY0-254" fmla="*/ 1549851 h 1549851"/>
              <a:gd name="connsiteX1-255" fmla="*/ 330958 w 2303585"/>
              <a:gd name="connsiteY1-256" fmla="*/ 1530801 h 1549851"/>
              <a:gd name="connsiteX2-257" fmla="*/ 184908 w 2303585"/>
              <a:gd name="connsiteY2-258" fmla="*/ 581564 h 1549851"/>
              <a:gd name="connsiteX3-259" fmla="*/ 0 w 2303585"/>
              <a:gd name="connsiteY3-260" fmla="*/ 587914 h 1549851"/>
              <a:gd name="connsiteX4-261" fmla="*/ 12240 w 2303585"/>
              <a:gd name="connsiteY4-262" fmla="*/ 0 h 1549851"/>
              <a:gd name="connsiteX5-263" fmla="*/ 2303585 w 2303585"/>
              <a:gd name="connsiteY5-264" fmla="*/ 6350 h 1549851"/>
              <a:gd name="connsiteX6-265" fmla="*/ 2303125 w 2303585"/>
              <a:gd name="connsiteY6-266" fmla="*/ 581564 h 1549851"/>
              <a:gd name="connsiteX7-267" fmla="*/ 2124563 w 2303585"/>
              <a:gd name="connsiteY7-268" fmla="*/ 578389 h 1549851"/>
              <a:gd name="connsiteX8-269" fmla="*/ 1972163 w 2303585"/>
              <a:gd name="connsiteY8-270" fmla="*/ 1549851 h 1549851"/>
              <a:gd name="connsiteX0-271" fmla="*/ 1972163 w 2303585"/>
              <a:gd name="connsiteY0-272" fmla="*/ 1549851 h 1549851"/>
              <a:gd name="connsiteX1-273" fmla="*/ 340483 w 2303585"/>
              <a:gd name="connsiteY1-274" fmla="*/ 1546676 h 1549851"/>
              <a:gd name="connsiteX2-275" fmla="*/ 184908 w 2303585"/>
              <a:gd name="connsiteY2-276" fmla="*/ 581564 h 1549851"/>
              <a:gd name="connsiteX3-277" fmla="*/ 0 w 2303585"/>
              <a:gd name="connsiteY3-278" fmla="*/ 587914 h 1549851"/>
              <a:gd name="connsiteX4-279" fmla="*/ 12240 w 2303585"/>
              <a:gd name="connsiteY4-280" fmla="*/ 0 h 1549851"/>
              <a:gd name="connsiteX5-281" fmla="*/ 2303585 w 2303585"/>
              <a:gd name="connsiteY5-282" fmla="*/ 6350 h 1549851"/>
              <a:gd name="connsiteX6-283" fmla="*/ 2303125 w 2303585"/>
              <a:gd name="connsiteY6-284" fmla="*/ 581564 h 1549851"/>
              <a:gd name="connsiteX7-285" fmla="*/ 2124563 w 2303585"/>
              <a:gd name="connsiteY7-286" fmla="*/ 578389 h 1549851"/>
              <a:gd name="connsiteX8-287" fmla="*/ 1972163 w 2303585"/>
              <a:gd name="connsiteY8-288" fmla="*/ 1549851 h 1549851"/>
              <a:gd name="connsiteX0-289" fmla="*/ 1959923 w 2291345"/>
              <a:gd name="connsiteY0-290" fmla="*/ 1549851 h 1549851"/>
              <a:gd name="connsiteX1-291" fmla="*/ 328243 w 2291345"/>
              <a:gd name="connsiteY1-292" fmla="*/ 1546676 h 1549851"/>
              <a:gd name="connsiteX2-293" fmla="*/ 172668 w 2291345"/>
              <a:gd name="connsiteY2-294" fmla="*/ 581564 h 1549851"/>
              <a:gd name="connsiteX3-295" fmla="*/ 3635 w 2291345"/>
              <a:gd name="connsiteY3-296" fmla="*/ 578389 h 1549851"/>
              <a:gd name="connsiteX4-297" fmla="*/ 0 w 2291345"/>
              <a:gd name="connsiteY4-298" fmla="*/ 0 h 1549851"/>
              <a:gd name="connsiteX5-299" fmla="*/ 2291345 w 2291345"/>
              <a:gd name="connsiteY5-300" fmla="*/ 6350 h 1549851"/>
              <a:gd name="connsiteX6-301" fmla="*/ 2290885 w 2291345"/>
              <a:gd name="connsiteY6-302" fmla="*/ 581564 h 1549851"/>
              <a:gd name="connsiteX7-303" fmla="*/ 2112323 w 2291345"/>
              <a:gd name="connsiteY7-304" fmla="*/ 578389 h 1549851"/>
              <a:gd name="connsiteX8-305" fmla="*/ 1959923 w 2291345"/>
              <a:gd name="connsiteY8-306" fmla="*/ 1549851 h 1549851"/>
              <a:gd name="connsiteX0-307" fmla="*/ 1965934 w 2297356"/>
              <a:gd name="connsiteY0-308" fmla="*/ 1549851 h 1549851"/>
              <a:gd name="connsiteX1-309" fmla="*/ 334254 w 2297356"/>
              <a:gd name="connsiteY1-310" fmla="*/ 1546676 h 1549851"/>
              <a:gd name="connsiteX2-311" fmla="*/ 178679 w 2297356"/>
              <a:gd name="connsiteY2-312" fmla="*/ 581564 h 1549851"/>
              <a:gd name="connsiteX3-313" fmla="*/ 121 w 2297356"/>
              <a:gd name="connsiteY3-314" fmla="*/ 581564 h 1549851"/>
              <a:gd name="connsiteX4-315" fmla="*/ 6011 w 2297356"/>
              <a:gd name="connsiteY4-316" fmla="*/ 0 h 1549851"/>
              <a:gd name="connsiteX5-317" fmla="*/ 2297356 w 2297356"/>
              <a:gd name="connsiteY5-318" fmla="*/ 6350 h 1549851"/>
              <a:gd name="connsiteX6-319" fmla="*/ 2296896 w 2297356"/>
              <a:gd name="connsiteY6-320" fmla="*/ 581564 h 1549851"/>
              <a:gd name="connsiteX7-321" fmla="*/ 2118334 w 2297356"/>
              <a:gd name="connsiteY7-322" fmla="*/ 578389 h 1549851"/>
              <a:gd name="connsiteX8-323" fmla="*/ 1965934 w 2297356"/>
              <a:gd name="connsiteY8-324" fmla="*/ 1549851 h 1549851"/>
              <a:gd name="connsiteX0-325" fmla="*/ 1969448 w 2300870"/>
              <a:gd name="connsiteY0-326" fmla="*/ 1549851 h 1549851"/>
              <a:gd name="connsiteX1-327" fmla="*/ 337768 w 2300870"/>
              <a:gd name="connsiteY1-328" fmla="*/ 1546676 h 1549851"/>
              <a:gd name="connsiteX2-329" fmla="*/ 182193 w 2300870"/>
              <a:gd name="connsiteY2-330" fmla="*/ 581564 h 1549851"/>
              <a:gd name="connsiteX3-331" fmla="*/ 3635 w 2300870"/>
              <a:gd name="connsiteY3-332" fmla="*/ 581564 h 1549851"/>
              <a:gd name="connsiteX4-333" fmla="*/ 0 w 2300870"/>
              <a:gd name="connsiteY4-334" fmla="*/ 0 h 1549851"/>
              <a:gd name="connsiteX5-335" fmla="*/ 2300870 w 2300870"/>
              <a:gd name="connsiteY5-336" fmla="*/ 6350 h 1549851"/>
              <a:gd name="connsiteX6-337" fmla="*/ 2300410 w 2300870"/>
              <a:gd name="connsiteY6-338" fmla="*/ 581564 h 1549851"/>
              <a:gd name="connsiteX7-339" fmla="*/ 2121848 w 2300870"/>
              <a:gd name="connsiteY7-340" fmla="*/ 578389 h 1549851"/>
              <a:gd name="connsiteX8-341" fmla="*/ 1969448 w 2300870"/>
              <a:gd name="connsiteY8-342" fmla="*/ 1549851 h 1549851"/>
              <a:gd name="connsiteX0-343" fmla="*/ 1969448 w 2307220"/>
              <a:gd name="connsiteY0-344" fmla="*/ 1549851 h 1549851"/>
              <a:gd name="connsiteX1-345" fmla="*/ 337768 w 2307220"/>
              <a:gd name="connsiteY1-346" fmla="*/ 1546676 h 1549851"/>
              <a:gd name="connsiteX2-347" fmla="*/ 182193 w 2307220"/>
              <a:gd name="connsiteY2-348" fmla="*/ 581564 h 1549851"/>
              <a:gd name="connsiteX3-349" fmla="*/ 3635 w 2307220"/>
              <a:gd name="connsiteY3-350" fmla="*/ 581564 h 1549851"/>
              <a:gd name="connsiteX4-351" fmla="*/ 0 w 2307220"/>
              <a:gd name="connsiteY4-352" fmla="*/ 0 h 1549851"/>
              <a:gd name="connsiteX5-353" fmla="*/ 2307220 w 2307220"/>
              <a:gd name="connsiteY5-354" fmla="*/ 0 h 1549851"/>
              <a:gd name="connsiteX6-355" fmla="*/ 2300410 w 2307220"/>
              <a:gd name="connsiteY6-356" fmla="*/ 581564 h 1549851"/>
              <a:gd name="connsiteX7-357" fmla="*/ 2121848 w 2307220"/>
              <a:gd name="connsiteY7-358" fmla="*/ 578389 h 1549851"/>
              <a:gd name="connsiteX8-359" fmla="*/ 1969448 w 2307220"/>
              <a:gd name="connsiteY8-360" fmla="*/ 1549851 h 1549851"/>
              <a:gd name="connsiteX0-361" fmla="*/ 1969448 w 2307220"/>
              <a:gd name="connsiteY0-362" fmla="*/ 1549851 h 1549851"/>
              <a:gd name="connsiteX1-363" fmla="*/ 337768 w 2307220"/>
              <a:gd name="connsiteY1-364" fmla="*/ 1546676 h 1549851"/>
              <a:gd name="connsiteX2-365" fmla="*/ 182193 w 2307220"/>
              <a:gd name="connsiteY2-366" fmla="*/ 581564 h 1549851"/>
              <a:gd name="connsiteX3-367" fmla="*/ 3635 w 2307220"/>
              <a:gd name="connsiteY3-368" fmla="*/ 581564 h 1549851"/>
              <a:gd name="connsiteX4-369" fmla="*/ 0 w 2307220"/>
              <a:gd name="connsiteY4-370" fmla="*/ 0 h 1549851"/>
              <a:gd name="connsiteX5-371" fmla="*/ 2307220 w 2307220"/>
              <a:gd name="connsiteY5-372" fmla="*/ 0 h 1549851"/>
              <a:gd name="connsiteX6-373" fmla="*/ 2300410 w 2307220"/>
              <a:gd name="connsiteY6-374" fmla="*/ 581564 h 1549851"/>
              <a:gd name="connsiteX7-375" fmla="*/ 2118673 w 2307220"/>
              <a:gd name="connsiteY7-376" fmla="*/ 581564 h 1549851"/>
              <a:gd name="connsiteX8-377" fmla="*/ 1969448 w 2307220"/>
              <a:gd name="connsiteY8-378" fmla="*/ 1549851 h 15498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7220" h="1549851">
                <a:moveTo>
                  <a:pt x="1969448" y="1549851"/>
                </a:moveTo>
                <a:lnTo>
                  <a:pt x="337768" y="1546676"/>
                </a:lnTo>
                <a:lnTo>
                  <a:pt x="182193" y="581564"/>
                </a:lnTo>
                <a:lnTo>
                  <a:pt x="3635" y="581564"/>
                </a:lnTo>
                <a:cubicBezTo>
                  <a:pt x="2423" y="388768"/>
                  <a:pt x="1212" y="192796"/>
                  <a:pt x="0" y="0"/>
                </a:cubicBezTo>
                <a:lnTo>
                  <a:pt x="2307220" y="0"/>
                </a:lnTo>
                <a:cubicBezTo>
                  <a:pt x="2306008" y="192796"/>
                  <a:pt x="2301622" y="388768"/>
                  <a:pt x="2300410" y="581564"/>
                </a:cubicBezTo>
                <a:lnTo>
                  <a:pt x="2118673" y="581564"/>
                </a:lnTo>
                <a:lnTo>
                  <a:pt x="1969448" y="1549851"/>
                </a:lnTo>
                <a:close/>
              </a:path>
            </a:pathLst>
          </a:custGeom>
          <a:noFill/>
          <a:ln w="571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rtlCol="0" anchor="ctr"/>
          <a:lstStyle/>
          <a:p>
            <a:pPr algn="ctr">
              <a:lnSpc>
                <a:spcPct val="120000"/>
              </a:lnSpc>
            </a:pPr>
            <a:r>
              <a:rPr lang="es-MX" sz="1600" b="1" dirty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75%</a:t>
            </a:r>
            <a:endParaRPr lang="es-SV" sz="1600" b="1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25" name="3081 Grupo"/>
          <p:cNvGrpSpPr/>
          <p:nvPr/>
        </p:nvGrpSpPr>
        <p:grpSpPr>
          <a:xfrm>
            <a:off x="7726919" y="1806241"/>
            <a:ext cx="1324883" cy="1622759"/>
            <a:chOff x="15352141" y="5250390"/>
            <a:chExt cx="2650073" cy="3245893"/>
          </a:xfrm>
        </p:grpSpPr>
        <p:sp>
          <p:nvSpPr>
            <p:cNvPr id="26" name="47 Rectángulo redondeado"/>
            <p:cNvSpPr>
              <a:spLocks noChangeAspect="1"/>
            </p:cNvSpPr>
            <p:nvPr/>
          </p:nvSpPr>
          <p:spPr>
            <a:xfrm>
              <a:off x="16185674" y="5809550"/>
              <a:ext cx="978966" cy="1162575"/>
            </a:xfrm>
            <a:custGeom>
              <a:avLst/>
              <a:gdLst/>
              <a:ahLst/>
              <a:cxnLst/>
              <a:rect l="l" t="t" r="r" b="b"/>
              <a:pathLst>
                <a:path w="2777262" h="3298153">
                  <a:moveTo>
                    <a:pt x="1388631" y="0"/>
                  </a:moveTo>
                  <a:cubicBezTo>
                    <a:pt x="2155551" y="0"/>
                    <a:pt x="2777262" y="658860"/>
                    <a:pt x="2777262" y="1471604"/>
                  </a:cubicBezTo>
                  <a:cubicBezTo>
                    <a:pt x="2777262" y="2008515"/>
                    <a:pt x="2505939" y="2478270"/>
                    <a:pt x="2099784" y="2733886"/>
                  </a:cubicBezTo>
                  <a:lnTo>
                    <a:pt x="2099784" y="3119913"/>
                  </a:lnTo>
                  <a:cubicBezTo>
                    <a:pt x="2099784" y="3218352"/>
                    <a:pt x="2019983" y="3298153"/>
                    <a:pt x="1921544" y="3298153"/>
                  </a:cubicBezTo>
                  <a:lnTo>
                    <a:pt x="924971" y="3298153"/>
                  </a:lnTo>
                  <a:cubicBezTo>
                    <a:pt x="826532" y="3298153"/>
                    <a:pt x="746731" y="3218352"/>
                    <a:pt x="746731" y="3119913"/>
                  </a:cubicBezTo>
                  <a:lnTo>
                    <a:pt x="746731" y="2775806"/>
                  </a:lnTo>
                  <a:cubicBezTo>
                    <a:pt x="302725" y="2530938"/>
                    <a:pt x="0" y="2038735"/>
                    <a:pt x="0" y="1471604"/>
                  </a:cubicBezTo>
                  <a:cubicBezTo>
                    <a:pt x="0" y="658860"/>
                    <a:pt x="621711" y="0"/>
                    <a:pt x="1388631" y="0"/>
                  </a:cubicBezTo>
                  <a:close/>
                </a:path>
              </a:pathLst>
            </a:custGeom>
            <a:solidFill>
              <a:srgbClr val="FFD9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/>
            </a:p>
          </p:txBody>
        </p:sp>
        <p:sp>
          <p:nvSpPr>
            <p:cNvPr id="27" name="Freeform 34"/>
            <p:cNvSpPr>
              <a:spLocks noChangeAspect="1"/>
            </p:cNvSpPr>
            <p:nvPr/>
          </p:nvSpPr>
          <p:spPr bwMode="auto">
            <a:xfrm rot="3106406">
              <a:off x="16775795" y="7599341"/>
              <a:ext cx="346074" cy="482360"/>
            </a:xfrm>
            <a:custGeom>
              <a:avLst/>
              <a:gdLst>
                <a:gd name="T0" fmla="*/ 2318 w 2711"/>
                <a:gd name="T1" fmla="*/ 24 h 3779"/>
                <a:gd name="T2" fmla="*/ 2379 w 2711"/>
                <a:gd name="T3" fmla="*/ 124 h 3779"/>
                <a:gd name="T4" fmla="*/ 2466 w 2711"/>
                <a:gd name="T5" fmla="*/ 297 h 3779"/>
                <a:gd name="T6" fmla="*/ 2561 w 2711"/>
                <a:gd name="T7" fmla="*/ 533 h 3779"/>
                <a:gd name="T8" fmla="*/ 2646 w 2711"/>
                <a:gd name="T9" fmla="*/ 824 h 3779"/>
                <a:gd name="T10" fmla="*/ 2701 w 2711"/>
                <a:gd name="T11" fmla="*/ 1162 h 3779"/>
                <a:gd name="T12" fmla="*/ 2707 w 2711"/>
                <a:gd name="T13" fmla="*/ 1539 h 3779"/>
                <a:gd name="T14" fmla="*/ 2672 w 2711"/>
                <a:gd name="T15" fmla="*/ 1808 h 3779"/>
                <a:gd name="T16" fmla="*/ 2626 w 2711"/>
                <a:gd name="T17" fmla="*/ 1973 h 3779"/>
                <a:gd name="T18" fmla="*/ 2548 w 2711"/>
                <a:gd name="T19" fmla="*/ 2166 h 3779"/>
                <a:gd name="T20" fmla="*/ 2438 w 2711"/>
                <a:gd name="T21" fmla="*/ 2374 h 3779"/>
                <a:gd name="T22" fmla="*/ 2289 w 2711"/>
                <a:gd name="T23" fmla="*/ 2583 h 3779"/>
                <a:gd name="T24" fmla="*/ 2099 w 2711"/>
                <a:gd name="T25" fmla="*/ 2780 h 3779"/>
                <a:gd name="T26" fmla="*/ 1865 w 2711"/>
                <a:gd name="T27" fmla="*/ 2953 h 3779"/>
                <a:gd name="T28" fmla="*/ 1584 w 2711"/>
                <a:gd name="T29" fmla="*/ 3089 h 3779"/>
                <a:gd name="T30" fmla="*/ 1250 w 2711"/>
                <a:gd name="T31" fmla="*/ 3174 h 3779"/>
                <a:gd name="T32" fmla="*/ 862 w 2711"/>
                <a:gd name="T33" fmla="*/ 3196 h 3779"/>
                <a:gd name="T34" fmla="*/ 571 w 2711"/>
                <a:gd name="T35" fmla="*/ 3318 h 3779"/>
                <a:gd name="T36" fmla="*/ 475 w 2711"/>
                <a:gd name="T37" fmla="*/ 3615 h 3779"/>
                <a:gd name="T38" fmla="*/ 399 w 2711"/>
                <a:gd name="T39" fmla="*/ 3713 h 3779"/>
                <a:gd name="T40" fmla="*/ 302 w 2711"/>
                <a:gd name="T41" fmla="*/ 3748 h 3779"/>
                <a:gd name="T42" fmla="*/ 233 w 2711"/>
                <a:gd name="T43" fmla="*/ 3775 h 3779"/>
                <a:gd name="T44" fmla="*/ 254 w 2711"/>
                <a:gd name="T45" fmla="*/ 3615 h 3779"/>
                <a:gd name="T46" fmla="*/ 347 w 2711"/>
                <a:gd name="T47" fmla="*/ 3300 h 3779"/>
                <a:gd name="T48" fmla="*/ 475 w 2711"/>
                <a:gd name="T49" fmla="*/ 3028 h 3779"/>
                <a:gd name="T50" fmla="*/ 638 w 2711"/>
                <a:gd name="T51" fmla="*/ 2824 h 3779"/>
                <a:gd name="T52" fmla="*/ 972 w 2711"/>
                <a:gd name="T53" fmla="*/ 2556 h 3779"/>
                <a:gd name="T54" fmla="*/ 1289 w 2711"/>
                <a:gd name="T55" fmla="*/ 2222 h 3779"/>
                <a:gd name="T56" fmla="*/ 1541 w 2711"/>
                <a:gd name="T57" fmla="*/ 1881 h 3779"/>
                <a:gd name="T58" fmla="*/ 1730 w 2711"/>
                <a:gd name="T59" fmla="*/ 1553 h 3779"/>
                <a:gd name="T60" fmla="*/ 1867 w 2711"/>
                <a:gd name="T61" fmla="*/ 1261 h 3779"/>
                <a:gd name="T62" fmla="*/ 1955 w 2711"/>
                <a:gd name="T63" fmla="*/ 1025 h 3779"/>
                <a:gd name="T64" fmla="*/ 2003 w 2711"/>
                <a:gd name="T65" fmla="*/ 868 h 3779"/>
                <a:gd name="T66" fmla="*/ 2018 w 2711"/>
                <a:gd name="T67" fmla="*/ 811 h 3779"/>
                <a:gd name="T68" fmla="*/ 2002 w 2711"/>
                <a:gd name="T69" fmla="*/ 866 h 3779"/>
                <a:gd name="T70" fmla="*/ 1947 w 2711"/>
                <a:gd name="T71" fmla="*/ 1018 h 3779"/>
                <a:gd name="T72" fmla="*/ 1842 w 2711"/>
                <a:gd name="T73" fmla="*/ 1250 h 3779"/>
                <a:gd name="T74" fmla="*/ 1676 w 2711"/>
                <a:gd name="T75" fmla="*/ 1543 h 3779"/>
                <a:gd name="T76" fmla="*/ 1437 w 2711"/>
                <a:gd name="T77" fmla="*/ 1880 h 3779"/>
                <a:gd name="T78" fmla="*/ 1115 w 2711"/>
                <a:gd name="T79" fmla="*/ 2242 h 3779"/>
                <a:gd name="T80" fmla="*/ 698 w 2711"/>
                <a:gd name="T81" fmla="*/ 2612 h 3779"/>
                <a:gd name="T82" fmla="*/ 477 w 2711"/>
                <a:gd name="T83" fmla="*/ 2790 h 3779"/>
                <a:gd name="T84" fmla="*/ 365 w 2711"/>
                <a:gd name="T85" fmla="*/ 2916 h 3779"/>
                <a:gd name="T86" fmla="*/ 287 w 2711"/>
                <a:gd name="T87" fmla="*/ 3024 h 3779"/>
                <a:gd name="T88" fmla="*/ 250 w 2711"/>
                <a:gd name="T89" fmla="*/ 3082 h 3779"/>
                <a:gd name="T90" fmla="*/ 235 w 2711"/>
                <a:gd name="T91" fmla="*/ 3068 h 3779"/>
                <a:gd name="T92" fmla="*/ 194 w 2711"/>
                <a:gd name="T93" fmla="*/ 3001 h 3779"/>
                <a:gd name="T94" fmla="*/ 141 w 2711"/>
                <a:gd name="T95" fmla="*/ 2886 h 3779"/>
                <a:gd name="T96" fmla="*/ 82 w 2711"/>
                <a:gd name="T97" fmla="*/ 2731 h 3779"/>
                <a:gd name="T98" fmla="*/ 34 w 2711"/>
                <a:gd name="T99" fmla="*/ 2542 h 3779"/>
                <a:gd name="T100" fmla="*/ 4 w 2711"/>
                <a:gd name="T101" fmla="*/ 2327 h 3779"/>
                <a:gd name="T102" fmla="*/ 6 w 2711"/>
                <a:gd name="T103" fmla="*/ 2090 h 3779"/>
                <a:gd name="T104" fmla="*/ 48 w 2711"/>
                <a:gd name="T105" fmla="*/ 1838 h 3779"/>
                <a:gd name="T106" fmla="*/ 143 w 2711"/>
                <a:gd name="T107" fmla="*/ 1578 h 3779"/>
                <a:gd name="T108" fmla="*/ 301 w 2711"/>
                <a:gd name="T109" fmla="*/ 1316 h 3779"/>
                <a:gd name="T110" fmla="*/ 535 w 2711"/>
                <a:gd name="T111" fmla="*/ 1059 h 3779"/>
                <a:gd name="T112" fmla="*/ 855 w 2711"/>
                <a:gd name="T113" fmla="*/ 811 h 3779"/>
                <a:gd name="T114" fmla="*/ 1272 w 2711"/>
                <a:gd name="T115" fmla="*/ 582 h 3779"/>
                <a:gd name="T116" fmla="*/ 1705 w 2711"/>
                <a:gd name="T117" fmla="*/ 404 h 3779"/>
                <a:gd name="T118" fmla="*/ 1898 w 2711"/>
                <a:gd name="T119" fmla="*/ 306 h 3779"/>
                <a:gd name="T120" fmla="*/ 2068 w 2711"/>
                <a:gd name="T121" fmla="*/ 194 h 3779"/>
                <a:gd name="T122" fmla="*/ 2199 w 2711"/>
                <a:gd name="T123" fmla="*/ 91 h 3779"/>
                <a:gd name="T124" fmla="*/ 2282 w 2711"/>
                <a:gd name="T125" fmla="*/ 20 h 3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11" h="3779">
                  <a:moveTo>
                    <a:pt x="2302" y="0"/>
                  </a:moveTo>
                  <a:lnTo>
                    <a:pt x="2304" y="3"/>
                  </a:lnTo>
                  <a:lnTo>
                    <a:pt x="2309" y="11"/>
                  </a:lnTo>
                  <a:lnTo>
                    <a:pt x="2318" y="24"/>
                  </a:lnTo>
                  <a:lnTo>
                    <a:pt x="2330" y="42"/>
                  </a:lnTo>
                  <a:lnTo>
                    <a:pt x="2344" y="65"/>
                  </a:lnTo>
                  <a:lnTo>
                    <a:pt x="2360" y="93"/>
                  </a:lnTo>
                  <a:lnTo>
                    <a:pt x="2379" y="124"/>
                  </a:lnTo>
                  <a:lnTo>
                    <a:pt x="2398" y="162"/>
                  </a:lnTo>
                  <a:lnTo>
                    <a:pt x="2419" y="202"/>
                  </a:lnTo>
                  <a:lnTo>
                    <a:pt x="2443" y="248"/>
                  </a:lnTo>
                  <a:lnTo>
                    <a:pt x="2466" y="297"/>
                  </a:lnTo>
                  <a:lnTo>
                    <a:pt x="2490" y="350"/>
                  </a:lnTo>
                  <a:lnTo>
                    <a:pt x="2514" y="407"/>
                  </a:lnTo>
                  <a:lnTo>
                    <a:pt x="2538" y="469"/>
                  </a:lnTo>
                  <a:lnTo>
                    <a:pt x="2561" y="533"/>
                  </a:lnTo>
                  <a:lnTo>
                    <a:pt x="2585" y="600"/>
                  </a:lnTo>
                  <a:lnTo>
                    <a:pt x="2607" y="671"/>
                  </a:lnTo>
                  <a:lnTo>
                    <a:pt x="2628" y="746"/>
                  </a:lnTo>
                  <a:lnTo>
                    <a:pt x="2646" y="824"/>
                  </a:lnTo>
                  <a:lnTo>
                    <a:pt x="2664" y="904"/>
                  </a:lnTo>
                  <a:lnTo>
                    <a:pt x="2679" y="988"/>
                  </a:lnTo>
                  <a:lnTo>
                    <a:pt x="2692" y="1074"/>
                  </a:lnTo>
                  <a:lnTo>
                    <a:pt x="2701" y="1162"/>
                  </a:lnTo>
                  <a:lnTo>
                    <a:pt x="2708" y="1253"/>
                  </a:lnTo>
                  <a:lnTo>
                    <a:pt x="2711" y="1346"/>
                  </a:lnTo>
                  <a:lnTo>
                    <a:pt x="2711" y="1442"/>
                  </a:lnTo>
                  <a:lnTo>
                    <a:pt x="2707" y="1539"/>
                  </a:lnTo>
                  <a:lnTo>
                    <a:pt x="2699" y="1639"/>
                  </a:lnTo>
                  <a:lnTo>
                    <a:pt x="2685" y="1741"/>
                  </a:lnTo>
                  <a:lnTo>
                    <a:pt x="2680" y="1773"/>
                  </a:lnTo>
                  <a:lnTo>
                    <a:pt x="2672" y="1808"/>
                  </a:lnTo>
                  <a:lnTo>
                    <a:pt x="2664" y="1846"/>
                  </a:lnTo>
                  <a:lnTo>
                    <a:pt x="2653" y="1887"/>
                  </a:lnTo>
                  <a:lnTo>
                    <a:pt x="2640" y="1929"/>
                  </a:lnTo>
                  <a:lnTo>
                    <a:pt x="2626" y="1973"/>
                  </a:lnTo>
                  <a:lnTo>
                    <a:pt x="2610" y="2020"/>
                  </a:lnTo>
                  <a:lnTo>
                    <a:pt x="2592" y="2068"/>
                  </a:lnTo>
                  <a:lnTo>
                    <a:pt x="2572" y="2116"/>
                  </a:lnTo>
                  <a:lnTo>
                    <a:pt x="2548" y="2166"/>
                  </a:lnTo>
                  <a:lnTo>
                    <a:pt x="2524" y="2218"/>
                  </a:lnTo>
                  <a:lnTo>
                    <a:pt x="2498" y="2269"/>
                  </a:lnTo>
                  <a:lnTo>
                    <a:pt x="2469" y="2321"/>
                  </a:lnTo>
                  <a:lnTo>
                    <a:pt x="2438" y="2374"/>
                  </a:lnTo>
                  <a:lnTo>
                    <a:pt x="2404" y="2426"/>
                  </a:lnTo>
                  <a:lnTo>
                    <a:pt x="2368" y="2478"/>
                  </a:lnTo>
                  <a:lnTo>
                    <a:pt x="2330" y="2531"/>
                  </a:lnTo>
                  <a:lnTo>
                    <a:pt x="2289" y="2583"/>
                  </a:lnTo>
                  <a:lnTo>
                    <a:pt x="2246" y="2633"/>
                  </a:lnTo>
                  <a:lnTo>
                    <a:pt x="2199" y="2683"/>
                  </a:lnTo>
                  <a:lnTo>
                    <a:pt x="2150" y="2732"/>
                  </a:lnTo>
                  <a:lnTo>
                    <a:pt x="2099" y="2780"/>
                  </a:lnTo>
                  <a:lnTo>
                    <a:pt x="2046" y="2826"/>
                  </a:lnTo>
                  <a:lnTo>
                    <a:pt x="1989" y="2870"/>
                  </a:lnTo>
                  <a:lnTo>
                    <a:pt x="1928" y="2912"/>
                  </a:lnTo>
                  <a:lnTo>
                    <a:pt x="1865" y="2953"/>
                  </a:lnTo>
                  <a:lnTo>
                    <a:pt x="1799" y="2992"/>
                  </a:lnTo>
                  <a:lnTo>
                    <a:pt x="1730" y="3026"/>
                  </a:lnTo>
                  <a:lnTo>
                    <a:pt x="1658" y="3059"/>
                  </a:lnTo>
                  <a:lnTo>
                    <a:pt x="1584" y="3089"/>
                  </a:lnTo>
                  <a:lnTo>
                    <a:pt x="1505" y="3116"/>
                  </a:lnTo>
                  <a:lnTo>
                    <a:pt x="1423" y="3138"/>
                  </a:lnTo>
                  <a:lnTo>
                    <a:pt x="1338" y="3158"/>
                  </a:lnTo>
                  <a:lnTo>
                    <a:pt x="1250" y="3174"/>
                  </a:lnTo>
                  <a:lnTo>
                    <a:pt x="1158" y="3187"/>
                  </a:lnTo>
                  <a:lnTo>
                    <a:pt x="1062" y="3194"/>
                  </a:lnTo>
                  <a:lnTo>
                    <a:pt x="965" y="3197"/>
                  </a:lnTo>
                  <a:lnTo>
                    <a:pt x="862" y="3196"/>
                  </a:lnTo>
                  <a:lnTo>
                    <a:pt x="755" y="3190"/>
                  </a:lnTo>
                  <a:lnTo>
                    <a:pt x="646" y="3180"/>
                  </a:lnTo>
                  <a:lnTo>
                    <a:pt x="606" y="3249"/>
                  </a:lnTo>
                  <a:lnTo>
                    <a:pt x="571" y="3318"/>
                  </a:lnTo>
                  <a:lnTo>
                    <a:pt x="540" y="3391"/>
                  </a:lnTo>
                  <a:lnTo>
                    <a:pt x="514" y="3464"/>
                  </a:lnTo>
                  <a:lnTo>
                    <a:pt x="492" y="3540"/>
                  </a:lnTo>
                  <a:lnTo>
                    <a:pt x="475" y="3615"/>
                  </a:lnTo>
                  <a:lnTo>
                    <a:pt x="461" y="3693"/>
                  </a:lnTo>
                  <a:lnTo>
                    <a:pt x="442" y="3699"/>
                  </a:lnTo>
                  <a:lnTo>
                    <a:pt x="422" y="3705"/>
                  </a:lnTo>
                  <a:lnTo>
                    <a:pt x="399" y="3713"/>
                  </a:lnTo>
                  <a:lnTo>
                    <a:pt x="375" y="3721"/>
                  </a:lnTo>
                  <a:lnTo>
                    <a:pt x="350" y="3729"/>
                  </a:lnTo>
                  <a:lnTo>
                    <a:pt x="327" y="3739"/>
                  </a:lnTo>
                  <a:lnTo>
                    <a:pt x="302" y="3748"/>
                  </a:lnTo>
                  <a:lnTo>
                    <a:pt x="281" y="3756"/>
                  </a:lnTo>
                  <a:lnTo>
                    <a:pt x="262" y="3763"/>
                  </a:lnTo>
                  <a:lnTo>
                    <a:pt x="245" y="3770"/>
                  </a:lnTo>
                  <a:lnTo>
                    <a:pt x="233" y="3775"/>
                  </a:lnTo>
                  <a:lnTo>
                    <a:pt x="224" y="3778"/>
                  </a:lnTo>
                  <a:lnTo>
                    <a:pt x="222" y="3779"/>
                  </a:lnTo>
                  <a:lnTo>
                    <a:pt x="237" y="3697"/>
                  </a:lnTo>
                  <a:lnTo>
                    <a:pt x="254" y="3615"/>
                  </a:lnTo>
                  <a:lnTo>
                    <a:pt x="273" y="3534"/>
                  </a:lnTo>
                  <a:lnTo>
                    <a:pt x="295" y="3453"/>
                  </a:lnTo>
                  <a:lnTo>
                    <a:pt x="320" y="3376"/>
                  </a:lnTo>
                  <a:lnTo>
                    <a:pt x="347" y="3300"/>
                  </a:lnTo>
                  <a:lnTo>
                    <a:pt x="375" y="3227"/>
                  </a:lnTo>
                  <a:lnTo>
                    <a:pt x="406" y="3157"/>
                  </a:lnTo>
                  <a:lnTo>
                    <a:pt x="440" y="3090"/>
                  </a:lnTo>
                  <a:lnTo>
                    <a:pt x="475" y="3028"/>
                  </a:lnTo>
                  <a:lnTo>
                    <a:pt x="512" y="2969"/>
                  </a:lnTo>
                  <a:lnTo>
                    <a:pt x="553" y="2916"/>
                  </a:lnTo>
                  <a:lnTo>
                    <a:pt x="595" y="2867"/>
                  </a:lnTo>
                  <a:lnTo>
                    <a:pt x="638" y="2824"/>
                  </a:lnTo>
                  <a:lnTo>
                    <a:pt x="684" y="2788"/>
                  </a:lnTo>
                  <a:lnTo>
                    <a:pt x="784" y="2712"/>
                  </a:lnTo>
                  <a:lnTo>
                    <a:pt x="881" y="2635"/>
                  </a:lnTo>
                  <a:lnTo>
                    <a:pt x="972" y="2556"/>
                  </a:lnTo>
                  <a:lnTo>
                    <a:pt x="1058" y="2475"/>
                  </a:lnTo>
                  <a:lnTo>
                    <a:pt x="1139" y="2392"/>
                  </a:lnTo>
                  <a:lnTo>
                    <a:pt x="1217" y="2307"/>
                  </a:lnTo>
                  <a:lnTo>
                    <a:pt x="1289" y="2222"/>
                  </a:lnTo>
                  <a:lnTo>
                    <a:pt x="1358" y="2137"/>
                  </a:lnTo>
                  <a:lnTo>
                    <a:pt x="1423" y="2051"/>
                  </a:lnTo>
                  <a:lnTo>
                    <a:pt x="1484" y="1966"/>
                  </a:lnTo>
                  <a:lnTo>
                    <a:pt x="1541" y="1881"/>
                  </a:lnTo>
                  <a:lnTo>
                    <a:pt x="1593" y="1798"/>
                  </a:lnTo>
                  <a:lnTo>
                    <a:pt x="1643" y="1715"/>
                  </a:lnTo>
                  <a:lnTo>
                    <a:pt x="1688" y="1634"/>
                  </a:lnTo>
                  <a:lnTo>
                    <a:pt x="1730" y="1553"/>
                  </a:lnTo>
                  <a:lnTo>
                    <a:pt x="1769" y="1476"/>
                  </a:lnTo>
                  <a:lnTo>
                    <a:pt x="1805" y="1402"/>
                  </a:lnTo>
                  <a:lnTo>
                    <a:pt x="1837" y="1330"/>
                  </a:lnTo>
                  <a:lnTo>
                    <a:pt x="1867" y="1261"/>
                  </a:lnTo>
                  <a:lnTo>
                    <a:pt x="1892" y="1196"/>
                  </a:lnTo>
                  <a:lnTo>
                    <a:pt x="1917" y="1134"/>
                  </a:lnTo>
                  <a:lnTo>
                    <a:pt x="1936" y="1077"/>
                  </a:lnTo>
                  <a:lnTo>
                    <a:pt x="1955" y="1025"/>
                  </a:lnTo>
                  <a:lnTo>
                    <a:pt x="1970" y="977"/>
                  </a:lnTo>
                  <a:lnTo>
                    <a:pt x="1984" y="935"/>
                  </a:lnTo>
                  <a:lnTo>
                    <a:pt x="1995" y="898"/>
                  </a:lnTo>
                  <a:lnTo>
                    <a:pt x="2003" y="868"/>
                  </a:lnTo>
                  <a:lnTo>
                    <a:pt x="2010" y="843"/>
                  </a:lnTo>
                  <a:lnTo>
                    <a:pt x="2014" y="825"/>
                  </a:lnTo>
                  <a:lnTo>
                    <a:pt x="2017" y="814"/>
                  </a:lnTo>
                  <a:lnTo>
                    <a:pt x="2018" y="811"/>
                  </a:lnTo>
                  <a:lnTo>
                    <a:pt x="2017" y="814"/>
                  </a:lnTo>
                  <a:lnTo>
                    <a:pt x="2014" y="825"/>
                  </a:lnTo>
                  <a:lnTo>
                    <a:pt x="2008" y="842"/>
                  </a:lnTo>
                  <a:lnTo>
                    <a:pt x="2002" y="866"/>
                  </a:lnTo>
                  <a:lnTo>
                    <a:pt x="1992" y="895"/>
                  </a:lnTo>
                  <a:lnTo>
                    <a:pt x="1981" y="931"/>
                  </a:lnTo>
                  <a:lnTo>
                    <a:pt x="1965" y="971"/>
                  </a:lnTo>
                  <a:lnTo>
                    <a:pt x="1947" y="1018"/>
                  </a:lnTo>
                  <a:lnTo>
                    <a:pt x="1926" y="1069"/>
                  </a:lnTo>
                  <a:lnTo>
                    <a:pt x="1901" y="1125"/>
                  </a:lnTo>
                  <a:lnTo>
                    <a:pt x="1873" y="1186"/>
                  </a:lnTo>
                  <a:lnTo>
                    <a:pt x="1842" y="1250"/>
                  </a:lnTo>
                  <a:lnTo>
                    <a:pt x="1807" y="1318"/>
                  </a:lnTo>
                  <a:lnTo>
                    <a:pt x="1768" y="1389"/>
                  </a:lnTo>
                  <a:lnTo>
                    <a:pt x="1725" y="1465"/>
                  </a:lnTo>
                  <a:lnTo>
                    <a:pt x="1676" y="1543"/>
                  </a:lnTo>
                  <a:lnTo>
                    <a:pt x="1623" y="1624"/>
                  </a:lnTo>
                  <a:lnTo>
                    <a:pt x="1566" y="1707"/>
                  </a:lnTo>
                  <a:lnTo>
                    <a:pt x="1505" y="1793"/>
                  </a:lnTo>
                  <a:lnTo>
                    <a:pt x="1437" y="1880"/>
                  </a:lnTo>
                  <a:lnTo>
                    <a:pt x="1365" y="1969"/>
                  </a:lnTo>
                  <a:lnTo>
                    <a:pt x="1287" y="2059"/>
                  </a:lnTo>
                  <a:lnTo>
                    <a:pt x="1204" y="2150"/>
                  </a:lnTo>
                  <a:lnTo>
                    <a:pt x="1115" y="2242"/>
                  </a:lnTo>
                  <a:lnTo>
                    <a:pt x="1020" y="2334"/>
                  </a:lnTo>
                  <a:lnTo>
                    <a:pt x="919" y="2427"/>
                  </a:lnTo>
                  <a:lnTo>
                    <a:pt x="811" y="2519"/>
                  </a:lnTo>
                  <a:lnTo>
                    <a:pt x="698" y="2612"/>
                  </a:lnTo>
                  <a:lnTo>
                    <a:pt x="577" y="2703"/>
                  </a:lnTo>
                  <a:lnTo>
                    <a:pt x="542" y="2730"/>
                  </a:lnTo>
                  <a:lnTo>
                    <a:pt x="510" y="2759"/>
                  </a:lnTo>
                  <a:lnTo>
                    <a:pt x="477" y="2790"/>
                  </a:lnTo>
                  <a:lnTo>
                    <a:pt x="447" y="2822"/>
                  </a:lnTo>
                  <a:lnTo>
                    <a:pt x="418" y="2853"/>
                  </a:lnTo>
                  <a:lnTo>
                    <a:pt x="391" y="2884"/>
                  </a:lnTo>
                  <a:lnTo>
                    <a:pt x="365" y="2916"/>
                  </a:lnTo>
                  <a:lnTo>
                    <a:pt x="342" y="2946"/>
                  </a:lnTo>
                  <a:lnTo>
                    <a:pt x="321" y="2974"/>
                  </a:lnTo>
                  <a:lnTo>
                    <a:pt x="304" y="3001"/>
                  </a:lnTo>
                  <a:lnTo>
                    <a:pt x="287" y="3024"/>
                  </a:lnTo>
                  <a:lnTo>
                    <a:pt x="273" y="3045"/>
                  </a:lnTo>
                  <a:lnTo>
                    <a:pt x="263" y="3061"/>
                  </a:lnTo>
                  <a:lnTo>
                    <a:pt x="256" y="3074"/>
                  </a:lnTo>
                  <a:lnTo>
                    <a:pt x="250" y="3082"/>
                  </a:lnTo>
                  <a:lnTo>
                    <a:pt x="249" y="3085"/>
                  </a:lnTo>
                  <a:lnTo>
                    <a:pt x="247" y="3083"/>
                  </a:lnTo>
                  <a:lnTo>
                    <a:pt x="241" y="3078"/>
                  </a:lnTo>
                  <a:lnTo>
                    <a:pt x="235" y="3068"/>
                  </a:lnTo>
                  <a:lnTo>
                    <a:pt x="227" y="3056"/>
                  </a:lnTo>
                  <a:lnTo>
                    <a:pt x="217" y="3040"/>
                  </a:lnTo>
                  <a:lnTo>
                    <a:pt x="206" y="3022"/>
                  </a:lnTo>
                  <a:lnTo>
                    <a:pt x="194" y="3001"/>
                  </a:lnTo>
                  <a:lnTo>
                    <a:pt x="181" y="2975"/>
                  </a:lnTo>
                  <a:lnTo>
                    <a:pt x="169" y="2948"/>
                  </a:lnTo>
                  <a:lnTo>
                    <a:pt x="155" y="2918"/>
                  </a:lnTo>
                  <a:lnTo>
                    <a:pt x="141" y="2886"/>
                  </a:lnTo>
                  <a:lnTo>
                    <a:pt x="126" y="2851"/>
                  </a:lnTo>
                  <a:lnTo>
                    <a:pt x="112" y="2813"/>
                  </a:lnTo>
                  <a:lnTo>
                    <a:pt x="96" y="2773"/>
                  </a:lnTo>
                  <a:lnTo>
                    <a:pt x="82" y="2731"/>
                  </a:lnTo>
                  <a:lnTo>
                    <a:pt x="70" y="2687"/>
                  </a:lnTo>
                  <a:lnTo>
                    <a:pt x="57" y="2641"/>
                  </a:lnTo>
                  <a:lnTo>
                    <a:pt x="45" y="2592"/>
                  </a:lnTo>
                  <a:lnTo>
                    <a:pt x="34" y="2542"/>
                  </a:lnTo>
                  <a:lnTo>
                    <a:pt x="24" y="2491"/>
                  </a:lnTo>
                  <a:lnTo>
                    <a:pt x="16" y="2438"/>
                  </a:lnTo>
                  <a:lnTo>
                    <a:pt x="9" y="2383"/>
                  </a:lnTo>
                  <a:lnTo>
                    <a:pt x="4" y="2327"/>
                  </a:lnTo>
                  <a:lnTo>
                    <a:pt x="1" y="2269"/>
                  </a:lnTo>
                  <a:lnTo>
                    <a:pt x="0" y="2211"/>
                  </a:lnTo>
                  <a:lnTo>
                    <a:pt x="1" y="2150"/>
                  </a:lnTo>
                  <a:lnTo>
                    <a:pt x="6" y="2090"/>
                  </a:lnTo>
                  <a:lnTo>
                    <a:pt x="11" y="2028"/>
                  </a:lnTo>
                  <a:lnTo>
                    <a:pt x="21" y="1965"/>
                  </a:lnTo>
                  <a:lnTo>
                    <a:pt x="32" y="1902"/>
                  </a:lnTo>
                  <a:lnTo>
                    <a:pt x="48" y="1838"/>
                  </a:lnTo>
                  <a:lnTo>
                    <a:pt x="66" y="1773"/>
                  </a:lnTo>
                  <a:lnTo>
                    <a:pt x="88" y="1709"/>
                  </a:lnTo>
                  <a:lnTo>
                    <a:pt x="114" y="1644"/>
                  </a:lnTo>
                  <a:lnTo>
                    <a:pt x="143" y="1578"/>
                  </a:lnTo>
                  <a:lnTo>
                    <a:pt x="176" y="1513"/>
                  </a:lnTo>
                  <a:lnTo>
                    <a:pt x="213" y="1447"/>
                  </a:lnTo>
                  <a:lnTo>
                    <a:pt x="255" y="1381"/>
                  </a:lnTo>
                  <a:lnTo>
                    <a:pt x="301" y="1316"/>
                  </a:lnTo>
                  <a:lnTo>
                    <a:pt x="352" y="1251"/>
                  </a:lnTo>
                  <a:lnTo>
                    <a:pt x="408" y="1187"/>
                  </a:lnTo>
                  <a:lnTo>
                    <a:pt x="469" y="1122"/>
                  </a:lnTo>
                  <a:lnTo>
                    <a:pt x="535" y="1059"/>
                  </a:lnTo>
                  <a:lnTo>
                    <a:pt x="606" y="995"/>
                  </a:lnTo>
                  <a:lnTo>
                    <a:pt x="684" y="933"/>
                  </a:lnTo>
                  <a:lnTo>
                    <a:pt x="767" y="871"/>
                  </a:lnTo>
                  <a:lnTo>
                    <a:pt x="855" y="811"/>
                  </a:lnTo>
                  <a:lnTo>
                    <a:pt x="949" y="752"/>
                  </a:lnTo>
                  <a:lnTo>
                    <a:pt x="1051" y="693"/>
                  </a:lnTo>
                  <a:lnTo>
                    <a:pt x="1158" y="636"/>
                  </a:lnTo>
                  <a:lnTo>
                    <a:pt x="1272" y="582"/>
                  </a:lnTo>
                  <a:lnTo>
                    <a:pt x="1393" y="527"/>
                  </a:lnTo>
                  <a:lnTo>
                    <a:pt x="1520" y="475"/>
                  </a:lnTo>
                  <a:lnTo>
                    <a:pt x="1655" y="423"/>
                  </a:lnTo>
                  <a:lnTo>
                    <a:pt x="1705" y="404"/>
                  </a:lnTo>
                  <a:lnTo>
                    <a:pt x="1755" y="383"/>
                  </a:lnTo>
                  <a:lnTo>
                    <a:pt x="1804" y="358"/>
                  </a:lnTo>
                  <a:lnTo>
                    <a:pt x="1851" y="333"/>
                  </a:lnTo>
                  <a:lnTo>
                    <a:pt x="1898" y="306"/>
                  </a:lnTo>
                  <a:lnTo>
                    <a:pt x="1943" y="278"/>
                  </a:lnTo>
                  <a:lnTo>
                    <a:pt x="1986" y="250"/>
                  </a:lnTo>
                  <a:lnTo>
                    <a:pt x="2028" y="222"/>
                  </a:lnTo>
                  <a:lnTo>
                    <a:pt x="2068" y="194"/>
                  </a:lnTo>
                  <a:lnTo>
                    <a:pt x="2104" y="166"/>
                  </a:lnTo>
                  <a:lnTo>
                    <a:pt x="2139" y="139"/>
                  </a:lnTo>
                  <a:lnTo>
                    <a:pt x="2171" y="114"/>
                  </a:lnTo>
                  <a:lnTo>
                    <a:pt x="2199" y="91"/>
                  </a:lnTo>
                  <a:lnTo>
                    <a:pt x="2226" y="68"/>
                  </a:lnTo>
                  <a:lnTo>
                    <a:pt x="2248" y="50"/>
                  </a:lnTo>
                  <a:lnTo>
                    <a:pt x="2267" y="32"/>
                  </a:lnTo>
                  <a:lnTo>
                    <a:pt x="2282" y="20"/>
                  </a:lnTo>
                  <a:lnTo>
                    <a:pt x="2292" y="9"/>
                  </a:lnTo>
                  <a:lnTo>
                    <a:pt x="2299" y="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grpSp>
          <p:nvGrpSpPr>
            <p:cNvPr id="28" name="Group 23"/>
            <p:cNvGrpSpPr>
              <a:grpSpLocks noChangeAspect="1"/>
            </p:cNvGrpSpPr>
            <p:nvPr/>
          </p:nvGrpSpPr>
          <p:grpSpPr bwMode="auto">
            <a:xfrm>
              <a:off x="16129532" y="5778674"/>
              <a:ext cx="1094717" cy="1627981"/>
              <a:chOff x="6291" y="3307"/>
              <a:chExt cx="1903" cy="2830"/>
            </a:xfrm>
            <a:solidFill>
              <a:srgbClr val="18272A"/>
            </a:solidFill>
          </p:grpSpPr>
          <p:sp>
            <p:nvSpPr>
              <p:cNvPr id="38" name="Freeform 25"/>
              <p:cNvSpPr>
                <a:spLocks noEditPoints="1"/>
              </p:cNvSpPr>
              <p:nvPr/>
            </p:nvSpPr>
            <p:spPr bwMode="auto">
              <a:xfrm>
                <a:off x="6291" y="3307"/>
                <a:ext cx="1903" cy="2175"/>
              </a:xfrm>
              <a:custGeom>
                <a:avLst/>
                <a:gdLst>
                  <a:gd name="T0" fmla="*/ 1508 w 3806"/>
                  <a:gd name="T1" fmla="*/ 304 h 4349"/>
                  <a:gd name="T2" fmla="*/ 1036 w 3806"/>
                  <a:gd name="T3" fmla="*/ 502 h 4349"/>
                  <a:gd name="T4" fmla="*/ 652 w 3806"/>
                  <a:gd name="T5" fmla="*/ 831 h 4349"/>
                  <a:gd name="T6" fmla="*/ 386 w 3806"/>
                  <a:gd name="T7" fmla="*/ 1263 h 4349"/>
                  <a:gd name="T8" fmla="*/ 262 w 3806"/>
                  <a:gd name="T9" fmla="*/ 1769 h 4349"/>
                  <a:gd name="T10" fmla="*/ 293 w 3806"/>
                  <a:gd name="T11" fmla="*/ 2251 h 4349"/>
                  <a:gd name="T12" fmla="*/ 453 w 3806"/>
                  <a:gd name="T13" fmla="*/ 2683 h 4349"/>
                  <a:gd name="T14" fmla="*/ 725 w 3806"/>
                  <a:gd name="T15" fmla="*/ 3053 h 4349"/>
                  <a:gd name="T16" fmla="*/ 1093 w 3806"/>
                  <a:gd name="T17" fmla="*/ 3337 h 4349"/>
                  <a:gd name="T18" fmla="*/ 1157 w 3806"/>
                  <a:gd name="T19" fmla="*/ 3432 h 4349"/>
                  <a:gd name="T20" fmla="*/ 1279 w 3806"/>
                  <a:gd name="T21" fmla="*/ 4050 h 4349"/>
                  <a:gd name="T22" fmla="*/ 2424 w 3806"/>
                  <a:gd name="T23" fmla="*/ 4094 h 4349"/>
                  <a:gd name="T24" fmla="*/ 2551 w 3806"/>
                  <a:gd name="T25" fmla="*/ 4020 h 4349"/>
                  <a:gd name="T26" fmla="*/ 2658 w 3806"/>
                  <a:gd name="T27" fmla="*/ 3403 h 4349"/>
                  <a:gd name="T28" fmla="*/ 2815 w 3806"/>
                  <a:gd name="T29" fmla="*/ 3275 h 4349"/>
                  <a:gd name="T30" fmla="*/ 3161 w 3806"/>
                  <a:gd name="T31" fmla="*/ 2967 h 4349"/>
                  <a:gd name="T32" fmla="*/ 3405 w 3806"/>
                  <a:gd name="T33" fmla="*/ 2580 h 4349"/>
                  <a:gd name="T34" fmla="*/ 3534 w 3806"/>
                  <a:gd name="T35" fmla="*/ 2137 h 4349"/>
                  <a:gd name="T36" fmla="*/ 3529 w 3806"/>
                  <a:gd name="T37" fmla="*/ 1637 h 4349"/>
                  <a:gd name="T38" fmla="*/ 3367 w 3806"/>
                  <a:gd name="T39" fmla="*/ 1146 h 4349"/>
                  <a:gd name="T40" fmla="*/ 3068 w 3806"/>
                  <a:gd name="T41" fmla="*/ 738 h 4349"/>
                  <a:gd name="T42" fmla="*/ 2660 w 3806"/>
                  <a:gd name="T43" fmla="*/ 440 h 4349"/>
                  <a:gd name="T44" fmla="*/ 2171 w 3806"/>
                  <a:gd name="T45" fmla="*/ 277 h 4349"/>
                  <a:gd name="T46" fmla="*/ 2045 w 3806"/>
                  <a:gd name="T47" fmla="*/ 5 h 4349"/>
                  <a:gd name="T48" fmla="*/ 2581 w 3806"/>
                  <a:gd name="T49" fmla="*/ 124 h 4349"/>
                  <a:gd name="T50" fmla="*/ 3049 w 3806"/>
                  <a:gd name="T51" fmla="*/ 384 h 4349"/>
                  <a:gd name="T52" fmla="*/ 3424 w 3806"/>
                  <a:gd name="T53" fmla="*/ 759 h 4349"/>
                  <a:gd name="T54" fmla="*/ 3682 w 3806"/>
                  <a:gd name="T55" fmla="*/ 1225 h 4349"/>
                  <a:gd name="T56" fmla="*/ 3801 w 3806"/>
                  <a:gd name="T57" fmla="*/ 1761 h 4349"/>
                  <a:gd name="T58" fmla="*/ 3767 w 3806"/>
                  <a:gd name="T59" fmla="*/ 2294 h 4349"/>
                  <a:gd name="T60" fmla="*/ 3593 w 3806"/>
                  <a:gd name="T61" fmla="*/ 2778 h 4349"/>
                  <a:gd name="T62" fmla="*/ 3298 w 3806"/>
                  <a:gd name="T63" fmla="*/ 3198 h 4349"/>
                  <a:gd name="T64" fmla="*/ 2896 w 3806"/>
                  <a:gd name="T65" fmla="*/ 3528 h 4349"/>
                  <a:gd name="T66" fmla="*/ 2772 w 3806"/>
                  <a:gd name="T67" fmla="*/ 4151 h 4349"/>
                  <a:gd name="T68" fmla="*/ 2598 w 3806"/>
                  <a:gd name="T69" fmla="*/ 4310 h 4349"/>
                  <a:gd name="T70" fmla="*/ 1382 w 3806"/>
                  <a:gd name="T71" fmla="*/ 4349 h 4349"/>
                  <a:gd name="T72" fmla="*/ 1157 w 3806"/>
                  <a:gd name="T73" fmla="*/ 4280 h 4349"/>
                  <a:gd name="T74" fmla="*/ 1005 w 3806"/>
                  <a:gd name="T75" fmla="*/ 4098 h 4349"/>
                  <a:gd name="T76" fmla="*/ 802 w 3806"/>
                  <a:gd name="T77" fmla="*/ 3456 h 4349"/>
                  <a:gd name="T78" fmla="*/ 423 w 3806"/>
                  <a:gd name="T79" fmla="*/ 3101 h 4349"/>
                  <a:gd name="T80" fmla="*/ 158 w 3806"/>
                  <a:gd name="T81" fmla="*/ 2662 h 4349"/>
                  <a:gd name="T82" fmla="*/ 17 w 3806"/>
                  <a:gd name="T83" fmla="*/ 2165 h 4349"/>
                  <a:gd name="T84" fmla="*/ 21 w 3806"/>
                  <a:gd name="T85" fmla="*/ 1623 h 4349"/>
                  <a:gd name="T86" fmla="*/ 177 w 3806"/>
                  <a:gd name="T87" fmla="*/ 1101 h 4349"/>
                  <a:gd name="T88" fmla="*/ 467 w 3806"/>
                  <a:gd name="T89" fmla="*/ 656 h 4349"/>
                  <a:gd name="T90" fmla="*/ 868 w 3806"/>
                  <a:gd name="T91" fmla="*/ 306 h 4349"/>
                  <a:gd name="T92" fmla="*/ 1355 w 3806"/>
                  <a:gd name="T93" fmla="*/ 81 h 4349"/>
                  <a:gd name="T94" fmla="*/ 1902 w 3806"/>
                  <a:gd name="T95" fmla="*/ 0 h 4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806" h="4349">
                    <a:moveTo>
                      <a:pt x="1902" y="256"/>
                    </a:moveTo>
                    <a:lnTo>
                      <a:pt x="1768" y="261"/>
                    </a:lnTo>
                    <a:lnTo>
                      <a:pt x="1637" y="277"/>
                    </a:lnTo>
                    <a:lnTo>
                      <a:pt x="1508" y="304"/>
                    </a:lnTo>
                    <a:lnTo>
                      <a:pt x="1382" y="341"/>
                    </a:lnTo>
                    <a:lnTo>
                      <a:pt x="1262" y="385"/>
                    </a:lnTo>
                    <a:lnTo>
                      <a:pt x="1147" y="440"/>
                    </a:lnTo>
                    <a:lnTo>
                      <a:pt x="1036" y="502"/>
                    </a:lnTo>
                    <a:lnTo>
                      <a:pt x="931" y="575"/>
                    </a:lnTo>
                    <a:lnTo>
                      <a:pt x="831" y="654"/>
                    </a:lnTo>
                    <a:lnTo>
                      <a:pt x="739" y="738"/>
                    </a:lnTo>
                    <a:lnTo>
                      <a:pt x="652" y="831"/>
                    </a:lnTo>
                    <a:lnTo>
                      <a:pt x="573" y="931"/>
                    </a:lnTo>
                    <a:lnTo>
                      <a:pt x="503" y="1036"/>
                    </a:lnTo>
                    <a:lnTo>
                      <a:pt x="441" y="1146"/>
                    </a:lnTo>
                    <a:lnTo>
                      <a:pt x="386" y="1263"/>
                    </a:lnTo>
                    <a:lnTo>
                      <a:pt x="339" y="1384"/>
                    </a:lnTo>
                    <a:lnTo>
                      <a:pt x="303" y="1508"/>
                    </a:lnTo>
                    <a:lnTo>
                      <a:pt x="277" y="1637"/>
                    </a:lnTo>
                    <a:lnTo>
                      <a:pt x="262" y="1769"/>
                    </a:lnTo>
                    <a:lnTo>
                      <a:pt x="257" y="1903"/>
                    </a:lnTo>
                    <a:lnTo>
                      <a:pt x="260" y="2020"/>
                    </a:lnTo>
                    <a:lnTo>
                      <a:pt x="272" y="2137"/>
                    </a:lnTo>
                    <a:lnTo>
                      <a:pt x="293" y="2251"/>
                    </a:lnTo>
                    <a:lnTo>
                      <a:pt x="322" y="2365"/>
                    </a:lnTo>
                    <a:lnTo>
                      <a:pt x="358" y="2473"/>
                    </a:lnTo>
                    <a:lnTo>
                      <a:pt x="401" y="2580"/>
                    </a:lnTo>
                    <a:lnTo>
                      <a:pt x="453" y="2683"/>
                    </a:lnTo>
                    <a:lnTo>
                      <a:pt x="511" y="2783"/>
                    </a:lnTo>
                    <a:lnTo>
                      <a:pt x="575" y="2878"/>
                    </a:lnTo>
                    <a:lnTo>
                      <a:pt x="646" y="2967"/>
                    </a:lnTo>
                    <a:lnTo>
                      <a:pt x="725" y="3053"/>
                    </a:lnTo>
                    <a:lnTo>
                      <a:pt x="807" y="3132"/>
                    </a:lnTo>
                    <a:lnTo>
                      <a:pt x="897" y="3208"/>
                    </a:lnTo>
                    <a:lnTo>
                      <a:pt x="992" y="3275"/>
                    </a:lnTo>
                    <a:lnTo>
                      <a:pt x="1093" y="3337"/>
                    </a:lnTo>
                    <a:lnTo>
                      <a:pt x="1117" y="3354"/>
                    </a:lnTo>
                    <a:lnTo>
                      <a:pt x="1136" y="3377"/>
                    </a:lnTo>
                    <a:lnTo>
                      <a:pt x="1150" y="3403"/>
                    </a:lnTo>
                    <a:lnTo>
                      <a:pt x="1157" y="3432"/>
                    </a:lnTo>
                    <a:lnTo>
                      <a:pt x="1226" y="3943"/>
                    </a:lnTo>
                    <a:lnTo>
                      <a:pt x="1236" y="3983"/>
                    </a:lnTo>
                    <a:lnTo>
                      <a:pt x="1255" y="4020"/>
                    </a:lnTo>
                    <a:lnTo>
                      <a:pt x="1279" y="4050"/>
                    </a:lnTo>
                    <a:lnTo>
                      <a:pt x="1310" y="4074"/>
                    </a:lnTo>
                    <a:lnTo>
                      <a:pt x="1345" y="4089"/>
                    </a:lnTo>
                    <a:lnTo>
                      <a:pt x="1382" y="4094"/>
                    </a:lnTo>
                    <a:lnTo>
                      <a:pt x="2424" y="4094"/>
                    </a:lnTo>
                    <a:lnTo>
                      <a:pt x="2462" y="4089"/>
                    </a:lnTo>
                    <a:lnTo>
                      <a:pt x="2496" y="4074"/>
                    </a:lnTo>
                    <a:lnTo>
                      <a:pt x="2527" y="4050"/>
                    </a:lnTo>
                    <a:lnTo>
                      <a:pt x="2551" y="4020"/>
                    </a:lnTo>
                    <a:lnTo>
                      <a:pt x="2570" y="3983"/>
                    </a:lnTo>
                    <a:lnTo>
                      <a:pt x="2581" y="3943"/>
                    </a:lnTo>
                    <a:lnTo>
                      <a:pt x="2649" y="3432"/>
                    </a:lnTo>
                    <a:lnTo>
                      <a:pt x="2658" y="3403"/>
                    </a:lnTo>
                    <a:lnTo>
                      <a:pt x="2670" y="3377"/>
                    </a:lnTo>
                    <a:lnTo>
                      <a:pt x="2689" y="3354"/>
                    </a:lnTo>
                    <a:lnTo>
                      <a:pt x="2713" y="3337"/>
                    </a:lnTo>
                    <a:lnTo>
                      <a:pt x="2815" y="3275"/>
                    </a:lnTo>
                    <a:lnTo>
                      <a:pt x="2909" y="3208"/>
                    </a:lnTo>
                    <a:lnTo>
                      <a:pt x="2999" y="3132"/>
                    </a:lnTo>
                    <a:lnTo>
                      <a:pt x="3083" y="3053"/>
                    </a:lnTo>
                    <a:lnTo>
                      <a:pt x="3161" y="2967"/>
                    </a:lnTo>
                    <a:lnTo>
                      <a:pt x="3231" y="2878"/>
                    </a:lnTo>
                    <a:lnTo>
                      <a:pt x="3297" y="2783"/>
                    </a:lnTo>
                    <a:lnTo>
                      <a:pt x="3354" y="2683"/>
                    </a:lnTo>
                    <a:lnTo>
                      <a:pt x="3405" y="2580"/>
                    </a:lnTo>
                    <a:lnTo>
                      <a:pt x="3448" y="2473"/>
                    </a:lnTo>
                    <a:lnTo>
                      <a:pt x="3484" y="2365"/>
                    </a:lnTo>
                    <a:lnTo>
                      <a:pt x="3514" y="2251"/>
                    </a:lnTo>
                    <a:lnTo>
                      <a:pt x="3534" y="2137"/>
                    </a:lnTo>
                    <a:lnTo>
                      <a:pt x="3546" y="2020"/>
                    </a:lnTo>
                    <a:lnTo>
                      <a:pt x="3551" y="1903"/>
                    </a:lnTo>
                    <a:lnTo>
                      <a:pt x="3545" y="1769"/>
                    </a:lnTo>
                    <a:lnTo>
                      <a:pt x="3529" y="1637"/>
                    </a:lnTo>
                    <a:lnTo>
                      <a:pt x="3503" y="1508"/>
                    </a:lnTo>
                    <a:lnTo>
                      <a:pt x="3467" y="1384"/>
                    </a:lnTo>
                    <a:lnTo>
                      <a:pt x="3421" y="1263"/>
                    </a:lnTo>
                    <a:lnTo>
                      <a:pt x="3367" y="1146"/>
                    </a:lnTo>
                    <a:lnTo>
                      <a:pt x="3304" y="1036"/>
                    </a:lnTo>
                    <a:lnTo>
                      <a:pt x="3233" y="931"/>
                    </a:lnTo>
                    <a:lnTo>
                      <a:pt x="3154" y="831"/>
                    </a:lnTo>
                    <a:lnTo>
                      <a:pt x="3068" y="738"/>
                    </a:lnTo>
                    <a:lnTo>
                      <a:pt x="2975" y="654"/>
                    </a:lnTo>
                    <a:lnTo>
                      <a:pt x="2875" y="575"/>
                    </a:lnTo>
                    <a:lnTo>
                      <a:pt x="2770" y="502"/>
                    </a:lnTo>
                    <a:lnTo>
                      <a:pt x="2660" y="440"/>
                    </a:lnTo>
                    <a:lnTo>
                      <a:pt x="2544" y="385"/>
                    </a:lnTo>
                    <a:lnTo>
                      <a:pt x="2424" y="341"/>
                    </a:lnTo>
                    <a:lnTo>
                      <a:pt x="2298" y="304"/>
                    </a:lnTo>
                    <a:lnTo>
                      <a:pt x="2171" y="277"/>
                    </a:lnTo>
                    <a:lnTo>
                      <a:pt x="2038" y="261"/>
                    </a:lnTo>
                    <a:lnTo>
                      <a:pt x="1902" y="256"/>
                    </a:lnTo>
                    <a:close/>
                    <a:moveTo>
                      <a:pt x="1902" y="0"/>
                    </a:moveTo>
                    <a:lnTo>
                      <a:pt x="2045" y="5"/>
                    </a:lnTo>
                    <a:lnTo>
                      <a:pt x="2185" y="20"/>
                    </a:lnTo>
                    <a:lnTo>
                      <a:pt x="2321" y="46"/>
                    </a:lnTo>
                    <a:lnTo>
                      <a:pt x="2453" y="81"/>
                    </a:lnTo>
                    <a:lnTo>
                      <a:pt x="2581" y="124"/>
                    </a:lnTo>
                    <a:lnTo>
                      <a:pt x="2705" y="177"/>
                    </a:lnTo>
                    <a:lnTo>
                      <a:pt x="2825" y="237"/>
                    </a:lnTo>
                    <a:lnTo>
                      <a:pt x="2939" y="306"/>
                    </a:lnTo>
                    <a:lnTo>
                      <a:pt x="3049" y="384"/>
                    </a:lnTo>
                    <a:lnTo>
                      <a:pt x="3152" y="468"/>
                    </a:lnTo>
                    <a:lnTo>
                      <a:pt x="3249" y="557"/>
                    </a:lnTo>
                    <a:lnTo>
                      <a:pt x="3340" y="656"/>
                    </a:lnTo>
                    <a:lnTo>
                      <a:pt x="3424" y="759"/>
                    </a:lnTo>
                    <a:lnTo>
                      <a:pt x="3500" y="867"/>
                    </a:lnTo>
                    <a:lnTo>
                      <a:pt x="3569" y="983"/>
                    </a:lnTo>
                    <a:lnTo>
                      <a:pt x="3629" y="1101"/>
                    </a:lnTo>
                    <a:lnTo>
                      <a:pt x="3682" y="1225"/>
                    </a:lnTo>
                    <a:lnTo>
                      <a:pt x="3727" y="1354"/>
                    </a:lnTo>
                    <a:lnTo>
                      <a:pt x="3762" y="1487"/>
                    </a:lnTo>
                    <a:lnTo>
                      <a:pt x="3786" y="1623"/>
                    </a:lnTo>
                    <a:lnTo>
                      <a:pt x="3801" y="1761"/>
                    </a:lnTo>
                    <a:lnTo>
                      <a:pt x="3806" y="1903"/>
                    </a:lnTo>
                    <a:lnTo>
                      <a:pt x="3803" y="2036"/>
                    </a:lnTo>
                    <a:lnTo>
                      <a:pt x="3789" y="2165"/>
                    </a:lnTo>
                    <a:lnTo>
                      <a:pt x="3767" y="2294"/>
                    </a:lnTo>
                    <a:lnTo>
                      <a:pt x="3736" y="2420"/>
                    </a:lnTo>
                    <a:lnTo>
                      <a:pt x="3696" y="2542"/>
                    </a:lnTo>
                    <a:lnTo>
                      <a:pt x="3648" y="2662"/>
                    </a:lnTo>
                    <a:lnTo>
                      <a:pt x="3593" y="2778"/>
                    </a:lnTo>
                    <a:lnTo>
                      <a:pt x="3531" y="2890"/>
                    </a:lnTo>
                    <a:lnTo>
                      <a:pt x="3460" y="2998"/>
                    </a:lnTo>
                    <a:lnTo>
                      <a:pt x="3383" y="3101"/>
                    </a:lnTo>
                    <a:lnTo>
                      <a:pt x="3298" y="3198"/>
                    </a:lnTo>
                    <a:lnTo>
                      <a:pt x="3207" y="3291"/>
                    </a:lnTo>
                    <a:lnTo>
                      <a:pt x="3109" y="3377"/>
                    </a:lnTo>
                    <a:lnTo>
                      <a:pt x="3006" y="3456"/>
                    </a:lnTo>
                    <a:lnTo>
                      <a:pt x="2896" y="3528"/>
                    </a:lnTo>
                    <a:lnTo>
                      <a:pt x="2834" y="3977"/>
                    </a:lnTo>
                    <a:lnTo>
                      <a:pt x="2822" y="4039"/>
                    </a:lnTo>
                    <a:lnTo>
                      <a:pt x="2801" y="4098"/>
                    </a:lnTo>
                    <a:lnTo>
                      <a:pt x="2772" y="4151"/>
                    </a:lnTo>
                    <a:lnTo>
                      <a:pt x="2737" y="4199"/>
                    </a:lnTo>
                    <a:lnTo>
                      <a:pt x="2696" y="4243"/>
                    </a:lnTo>
                    <a:lnTo>
                      <a:pt x="2649" y="4280"/>
                    </a:lnTo>
                    <a:lnTo>
                      <a:pt x="2598" y="4310"/>
                    </a:lnTo>
                    <a:lnTo>
                      <a:pt x="2543" y="4332"/>
                    </a:lnTo>
                    <a:lnTo>
                      <a:pt x="2486" y="4346"/>
                    </a:lnTo>
                    <a:lnTo>
                      <a:pt x="2424" y="4349"/>
                    </a:lnTo>
                    <a:lnTo>
                      <a:pt x="1382" y="4349"/>
                    </a:lnTo>
                    <a:lnTo>
                      <a:pt x="1322" y="4346"/>
                    </a:lnTo>
                    <a:lnTo>
                      <a:pt x="1264" y="4332"/>
                    </a:lnTo>
                    <a:lnTo>
                      <a:pt x="1209" y="4310"/>
                    </a:lnTo>
                    <a:lnTo>
                      <a:pt x="1157" y="4280"/>
                    </a:lnTo>
                    <a:lnTo>
                      <a:pt x="1110" y="4243"/>
                    </a:lnTo>
                    <a:lnTo>
                      <a:pt x="1069" y="4199"/>
                    </a:lnTo>
                    <a:lnTo>
                      <a:pt x="1035" y="4151"/>
                    </a:lnTo>
                    <a:lnTo>
                      <a:pt x="1005" y="4098"/>
                    </a:lnTo>
                    <a:lnTo>
                      <a:pt x="985" y="4039"/>
                    </a:lnTo>
                    <a:lnTo>
                      <a:pt x="973" y="3977"/>
                    </a:lnTo>
                    <a:lnTo>
                      <a:pt x="911" y="3528"/>
                    </a:lnTo>
                    <a:lnTo>
                      <a:pt x="802" y="3456"/>
                    </a:lnTo>
                    <a:lnTo>
                      <a:pt x="697" y="3377"/>
                    </a:lnTo>
                    <a:lnTo>
                      <a:pt x="601" y="3291"/>
                    </a:lnTo>
                    <a:lnTo>
                      <a:pt x="510" y="3198"/>
                    </a:lnTo>
                    <a:lnTo>
                      <a:pt x="423" y="3101"/>
                    </a:lnTo>
                    <a:lnTo>
                      <a:pt x="346" y="2998"/>
                    </a:lnTo>
                    <a:lnTo>
                      <a:pt x="277" y="2890"/>
                    </a:lnTo>
                    <a:lnTo>
                      <a:pt x="213" y="2778"/>
                    </a:lnTo>
                    <a:lnTo>
                      <a:pt x="158" y="2662"/>
                    </a:lnTo>
                    <a:lnTo>
                      <a:pt x="110" y="2542"/>
                    </a:lnTo>
                    <a:lnTo>
                      <a:pt x="71" y="2420"/>
                    </a:lnTo>
                    <a:lnTo>
                      <a:pt x="40" y="2294"/>
                    </a:lnTo>
                    <a:lnTo>
                      <a:pt x="17" y="2165"/>
                    </a:lnTo>
                    <a:lnTo>
                      <a:pt x="3" y="2036"/>
                    </a:lnTo>
                    <a:lnTo>
                      <a:pt x="0" y="1903"/>
                    </a:lnTo>
                    <a:lnTo>
                      <a:pt x="5" y="1761"/>
                    </a:lnTo>
                    <a:lnTo>
                      <a:pt x="21" y="1623"/>
                    </a:lnTo>
                    <a:lnTo>
                      <a:pt x="46" y="1487"/>
                    </a:lnTo>
                    <a:lnTo>
                      <a:pt x="81" y="1354"/>
                    </a:lnTo>
                    <a:lnTo>
                      <a:pt x="124" y="1225"/>
                    </a:lnTo>
                    <a:lnTo>
                      <a:pt x="177" y="1101"/>
                    </a:lnTo>
                    <a:lnTo>
                      <a:pt x="238" y="983"/>
                    </a:lnTo>
                    <a:lnTo>
                      <a:pt x="306" y="867"/>
                    </a:lnTo>
                    <a:lnTo>
                      <a:pt x="384" y="759"/>
                    </a:lnTo>
                    <a:lnTo>
                      <a:pt x="467" y="656"/>
                    </a:lnTo>
                    <a:lnTo>
                      <a:pt x="558" y="557"/>
                    </a:lnTo>
                    <a:lnTo>
                      <a:pt x="656" y="468"/>
                    </a:lnTo>
                    <a:lnTo>
                      <a:pt x="759" y="384"/>
                    </a:lnTo>
                    <a:lnTo>
                      <a:pt x="868" y="306"/>
                    </a:lnTo>
                    <a:lnTo>
                      <a:pt x="981" y="237"/>
                    </a:lnTo>
                    <a:lnTo>
                      <a:pt x="1102" y="177"/>
                    </a:lnTo>
                    <a:lnTo>
                      <a:pt x="1226" y="124"/>
                    </a:lnTo>
                    <a:lnTo>
                      <a:pt x="1355" y="81"/>
                    </a:lnTo>
                    <a:lnTo>
                      <a:pt x="1486" y="46"/>
                    </a:lnTo>
                    <a:lnTo>
                      <a:pt x="1622" y="20"/>
                    </a:lnTo>
                    <a:lnTo>
                      <a:pt x="1761" y="5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39" name="Freeform 26"/>
              <p:cNvSpPr/>
              <p:nvPr/>
            </p:nvSpPr>
            <p:spPr bwMode="auto">
              <a:xfrm>
                <a:off x="6844" y="5555"/>
                <a:ext cx="798" cy="128"/>
              </a:xfrm>
              <a:custGeom>
                <a:avLst/>
                <a:gdLst>
                  <a:gd name="T0" fmla="*/ 128 w 1596"/>
                  <a:gd name="T1" fmla="*/ 0 h 256"/>
                  <a:gd name="T2" fmla="*/ 1469 w 1596"/>
                  <a:gd name="T3" fmla="*/ 0 h 256"/>
                  <a:gd name="T4" fmla="*/ 1503 w 1596"/>
                  <a:gd name="T5" fmla="*/ 3 h 256"/>
                  <a:gd name="T6" fmla="*/ 1534 w 1596"/>
                  <a:gd name="T7" fmla="*/ 17 h 256"/>
                  <a:gd name="T8" fmla="*/ 1560 w 1596"/>
                  <a:gd name="T9" fmla="*/ 37 h 256"/>
                  <a:gd name="T10" fmla="*/ 1579 w 1596"/>
                  <a:gd name="T11" fmla="*/ 63 h 256"/>
                  <a:gd name="T12" fmla="*/ 1593 w 1596"/>
                  <a:gd name="T13" fmla="*/ 92 h 256"/>
                  <a:gd name="T14" fmla="*/ 1596 w 1596"/>
                  <a:gd name="T15" fmla="*/ 127 h 256"/>
                  <a:gd name="T16" fmla="*/ 1593 w 1596"/>
                  <a:gd name="T17" fmla="*/ 161 h 256"/>
                  <a:gd name="T18" fmla="*/ 1579 w 1596"/>
                  <a:gd name="T19" fmla="*/ 192 h 256"/>
                  <a:gd name="T20" fmla="*/ 1560 w 1596"/>
                  <a:gd name="T21" fmla="*/ 218 h 256"/>
                  <a:gd name="T22" fmla="*/ 1534 w 1596"/>
                  <a:gd name="T23" fmla="*/ 237 h 256"/>
                  <a:gd name="T24" fmla="*/ 1503 w 1596"/>
                  <a:gd name="T25" fmla="*/ 251 h 256"/>
                  <a:gd name="T26" fmla="*/ 1469 w 1596"/>
                  <a:gd name="T27" fmla="*/ 256 h 256"/>
                  <a:gd name="T28" fmla="*/ 128 w 1596"/>
                  <a:gd name="T29" fmla="*/ 256 h 256"/>
                  <a:gd name="T30" fmla="*/ 93 w 1596"/>
                  <a:gd name="T31" fmla="*/ 251 h 256"/>
                  <a:gd name="T32" fmla="*/ 64 w 1596"/>
                  <a:gd name="T33" fmla="*/ 237 h 256"/>
                  <a:gd name="T34" fmla="*/ 38 w 1596"/>
                  <a:gd name="T35" fmla="*/ 218 h 256"/>
                  <a:gd name="T36" fmla="*/ 17 w 1596"/>
                  <a:gd name="T37" fmla="*/ 192 h 256"/>
                  <a:gd name="T38" fmla="*/ 4 w 1596"/>
                  <a:gd name="T39" fmla="*/ 161 h 256"/>
                  <a:gd name="T40" fmla="*/ 0 w 1596"/>
                  <a:gd name="T41" fmla="*/ 127 h 256"/>
                  <a:gd name="T42" fmla="*/ 4 w 1596"/>
                  <a:gd name="T43" fmla="*/ 92 h 256"/>
                  <a:gd name="T44" fmla="*/ 17 w 1596"/>
                  <a:gd name="T45" fmla="*/ 63 h 256"/>
                  <a:gd name="T46" fmla="*/ 38 w 1596"/>
                  <a:gd name="T47" fmla="*/ 37 h 256"/>
                  <a:gd name="T48" fmla="*/ 64 w 1596"/>
                  <a:gd name="T49" fmla="*/ 17 h 256"/>
                  <a:gd name="T50" fmla="*/ 93 w 1596"/>
                  <a:gd name="T51" fmla="*/ 3 h 256"/>
                  <a:gd name="T52" fmla="*/ 128 w 1596"/>
                  <a:gd name="T53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96" h="256">
                    <a:moveTo>
                      <a:pt x="128" y="0"/>
                    </a:moveTo>
                    <a:lnTo>
                      <a:pt x="1469" y="0"/>
                    </a:lnTo>
                    <a:lnTo>
                      <a:pt x="1503" y="3"/>
                    </a:lnTo>
                    <a:lnTo>
                      <a:pt x="1534" y="17"/>
                    </a:lnTo>
                    <a:lnTo>
                      <a:pt x="1560" y="37"/>
                    </a:lnTo>
                    <a:lnTo>
                      <a:pt x="1579" y="63"/>
                    </a:lnTo>
                    <a:lnTo>
                      <a:pt x="1593" y="92"/>
                    </a:lnTo>
                    <a:lnTo>
                      <a:pt x="1596" y="127"/>
                    </a:lnTo>
                    <a:lnTo>
                      <a:pt x="1593" y="161"/>
                    </a:lnTo>
                    <a:lnTo>
                      <a:pt x="1579" y="192"/>
                    </a:lnTo>
                    <a:lnTo>
                      <a:pt x="1560" y="218"/>
                    </a:lnTo>
                    <a:lnTo>
                      <a:pt x="1534" y="237"/>
                    </a:lnTo>
                    <a:lnTo>
                      <a:pt x="1503" y="251"/>
                    </a:lnTo>
                    <a:lnTo>
                      <a:pt x="1469" y="256"/>
                    </a:lnTo>
                    <a:lnTo>
                      <a:pt x="128" y="256"/>
                    </a:lnTo>
                    <a:lnTo>
                      <a:pt x="93" y="251"/>
                    </a:lnTo>
                    <a:lnTo>
                      <a:pt x="64" y="237"/>
                    </a:lnTo>
                    <a:lnTo>
                      <a:pt x="38" y="218"/>
                    </a:lnTo>
                    <a:lnTo>
                      <a:pt x="17" y="192"/>
                    </a:lnTo>
                    <a:lnTo>
                      <a:pt x="4" y="161"/>
                    </a:lnTo>
                    <a:lnTo>
                      <a:pt x="0" y="127"/>
                    </a:lnTo>
                    <a:lnTo>
                      <a:pt x="4" y="92"/>
                    </a:lnTo>
                    <a:lnTo>
                      <a:pt x="17" y="63"/>
                    </a:lnTo>
                    <a:lnTo>
                      <a:pt x="38" y="37"/>
                    </a:lnTo>
                    <a:lnTo>
                      <a:pt x="64" y="17"/>
                    </a:lnTo>
                    <a:lnTo>
                      <a:pt x="93" y="3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0" name="Freeform 27"/>
              <p:cNvSpPr>
                <a:spLocks noEditPoints="1"/>
              </p:cNvSpPr>
              <p:nvPr/>
            </p:nvSpPr>
            <p:spPr bwMode="auto">
              <a:xfrm>
                <a:off x="6925" y="5755"/>
                <a:ext cx="636" cy="382"/>
              </a:xfrm>
              <a:custGeom>
                <a:avLst/>
                <a:gdLst>
                  <a:gd name="T0" fmla="*/ 279 w 1272"/>
                  <a:gd name="T1" fmla="*/ 256 h 764"/>
                  <a:gd name="T2" fmla="*/ 301 w 1272"/>
                  <a:gd name="T3" fmla="*/ 308 h 764"/>
                  <a:gd name="T4" fmla="*/ 334 w 1272"/>
                  <a:gd name="T5" fmla="*/ 356 h 764"/>
                  <a:gd name="T6" fmla="*/ 372 w 1272"/>
                  <a:gd name="T7" fmla="*/ 399 h 764"/>
                  <a:gd name="T8" fmla="*/ 415 w 1272"/>
                  <a:gd name="T9" fmla="*/ 437 h 764"/>
                  <a:gd name="T10" fmla="*/ 465 w 1272"/>
                  <a:gd name="T11" fmla="*/ 466 h 764"/>
                  <a:gd name="T12" fmla="*/ 518 w 1272"/>
                  <a:gd name="T13" fmla="*/ 488 h 764"/>
                  <a:gd name="T14" fmla="*/ 575 w 1272"/>
                  <a:gd name="T15" fmla="*/ 502 h 764"/>
                  <a:gd name="T16" fmla="*/ 635 w 1272"/>
                  <a:gd name="T17" fmla="*/ 507 h 764"/>
                  <a:gd name="T18" fmla="*/ 697 w 1272"/>
                  <a:gd name="T19" fmla="*/ 502 h 764"/>
                  <a:gd name="T20" fmla="*/ 754 w 1272"/>
                  <a:gd name="T21" fmla="*/ 488 h 764"/>
                  <a:gd name="T22" fmla="*/ 807 w 1272"/>
                  <a:gd name="T23" fmla="*/ 466 h 764"/>
                  <a:gd name="T24" fmla="*/ 857 w 1272"/>
                  <a:gd name="T25" fmla="*/ 437 h 764"/>
                  <a:gd name="T26" fmla="*/ 902 w 1272"/>
                  <a:gd name="T27" fmla="*/ 399 h 764"/>
                  <a:gd name="T28" fmla="*/ 940 w 1272"/>
                  <a:gd name="T29" fmla="*/ 356 h 764"/>
                  <a:gd name="T30" fmla="*/ 971 w 1272"/>
                  <a:gd name="T31" fmla="*/ 308 h 764"/>
                  <a:gd name="T32" fmla="*/ 995 w 1272"/>
                  <a:gd name="T33" fmla="*/ 256 h 764"/>
                  <a:gd name="T34" fmla="*/ 279 w 1272"/>
                  <a:gd name="T35" fmla="*/ 256 h 764"/>
                  <a:gd name="T36" fmla="*/ 127 w 1272"/>
                  <a:gd name="T37" fmla="*/ 0 h 764"/>
                  <a:gd name="T38" fmla="*/ 1145 w 1272"/>
                  <a:gd name="T39" fmla="*/ 0 h 764"/>
                  <a:gd name="T40" fmla="*/ 1179 w 1272"/>
                  <a:gd name="T41" fmla="*/ 3 h 764"/>
                  <a:gd name="T42" fmla="*/ 1209 w 1272"/>
                  <a:gd name="T43" fmla="*/ 17 h 764"/>
                  <a:gd name="T44" fmla="*/ 1234 w 1272"/>
                  <a:gd name="T45" fmla="*/ 37 h 764"/>
                  <a:gd name="T46" fmla="*/ 1255 w 1272"/>
                  <a:gd name="T47" fmla="*/ 63 h 764"/>
                  <a:gd name="T48" fmla="*/ 1267 w 1272"/>
                  <a:gd name="T49" fmla="*/ 93 h 764"/>
                  <a:gd name="T50" fmla="*/ 1272 w 1272"/>
                  <a:gd name="T51" fmla="*/ 127 h 764"/>
                  <a:gd name="T52" fmla="*/ 1267 w 1272"/>
                  <a:gd name="T53" fmla="*/ 206 h 764"/>
                  <a:gd name="T54" fmla="*/ 1253 w 1272"/>
                  <a:gd name="T55" fmla="*/ 284 h 764"/>
                  <a:gd name="T56" fmla="*/ 1229 w 1272"/>
                  <a:gd name="T57" fmla="*/ 358 h 764"/>
                  <a:gd name="T58" fmla="*/ 1198 w 1272"/>
                  <a:gd name="T59" fmla="*/ 426 h 764"/>
                  <a:gd name="T60" fmla="*/ 1159 w 1272"/>
                  <a:gd name="T61" fmla="*/ 490 h 764"/>
                  <a:gd name="T62" fmla="*/ 1112 w 1272"/>
                  <a:gd name="T63" fmla="*/ 549 h 764"/>
                  <a:gd name="T64" fmla="*/ 1059 w 1272"/>
                  <a:gd name="T65" fmla="*/ 602 h 764"/>
                  <a:gd name="T66" fmla="*/ 1000 w 1272"/>
                  <a:gd name="T67" fmla="*/ 648 h 764"/>
                  <a:gd name="T68" fmla="*/ 935 w 1272"/>
                  <a:gd name="T69" fmla="*/ 688 h 764"/>
                  <a:gd name="T70" fmla="*/ 866 w 1272"/>
                  <a:gd name="T71" fmla="*/ 721 h 764"/>
                  <a:gd name="T72" fmla="*/ 792 w 1272"/>
                  <a:gd name="T73" fmla="*/ 743 h 764"/>
                  <a:gd name="T74" fmla="*/ 716 w 1272"/>
                  <a:gd name="T75" fmla="*/ 759 h 764"/>
                  <a:gd name="T76" fmla="*/ 635 w 1272"/>
                  <a:gd name="T77" fmla="*/ 764 h 764"/>
                  <a:gd name="T78" fmla="*/ 556 w 1272"/>
                  <a:gd name="T79" fmla="*/ 759 h 764"/>
                  <a:gd name="T80" fmla="*/ 480 w 1272"/>
                  <a:gd name="T81" fmla="*/ 743 h 764"/>
                  <a:gd name="T82" fmla="*/ 406 w 1272"/>
                  <a:gd name="T83" fmla="*/ 721 h 764"/>
                  <a:gd name="T84" fmla="*/ 337 w 1272"/>
                  <a:gd name="T85" fmla="*/ 688 h 764"/>
                  <a:gd name="T86" fmla="*/ 274 w 1272"/>
                  <a:gd name="T87" fmla="*/ 648 h 764"/>
                  <a:gd name="T88" fmla="*/ 214 w 1272"/>
                  <a:gd name="T89" fmla="*/ 602 h 764"/>
                  <a:gd name="T90" fmla="*/ 160 w 1272"/>
                  <a:gd name="T91" fmla="*/ 549 h 764"/>
                  <a:gd name="T92" fmla="*/ 114 w 1272"/>
                  <a:gd name="T93" fmla="*/ 490 h 764"/>
                  <a:gd name="T94" fmla="*/ 74 w 1272"/>
                  <a:gd name="T95" fmla="*/ 426 h 764"/>
                  <a:gd name="T96" fmla="*/ 43 w 1272"/>
                  <a:gd name="T97" fmla="*/ 358 h 764"/>
                  <a:gd name="T98" fmla="*/ 19 w 1272"/>
                  <a:gd name="T99" fmla="*/ 284 h 764"/>
                  <a:gd name="T100" fmla="*/ 5 w 1272"/>
                  <a:gd name="T101" fmla="*/ 206 h 764"/>
                  <a:gd name="T102" fmla="*/ 0 w 1272"/>
                  <a:gd name="T103" fmla="*/ 127 h 764"/>
                  <a:gd name="T104" fmla="*/ 5 w 1272"/>
                  <a:gd name="T105" fmla="*/ 93 h 764"/>
                  <a:gd name="T106" fmla="*/ 17 w 1272"/>
                  <a:gd name="T107" fmla="*/ 63 h 764"/>
                  <a:gd name="T108" fmla="*/ 38 w 1272"/>
                  <a:gd name="T109" fmla="*/ 37 h 764"/>
                  <a:gd name="T110" fmla="*/ 64 w 1272"/>
                  <a:gd name="T111" fmla="*/ 17 h 764"/>
                  <a:gd name="T112" fmla="*/ 95 w 1272"/>
                  <a:gd name="T113" fmla="*/ 3 h 764"/>
                  <a:gd name="T114" fmla="*/ 127 w 1272"/>
                  <a:gd name="T115" fmla="*/ 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72" h="764">
                    <a:moveTo>
                      <a:pt x="279" y="256"/>
                    </a:moveTo>
                    <a:lnTo>
                      <a:pt x="301" y="308"/>
                    </a:lnTo>
                    <a:lnTo>
                      <a:pt x="334" y="356"/>
                    </a:lnTo>
                    <a:lnTo>
                      <a:pt x="372" y="399"/>
                    </a:lnTo>
                    <a:lnTo>
                      <a:pt x="415" y="437"/>
                    </a:lnTo>
                    <a:lnTo>
                      <a:pt x="465" y="466"/>
                    </a:lnTo>
                    <a:lnTo>
                      <a:pt x="518" y="488"/>
                    </a:lnTo>
                    <a:lnTo>
                      <a:pt x="575" y="502"/>
                    </a:lnTo>
                    <a:lnTo>
                      <a:pt x="635" y="507"/>
                    </a:lnTo>
                    <a:lnTo>
                      <a:pt x="697" y="502"/>
                    </a:lnTo>
                    <a:lnTo>
                      <a:pt x="754" y="488"/>
                    </a:lnTo>
                    <a:lnTo>
                      <a:pt x="807" y="466"/>
                    </a:lnTo>
                    <a:lnTo>
                      <a:pt x="857" y="437"/>
                    </a:lnTo>
                    <a:lnTo>
                      <a:pt x="902" y="399"/>
                    </a:lnTo>
                    <a:lnTo>
                      <a:pt x="940" y="356"/>
                    </a:lnTo>
                    <a:lnTo>
                      <a:pt x="971" y="308"/>
                    </a:lnTo>
                    <a:lnTo>
                      <a:pt x="995" y="256"/>
                    </a:lnTo>
                    <a:lnTo>
                      <a:pt x="279" y="256"/>
                    </a:lnTo>
                    <a:close/>
                    <a:moveTo>
                      <a:pt x="127" y="0"/>
                    </a:moveTo>
                    <a:lnTo>
                      <a:pt x="1145" y="0"/>
                    </a:lnTo>
                    <a:lnTo>
                      <a:pt x="1179" y="3"/>
                    </a:lnTo>
                    <a:lnTo>
                      <a:pt x="1209" y="17"/>
                    </a:lnTo>
                    <a:lnTo>
                      <a:pt x="1234" y="37"/>
                    </a:lnTo>
                    <a:lnTo>
                      <a:pt x="1255" y="63"/>
                    </a:lnTo>
                    <a:lnTo>
                      <a:pt x="1267" y="93"/>
                    </a:lnTo>
                    <a:lnTo>
                      <a:pt x="1272" y="127"/>
                    </a:lnTo>
                    <a:lnTo>
                      <a:pt x="1267" y="206"/>
                    </a:lnTo>
                    <a:lnTo>
                      <a:pt x="1253" y="284"/>
                    </a:lnTo>
                    <a:lnTo>
                      <a:pt x="1229" y="358"/>
                    </a:lnTo>
                    <a:lnTo>
                      <a:pt x="1198" y="426"/>
                    </a:lnTo>
                    <a:lnTo>
                      <a:pt x="1159" y="490"/>
                    </a:lnTo>
                    <a:lnTo>
                      <a:pt x="1112" y="549"/>
                    </a:lnTo>
                    <a:lnTo>
                      <a:pt x="1059" y="602"/>
                    </a:lnTo>
                    <a:lnTo>
                      <a:pt x="1000" y="648"/>
                    </a:lnTo>
                    <a:lnTo>
                      <a:pt x="935" y="688"/>
                    </a:lnTo>
                    <a:lnTo>
                      <a:pt x="866" y="721"/>
                    </a:lnTo>
                    <a:lnTo>
                      <a:pt x="792" y="743"/>
                    </a:lnTo>
                    <a:lnTo>
                      <a:pt x="716" y="759"/>
                    </a:lnTo>
                    <a:lnTo>
                      <a:pt x="635" y="764"/>
                    </a:lnTo>
                    <a:lnTo>
                      <a:pt x="556" y="759"/>
                    </a:lnTo>
                    <a:lnTo>
                      <a:pt x="480" y="743"/>
                    </a:lnTo>
                    <a:lnTo>
                      <a:pt x="406" y="721"/>
                    </a:lnTo>
                    <a:lnTo>
                      <a:pt x="337" y="688"/>
                    </a:lnTo>
                    <a:lnTo>
                      <a:pt x="274" y="648"/>
                    </a:lnTo>
                    <a:lnTo>
                      <a:pt x="214" y="602"/>
                    </a:lnTo>
                    <a:lnTo>
                      <a:pt x="160" y="549"/>
                    </a:lnTo>
                    <a:lnTo>
                      <a:pt x="114" y="490"/>
                    </a:lnTo>
                    <a:lnTo>
                      <a:pt x="74" y="426"/>
                    </a:lnTo>
                    <a:lnTo>
                      <a:pt x="43" y="358"/>
                    </a:lnTo>
                    <a:lnTo>
                      <a:pt x="19" y="284"/>
                    </a:lnTo>
                    <a:lnTo>
                      <a:pt x="5" y="206"/>
                    </a:lnTo>
                    <a:lnTo>
                      <a:pt x="0" y="127"/>
                    </a:lnTo>
                    <a:lnTo>
                      <a:pt x="5" y="93"/>
                    </a:lnTo>
                    <a:lnTo>
                      <a:pt x="17" y="63"/>
                    </a:lnTo>
                    <a:lnTo>
                      <a:pt x="38" y="37"/>
                    </a:lnTo>
                    <a:lnTo>
                      <a:pt x="64" y="17"/>
                    </a:lnTo>
                    <a:lnTo>
                      <a:pt x="95" y="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1" name="Freeform 28"/>
              <p:cNvSpPr/>
              <p:nvPr/>
            </p:nvSpPr>
            <p:spPr bwMode="auto">
              <a:xfrm>
                <a:off x="6837" y="4232"/>
                <a:ext cx="811" cy="1049"/>
              </a:xfrm>
              <a:custGeom>
                <a:avLst/>
                <a:gdLst>
                  <a:gd name="T0" fmla="*/ 142 w 1624"/>
                  <a:gd name="T1" fmla="*/ 2 h 2098"/>
                  <a:gd name="T2" fmla="*/ 161 w 1624"/>
                  <a:gd name="T3" fmla="*/ 5 h 2098"/>
                  <a:gd name="T4" fmla="*/ 178 w 1624"/>
                  <a:gd name="T5" fmla="*/ 10 h 2098"/>
                  <a:gd name="T6" fmla="*/ 195 w 1624"/>
                  <a:gd name="T7" fmla="*/ 19 h 2098"/>
                  <a:gd name="T8" fmla="*/ 207 w 1624"/>
                  <a:gd name="T9" fmla="*/ 28 h 2098"/>
                  <a:gd name="T10" fmla="*/ 763 w 1624"/>
                  <a:gd name="T11" fmla="*/ 10 h 2098"/>
                  <a:gd name="T12" fmla="*/ 861 w 1624"/>
                  <a:gd name="T13" fmla="*/ 10 h 2098"/>
                  <a:gd name="T14" fmla="*/ 1417 w 1624"/>
                  <a:gd name="T15" fmla="*/ 28 h 2098"/>
                  <a:gd name="T16" fmla="*/ 1429 w 1624"/>
                  <a:gd name="T17" fmla="*/ 19 h 2098"/>
                  <a:gd name="T18" fmla="*/ 1447 w 1624"/>
                  <a:gd name="T19" fmla="*/ 10 h 2098"/>
                  <a:gd name="T20" fmla="*/ 1464 w 1624"/>
                  <a:gd name="T21" fmla="*/ 5 h 2098"/>
                  <a:gd name="T22" fmla="*/ 1483 w 1624"/>
                  <a:gd name="T23" fmla="*/ 2 h 2098"/>
                  <a:gd name="T24" fmla="*/ 1502 w 1624"/>
                  <a:gd name="T25" fmla="*/ 0 h 2098"/>
                  <a:gd name="T26" fmla="*/ 1519 w 1624"/>
                  <a:gd name="T27" fmla="*/ 3 h 2098"/>
                  <a:gd name="T28" fmla="*/ 1531 w 1624"/>
                  <a:gd name="T29" fmla="*/ 5 h 2098"/>
                  <a:gd name="T30" fmla="*/ 1550 w 1624"/>
                  <a:gd name="T31" fmla="*/ 12 h 2098"/>
                  <a:gd name="T32" fmla="*/ 1567 w 1624"/>
                  <a:gd name="T33" fmla="*/ 22 h 2098"/>
                  <a:gd name="T34" fmla="*/ 1581 w 1624"/>
                  <a:gd name="T35" fmla="*/ 33 h 2098"/>
                  <a:gd name="T36" fmla="*/ 1595 w 1624"/>
                  <a:gd name="T37" fmla="*/ 46 h 2098"/>
                  <a:gd name="T38" fmla="*/ 1601 w 1624"/>
                  <a:gd name="T39" fmla="*/ 57 h 2098"/>
                  <a:gd name="T40" fmla="*/ 1612 w 1624"/>
                  <a:gd name="T41" fmla="*/ 74 h 2098"/>
                  <a:gd name="T42" fmla="*/ 1619 w 1624"/>
                  <a:gd name="T43" fmla="*/ 91 h 2098"/>
                  <a:gd name="T44" fmla="*/ 1622 w 1624"/>
                  <a:gd name="T45" fmla="*/ 108 h 2098"/>
                  <a:gd name="T46" fmla="*/ 1624 w 1624"/>
                  <a:gd name="T47" fmla="*/ 127 h 2098"/>
                  <a:gd name="T48" fmla="*/ 1622 w 1624"/>
                  <a:gd name="T49" fmla="*/ 146 h 2098"/>
                  <a:gd name="T50" fmla="*/ 1619 w 1624"/>
                  <a:gd name="T51" fmla="*/ 162 h 2098"/>
                  <a:gd name="T52" fmla="*/ 1094 w 1624"/>
                  <a:gd name="T53" fmla="*/ 2062 h 2098"/>
                  <a:gd name="T54" fmla="*/ 1002 w 1624"/>
                  <a:gd name="T55" fmla="*/ 2098 h 2098"/>
                  <a:gd name="T56" fmla="*/ 913 w 1624"/>
                  <a:gd name="T57" fmla="*/ 2060 h 2098"/>
                  <a:gd name="T58" fmla="*/ 875 w 1624"/>
                  <a:gd name="T59" fmla="*/ 1973 h 2098"/>
                  <a:gd name="T60" fmla="*/ 1233 w 1624"/>
                  <a:gd name="T61" fmla="*/ 496 h 2098"/>
                  <a:gd name="T62" fmla="*/ 1137 w 1624"/>
                  <a:gd name="T63" fmla="*/ 523 h 2098"/>
                  <a:gd name="T64" fmla="*/ 811 w 1624"/>
                  <a:gd name="T65" fmla="*/ 291 h 2098"/>
                  <a:gd name="T66" fmla="*/ 498 w 1624"/>
                  <a:gd name="T67" fmla="*/ 522 h 2098"/>
                  <a:gd name="T68" fmla="*/ 417 w 1624"/>
                  <a:gd name="T69" fmla="*/ 511 h 2098"/>
                  <a:gd name="T70" fmla="*/ 746 w 1624"/>
                  <a:gd name="T71" fmla="*/ 1938 h 2098"/>
                  <a:gd name="T72" fmla="*/ 732 w 1624"/>
                  <a:gd name="T73" fmla="*/ 2034 h 2098"/>
                  <a:gd name="T74" fmla="*/ 655 w 1624"/>
                  <a:gd name="T75" fmla="*/ 2095 h 2098"/>
                  <a:gd name="T76" fmla="*/ 558 w 1624"/>
                  <a:gd name="T77" fmla="*/ 2083 h 2098"/>
                  <a:gd name="T78" fmla="*/ 498 w 1624"/>
                  <a:gd name="T79" fmla="*/ 2004 h 2098"/>
                  <a:gd name="T80" fmla="*/ 4 w 1624"/>
                  <a:gd name="T81" fmla="*/ 151 h 2098"/>
                  <a:gd name="T82" fmla="*/ 0 w 1624"/>
                  <a:gd name="T83" fmla="*/ 133 h 2098"/>
                  <a:gd name="T84" fmla="*/ 2 w 1624"/>
                  <a:gd name="T85" fmla="*/ 115 h 2098"/>
                  <a:gd name="T86" fmla="*/ 6 w 1624"/>
                  <a:gd name="T87" fmla="*/ 96 h 2098"/>
                  <a:gd name="T88" fmla="*/ 11 w 1624"/>
                  <a:gd name="T89" fmla="*/ 79 h 2098"/>
                  <a:gd name="T90" fmla="*/ 19 w 1624"/>
                  <a:gd name="T91" fmla="*/ 62 h 2098"/>
                  <a:gd name="T92" fmla="*/ 28 w 1624"/>
                  <a:gd name="T93" fmla="*/ 50 h 2098"/>
                  <a:gd name="T94" fmla="*/ 38 w 1624"/>
                  <a:gd name="T95" fmla="*/ 38 h 2098"/>
                  <a:gd name="T96" fmla="*/ 54 w 1624"/>
                  <a:gd name="T97" fmla="*/ 26 h 2098"/>
                  <a:gd name="T98" fmla="*/ 69 w 1624"/>
                  <a:gd name="T99" fmla="*/ 16 h 2098"/>
                  <a:gd name="T100" fmla="*/ 87 w 1624"/>
                  <a:gd name="T101" fmla="*/ 9 h 2098"/>
                  <a:gd name="T102" fmla="*/ 99 w 1624"/>
                  <a:gd name="T103" fmla="*/ 3 h 2098"/>
                  <a:gd name="T104" fmla="*/ 118 w 1624"/>
                  <a:gd name="T105" fmla="*/ 2 h 2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4" h="2098">
                    <a:moveTo>
                      <a:pt x="130" y="0"/>
                    </a:moveTo>
                    <a:lnTo>
                      <a:pt x="136" y="0"/>
                    </a:lnTo>
                    <a:lnTo>
                      <a:pt x="142" y="2"/>
                    </a:lnTo>
                    <a:lnTo>
                      <a:pt x="148" y="2"/>
                    </a:lnTo>
                    <a:lnTo>
                      <a:pt x="154" y="3"/>
                    </a:lnTo>
                    <a:lnTo>
                      <a:pt x="161" y="5"/>
                    </a:lnTo>
                    <a:lnTo>
                      <a:pt x="167" y="7"/>
                    </a:lnTo>
                    <a:lnTo>
                      <a:pt x="173" y="9"/>
                    </a:lnTo>
                    <a:lnTo>
                      <a:pt x="178" y="10"/>
                    </a:lnTo>
                    <a:lnTo>
                      <a:pt x="183" y="12"/>
                    </a:lnTo>
                    <a:lnTo>
                      <a:pt x="190" y="16"/>
                    </a:lnTo>
                    <a:lnTo>
                      <a:pt x="195" y="19"/>
                    </a:lnTo>
                    <a:lnTo>
                      <a:pt x="200" y="22"/>
                    </a:lnTo>
                    <a:lnTo>
                      <a:pt x="205" y="26"/>
                    </a:lnTo>
                    <a:lnTo>
                      <a:pt x="207" y="28"/>
                    </a:lnTo>
                    <a:lnTo>
                      <a:pt x="470" y="232"/>
                    </a:lnTo>
                    <a:lnTo>
                      <a:pt x="734" y="28"/>
                    </a:lnTo>
                    <a:lnTo>
                      <a:pt x="763" y="10"/>
                    </a:lnTo>
                    <a:lnTo>
                      <a:pt x="796" y="2"/>
                    </a:lnTo>
                    <a:lnTo>
                      <a:pt x="828" y="2"/>
                    </a:lnTo>
                    <a:lnTo>
                      <a:pt x="861" y="10"/>
                    </a:lnTo>
                    <a:lnTo>
                      <a:pt x="890" y="28"/>
                    </a:lnTo>
                    <a:lnTo>
                      <a:pt x="1154" y="234"/>
                    </a:lnTo>
                    <a:lnTo>
                      <a:pt x="1417" y="28"/>
                    </a:lnTo>
                    <a:lnTo>
                      <a:pt x="1419" y="26"/>
                    </a:lnTo>
                    <a:lnTo>
                      <a:pt x="1424" y="22"/>
                    </a:lnTo>
                    <a:lnTo>
                      <a:pt x="1429" y="19"/>
                    </a:lnTo>
                    <a:lnTo>
                      <a:pt x="1434" y="16"/>
                    </a:lnTo>
                    <a:lnTo>
                      <a:pt x="1441" y="12"/>
                    </a:lnTo>
                    <a:lnTo>
                      <a:pt x="1447" y="10"/>
                    </a:lnTo>
                    <a:lnTo>
                      <a:pt x="1452" y="9"/>
                    </a:lnTo>
                    <a:lnTo>
                      <a:pt x="1459" y="7"/>
                    </a:lnTo>
                    <a:lnTo>
                      <a:pt x="1464" y="5"/>
                    </a:lnTo>
                    <a:lnTo>
                      <a:pt x="1471" y="3"/>
                    </a:lnTo>
                    <a:lnTo>
                      <a:pt x="1476" y="2"/>
                    </a:lnTo>
                    <a:lnTo>
                      <a:pt x="1483" y="2"/>
                    </a:lnTo>
                    <a:lnTo>
                      <a:pt x="1488" y="0"/>
                    </a:lnTo>
                    <a:lnTo>
                      <a:pt x="1495" y="0"/>
                    </a:lnTo>
                    <a:lnTo>
                      <a:pt x="1502" y="0"/>
                    </a:lnTo>
                    <a:lnTo>
                      <a:pt x="1507" y="2"/>
                    </a:lnTo>
                    <a:lnTo>
                      <a:pt x="1514" y="2"/>
                    </a:lnTo>
                    <a:lnTo>
                      <a:pt x="1519" y="3"/>
                    </a:lnTo>
                    <a:lnTo>
                      <a:pt x="1526" y="3"/>
                    </a:lnTo>
                    <a:lnTo>
                      <a:pt x="1529" y="5"/>
                    </a:lnTo>
                    <a:lnTo>
                      <a:pt x="1531" y="5"/>
                    </a:lnTo>
                    <a:lnTo>
                      <a:pt x="1539" y="9"/>
                    </a:lnTo>
                    <a:lnTo>
                      <a:pt x="1545" y="10"/>
                    </a:lnTo>
                    <a:lnTo>
                      <a:pt x="1550" y="12"/>
                    </a:lnTo>
                    <a:lnTo>
                      <a:pt x="1555" y="16"/>
                    </a:lnTo>
                    <a:lnTo>
                      <a:pt x="1562" y="19"/>
                    </a:lnTo>
                    <a:lnTo>
                      <a:pt x="1567" y="22"/>
                    </a:lnTo>
                    <a:lnTo>
                      <a:pt x="1572" y="26"/>
                    </a:lnTo>
                    <a:lnTo>
                      <a:pt x="1577" y="29"/>
                    </a:lnTo>
                    <a:lnTo>
                      <a:pt x="1581" y="33"/>
                    </a:lnTo>
                    <a:lnTo>
                      <a:pt x="1586" y="38"/>
                    </a:lnTo>
                    <a:lnTo>
                      <a:pt x="1589" y="41"/>
                    </a:lnTo>
                    <a:lnTo>
                      <a:pt x="1595" y="46"/>
                    </a:lnTo>
                    <a:lnTo>
                      <a:pt x="1596" y="50"/>
                    </a:lnTo>
                    <a:lnTo>
                      <a:pt x="1598" y="52"/>
                    </a:lnTo>
                    <a:lnTo>
                      <a:pt x="1601" y="57"/>
                    </a:lnTo>
                    <a:lnTo>
                      <a:pt x="1605" y="62"/>
                    </a:lnTo>
                    <a:lnTo>
                      <a:pt x="1608" y="67"/>
                    </a:lnTo>
                    <a:lnTo>
                      <a:pt x="1612" y="74"/>
                    </a:lnTo>
                    <a:lnTo>
                      <a:pt x="1614" y="79"/>
                    </a:lnTo>
                    <a:lnTo>
                      <a:pt x="1617" y="84"/>
                    </a:lnTo>
                    <a:lnTo>
                      <a:pt x="1619" y="91"/>
                    </a:lnTo>
                    <a:lnTo>
                      <a:pt x="1620" y="96"/>
                    </a:lnTo>
                    <a:lnTo>
                      <a:pt x="1620" y="103"/>
                    </a:lnTo>
                    <a:lnTo>
                      <a:pt x="1622" y="108"/>
                    </a:lnTo>
                    <a:lnTo>
                      <a:pt x="1624" y="115"/>
                    </a:lnTo>
                    <a:lnTo>
                      <a:pt x="1624" y="121"/>
                    </a:lnTo>
                    <a:lnTo>
                      <a:pt x="1624" y="127"/>
                    </a:lnTo>
                    <a:lnTo>
                      <a:pt x="1624" y="133"/>
                    </a:lnTo>
                    <a:lnTo>
                      <a:pt x="1624" y="139"/>
                    </a:lnTo>
                    <a:lnTo>
                      <a:pt x="1622" y="146"/>
                    </a:lnTo>
                    <a:lnTo>
                      <a:pt x="1622" y="151"/>
                    </a:lnTo>
                    <a:lnTo>
                      <a:pt x="1620" y="158"/>
                    </a:lnTo>
                    <a:lnTo>
                      <a:pt x="1619" y="162"/>
                    </a:lnTo>
                    <a:lnTo>
                      <a:pt x="1126" y="2004"/>
                    </a:lnTo>
                    <a:lnTo>
                      <a:pt x="1114" y="2036"/>
                    </a:lnTo>
                    <a:lnTo>
                      <a:pt x="1094" y="2062"/>
                    </a:lnTo>
                    <a:lnTo>
                      <a:pt x="1066" y="2083"/>
                    </a:lnTo>
                    <a:lnTo>
                      <a:pt x="1037" y="2095"/>
                    </a:lnTo>
                    <a:lnTo>
                      <a:pt x="1002" y="2098"/>
                    </a:lnTo>
                    <a:lnTo>
                      <a:pt x="970" y="2095"/>
                    </a:lnTo>
                    <a:lnTo>
                      <a:pt x="939" y="2081"/>
                    </a:lnTo>
                    <a:lnTo>
                      <a:pt x="913" y="2060"/>
                    </a:lnTo>
                    <a:lnTo>
                      <a:pt x="892" y="2034"/>
                    </a:lnTo>
                    <a:lnTo>
                      <a:pt x="880" y="2005"/>
                    </a:lnTo>
                    <a:lnTo>
                      <a:pt x="875" y="1973"/>
                    </a:lnTo>
                    <a:lnTo>
                      <a:pt x="880" y="1938"/>
                    </a:lnTo>
                    <a:lnTo>
                      <a:pt x="1273" y="465"/>
                    </a:lnTo>
                    <a:lnTo>
                      <a:pt x="1233" y="496"/>
                    </a:lnTo>
                    <a:lnTo>
                      <a:pt x="1204" y="515"/>
                    </a:lnTo>
                    <a:lnTo>
                      <a:pt x="1171" y="523"/>
                    </a:lnTo>
                    <a:lnTo>
                      <a:pt x="1137" y="523"/>
                    </a:lnTo>
                    <a:lnTo>
                      <a:pt x="1106" y="515"/>
                    </a:lnTo>
                    <a:lnTo>
                      <a:pt x="1075" y="496"/>
                    </a:lnTo>
                    <a:lnTo>
                      <a:pt x="811" y="291"/>
                    </a:lnTo>
                    <a:lnTo>
                      <a:pt x="550" y="496"/>
                    </a:lnTo>
                    <a:lnTo>
                      <a:pt x="526" y="511"/>
                    </a:lnTo>
                    <a:lnTo>
                      <a:pt x="498" y="522"/>
                    </a:lnTo>
                    <a:lnTo>
                      <a:pt x="470" y="523"/>
                    </a:lnTo>
                    <a:lnTo>
                      <a:pt x="443" y="522"/>
                    </a:lnTo>
                    <a:lnTo>
                      <a:pt x="417" y="511"/>
                    </a:lnTo>
                    <a:lnTo>
                      <a:pt x="391" y="496"/>
                    </a:lnTo>
                    <a:lnTo>
                      <a:pt x="352" y="465"/>
                    </a:lnTo>
                    <a:lnTo>
                      <a:pt x="746" y="1938"/>
                    </a:lnTo>
                    <a:lnTo>
                      <a:pt x="749" y="1973"/>
                    </a:lnTo>
                    <a:lnTo>
                      <a:pt x="746" y="2005"/>
                    </a:lnTo>
                    <a:lnTo>
                      <a:pt x="732" y="2034"/>
                    </a:lnTo>
                    <a:lnTo>
                      <a:pt x="713" y="2060"/>
                    </a:lnTo>
                    <a:lnTo>
                      <a:pt x="686" y="2081"/>
                    </a:lnTo>
                    <a:lnTo>
                      <a:pt x="655" y="2095"/>
                    </a:lnTo>
                    <a:lnTo>
                      <a:pt x="622" y="2098"/>
                    </a:lnTo>
                    <a:lnTo>
                      <a:pt x="589" y="2095"/>
                    </a:lnTo>
                    <a:lnTo>
                      <a:pt x="558" y="2083"/>
                    </a:lnTo>
                    <a:lnTo>
                      <a:pt x="532" y="2062"/>
                    </a:lnTo>
                    <a:lnTo>
                      <a:pt x="512" y="2036"/>
                    </a:lnTo>
                    <a:lnTo>
                      <a:pt x="498" y="2004"/>
                    </a:lnTo>
                    <a:lnTo>
                      <a:pt x="6" y="162"/>
                    </a:lnTo>
                    <a:lnTo>
                      <a:pt x="4" y="158"/>
                    </a:lnTo>
                    <a:lnTo>
                      <a:pt x="4" y="151"/>
                    </a:lnTo>
                    <a:lnTo>
                      <a:pt x="2" y="146"/>
                    </a:lnTo>
                    <a:lnTo>
                      <a:pt x="2" y="139"/>
                    </a:lnTo>
                    <a:lnTo>
                      <a:pt x="0" y="133"/>
                    </a:lnTo>
                    <a:lnTo>
                      <a:pt x="0" y="127"/>
                    </a:lnTo>
                    <a:lnTo>
                      <a:pt x="0" y="121"/>
                    </a:lnTo>
                    <a:lnTo>
                      <a:pt x="2" y="115"/>
                    </a:lnTo>
                    <a:lnTo>
                      <a:pt x="2" y="108"/>
                    </a:lnTo>
                    <a:lnTo>
                      <a:pt x="4" y="103"/>
                    </a:lnTo>
                    <a:lnTo>
                      <a:pt x="6" y="96"/>
                    </a:lnTo>
                    <a:lnTo>
                      <a:pt x="7" y="91"/>
                    </a:lnTo>
                    <a:lnTo>
                      <a:pt x="9" y="84"/>
                    </a:lnTo>
                    <a:lnTo>
                      <a:pt x="11" y="79"/>
                    </a:lnTo>
                    <a:lnTo>
                      <a:pt x="12" y="74"/>
                    </a:lnTo>
                    <a:lnTo>
                      <a:pt x="16" y="67"/>
                    </a:lnTo>
                    <a:lnTo>
                      <a:pt x="19" y="62"/>
                    </a:lnTo>
                    <a:lnTo>
                      <a:pt x="23" y="57"/>
                    </a:lnTo>
                    <a:lnTo>
                      <a:pt x="26" y="52"/>
                    </a:lnTo>
                    <a:lnTo>
                      <a:pt x="28" y="50"/>
                    </a:lnTo>
                    <a:lnTo>
                      <a:pt x="30" y="46"/>
                    </a:lnTo>
                    <a:lnTo>
                      <a:pt x="35" y="41"/>
                    </a:lnTo>
                    <a:lnTo>
                      <a:pt x="38" y="38"/>
                    </a:lnTo>
                    <a:lnTo>
                      <a:pt x="43" y="33"/>
                    </a:lnTo>
                    <a:lnTo>
                      <a:pt x="49" y="29"/>
                    </a:lnTo>
                    <a:lnTo>
                      <a:pt x="54" y="26"/>
                    </a:lnTo>
                    <a:lnTo>
                      <a:pt x="59" y="22"/>
                    </a:lnTo>
                    <a:lnTo>
                      <a:pt x="64" y="19"/>
                    </a:lnTo>
                    <a:lnTo>
                      <a:pt x="69" y="16"/>
                    </a:lnTo>
                    <a:lnTo>
                      <a:pt x="74" y="12"/>
                    </a:lnTo>
                    <a:lnTo>
                      <a:pt x="81" y="10"/>
                    </a:lnTo>
                    <a:lnTo>
                      <a:pt x="87" y="9"/>
                    </a:lnTo>
                    <a:lnTo>
                      <a:pt x="93" y="5"/>
                    </a:lnTo>
                    <a:lnTo>
                      <a:pt x="95" y="5"/>
                    </a:lnTo>
                    <a:lnTo>
                      <a:pt x="99" y="3"/>
                    </a:lnTo>
                    <a:lnTo>
                      <a:pt x="105" y="3"/>
                    </a:lnTo>
                    <a:lnTo>
                      <a:pt x="111" y="2"/>
                    </a:lnTo>
                    <a:lnTo>
                      <a:pt x="118" y="2"/>
                    </a:lnTo>
                    <a:lnTo>
                      <a:pt x="124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  <p:cxnSp>
          <p:nvCxnSpPr>
            <p:cNvPr id="29" name="88 Conector recto"/>
            <p:cNvCxnSpPr/>
            <p:nvPr/>
          </p:nvCxnSpPr>
          <p:spPr>
            <a:xfrm>
              <a:off x="16676890" y="7375219"/>
              <a:ext cx="0" cy="1121064"/>
            </a:xfrm>
            <a:prstGeom prst="line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grpSp>
          <p:nvGrpSpPr>
            <p:cNvPr id="30" name="95 Grupo"/>
            <p:cNvGrpSpPr>
              <a:grpSpLocks noChangeAspect="1"/>
            </p:cNvGrpSpPr>
            <p:nvPr/>
          </p:nvGrpSpPr>
          <p:grpSpPr>
            <a:xfrm>
              <a:off x="15352141" y="5250390"/>
              <a:ext cx="2650073" cy="1738433"/>
              <a:chOff x="9447213" y="5027613"/>
              <a:chExt cx="4660900" cy="3057525"/>
            </a:xfrm>
            <a:solidFill>
              <a:srgbClr val="18272A"/>
            </a:solidFill>
          </p:grpSpPr>
          <p:sp>
            <p:nvSpPr>
              <p:cNvPr id="31" name="Freeform 14"/>
              <p:cNvSpPr/>
              <p:nvPr/>
            </p:nvSpPr>
            <p:spPr bwMode="auto">
              <a:xfrm>
                <a:off x="13133388" y="6870701"/>
                <a:ext cx="974725" cy="119063"/>
              </a:xfrm>
              <a:custGeom>
                <a:avLst/>
                <a:gdLst>
                  <a:gd name="T0" fmla="*/ 36 w 614"/>
                  <a:gd name="T1" fmla="*/ 0 h 75"/>
                  <a:gd name="T2" fmla="*/ 579 w 614"/>
                  <a:gd name="T3" fmla="*/ 0 h 75"/>
                  <a:gd name="T4" fmla="*/ 593 w 614"/>
                  <a:gd name="T5" fmla="*/ 3 h 75"/>
                  <a:gd name="T6" fmla="*/ 604 w 614"/>
                  <a:gd name="T7" fmla="*/ 10 h 75"/>
                  <a:gd name="T8" fmla="*/ 610 w 614"/>
                  <a:gd name="T9" fmla="*/ 20 h 75"/>
                  <a:gd name="T10" fmla="*/ 614 w 614"/>
                  <a:gd name="T11" fmla="*/ 31 h 75"/>
                  <a:gd name="T12" fmla="*/ 614 w 614"/>
                  <a:gd name="T13" fmla="*/ 44 h 75"/>
                  <a:gd name="T14" fmla="*/ 610 w 614"/>
                  <a:gd name="T15" fmla="*/ 55 h 75"/>
                  <a:gd name="T16" fmla="*/ 604 w 614"/>
                  <a:gd name="T17" fmla="*/ 65 h 75"/>
                  <a:gd name="T18" fmla="*/ 593 w 614"/>
                  <a:gd name="T19" fmla="*/ 72 h 75"/>
                  <a:gd name="T20" fmla="*/ 579 w 614"/>
                  <a:gd name="T21" fmla="*/ 75 h 75"/>
                  <a:gd name="T22" fmla="*/ 36 w 614"/>
                  <a:gd name="T23" fmla="*/ 75 h 75"/>
                  <a:gd name="T24" fmla="*/ 21 w 614"/>
                  <a:gd name="T25" fmla="*/ 72 h 75"/>
                  <a:gd name="T26" fmla="*/ 10 w 614"/>
                  <a:gd name="T27" fmla="*/ 65 h 75"/>
                  <a:gd name="T28" fmla="*/ 4 w 614"/>
                  <a:gd name="T29" fmla="*/ 55 h 75"/>
                  <a:gd name="T30" fmla="*/ 0 w 614"/>
                  <a:gd name="T31" fmla="*/ 44 h 75"/>
                  <a:gd name="T32" fmla="*/ 0 w 614"/>
                  <a:gd name="T33" fmla="*/ 31 h 75"/>
                  <a:gd name="T34" fmla="*/ 4 w 614"/>
                  <a:gd name="T35" fmla="*/ 20 h 75"/>
                  <a:gd name="T36" fmla="*/ 10 w 614"/>
                  <a:gd name="T37" fmla="*/ 10 h 75"/>
                  <a:gd name="T38" fmla="*/ 21 w 614"/>
                  <a:gd name="T39" fmla="*/ 3 h 75"/>
                  <a:gd name="T40" fmla="*/ 36 w 614"/>
                  <a:gd name="T4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14" h="75">
                    <a:moveTo>
                      <a:pt x="36" y="0"/>
                    </a:moveTo>
                    <a:lnTo>
                      <a:pt x="579" y="0"/>
                    </a:lnTo>
                    <a:lnTo>
                      <a:pt x="593" y="3"/>
                    </a:lnTo>
                    <a:lnTo>
                      <a:pt x="604" y="10"/>
                    </a:lnTo>
                    <a:lnTo>
                      <a:pt x="610" y="20"/>
                    </a:lnTo>
                    <a:lnTo>
                      <a:pt x="614" y="31"/>
                    </a:lnTo>
                    <a:lnTo>
                      <a:pt x="614" y="44"/>
                    </a:lnTo>
                    <a:lnTo>
                      <a:pt x="610" y="55"/>
                    </a:lnTo>
                    <a:lnTo>
                      <a:pt x="604" y="65"/>
                    </a:lnTo>
                    <a:lnTo>
                      <a:pt x="593" y="72"/>
                    </a:lnTo>
                    <a:lnTo>
                      <a:pt x="579" y="75"/>
                    </a:lnTo>
                    <a:lnTo>
                      <a:pt x="36" y="75"/>
                    </a:lnTo>
                    <a:lnTo>
                      <a:pt x="21" y="72"/>
                    </a:lnTo>
                    <a:lnTo>
                      <a:pt x="10" y="65"/>
                    </a:lnTo>
                    <a:lnTo>
                      <a:pt x="4" y="55"/>
                    </a:lnTo>
                    <a:lnTo>
                      <a:pt x="0" y="44"/>
                    </a:lnTo>
                    <a:lnTo>
                      <a:pt x="0" y="31"/>
                    </a:lnTo>
                    <a:lnTo>
                      <a:pt x="4" y="20"/>
                    </a:lnTo>
                    <a:lnTo>
                      <a:pt x="10" y="10"/>
                    </a:lnTo>
                    <a:lnTo>
                      <a:pt x="21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32" name="Freeform 15"/>
              <p:cNvSpPr/>
              <p:nvPr/>
            </p:nvSpPr>
            <p:spPr bwMode="auto">
              <a:xfrm>
                <a:off x="12950826" y="5951538"/>
                <a:ext cx="566738" cy="354013"/>
              </a:xfrm>
              <a:custGeom>
                <a:avLst/>
                <a:gdLst>
                  <a:gd name="T0" fmla="*/ 313 w 357"/>
                  <a:gd name="T1" fmla="*/ 0 h 223"/>
                  <a:gd name="T2" fmla="*/ 327 w 357"/>
                  <a:gd name="T3" fmla="*/ 0 h 223"/>
                  <a:gd name="T4" fmla="*/ 338 w 357"/>
                  <a:gd name="T5" fmla="*/ 5 h 223"/>
                  <a:gd name="T6" fmla="*/ 347 w 357"/>
                  <a:gd name="T7" fmla="*/ 14 h 223"/>
                  <a:gd name="T8" fmla="*/ 353 w 357"/>
                  <a:gd name="T9" fmla="*/ 25 h 223"/>
                  <a:gd name="T10" fmla="*/ 357 w 357"/>
                  <a:gd name="T11" fmla="*/ 36 h 223"/>
                  <a:gd name="T12" fmla="*/ 356 w 357"/>
                  <a:gd name="T13" fmla="*/ 48 h 223"/>
                  <a:gd name="T14" fmla="*/ 350 w 357"/>
                  <a:gd name="T15" fmla="*/ 60 h 223"/>
                  <a:gd name="T16" fmla="*/ 338 w 357"/>
                  <a:gd name="T17" fmla="*/ 68 h 223"/>
                  <a:gd name="T18" fmla="*/ 57 w 357"/>
                  <a:gd name="T19" fmla="*/ 218 h 223"/>
                  <a:gd name="T20" fmla="*/ 44 w 357"/>
                  <a:gd name="T21" fmla="*/ 223 h 223"/>
                  <a:gd name="T22" fmla="*/ 30 w 357"/>
                  <a:gd name="T23" fmla="*/ 222 h 223"/>
                  <a:gd name="T24" fmla="*/ 19 w 357"/>
                  <a:gd name="T25" fmla="*/ 217 h 223"/>
                  <a:gd name="T26" fmla="*/ 10 w 357"/>
                  <a:gd name="T27" fmla="*/ 208 h 223"/>
                  <a:gd name="T28" fmla="*/ 4 w 357"/>
                  <a:gd name="T29" fmla="*/ 197 h 223"/>
                  <a:gd name="T30" fmla="*/ 0 w 357"/>
                  <a:gd name="T31" fmla="*/ 186 h 223"/>
                  <a:gd name="T32" fmla="*/ 1 w 357"/>
                  <a:gd name="T33" fmla="*/ 173 h 223"/>
                  <a:gd name="T34" fmla="*/ 8 w 357"/>
                  <a:gd name="T35" fmla="*/ 162 h 223"/>
                  <a:gd name="T36" fmla="*/ 19 w 357"/>
                  <a:gd name="T37" fmla="*/ 153 h 223"/>
                  <a:gd name="T38" fmla="*/ 300 w 357"/>
                  <a:gd name="T39" fmla="*/ 4 h 223"/>
                  <a:gd name="T40" fmla="*/ 313 w 357"/>
                  <a:gd name="T41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223">
                    <a:moveTo>
                      <a:pt x="313" y="0"/>
                    </a:moveTo>
                    <a:lnTo>
                      <a:pt x="327" y="0"/>
                    </a:lnTo>
                    <a:lnTo>
                      <a:pt x="338" y="5"/>
                    </a:lnTo>
                    <a:lnTo>
                      <a:pt x="347" y="14"/>
                    </a:lnTo>
                    <a:lnTo>
                      <a:pt x="353" y="25"/>
                    </a:lnTo>
                    <a:lnTo>
                      <a:pt x="357" y="36"/>
                    </a:lnTo>
                    <a:lnTo>
                      <a:pt x="356" y="48"/>
                    </a:lnTo>
                    <a:lnTo>
                      <a:pt x="350" y="60"/>
                    </a:lnTo>
                    <a:lnTo>
                      <a:pt x="338" y="68"/>
                    </a:lnTo>
                    <a:lnTo>
                      <a:pt x="57" y="218"/>
                    </a:lnTo>
                    <a:lnTo>
                      <a:pt x="44" y="223"/>
                    </a:lnTo>
                    <a:lnTo>
                      <a:pt x="30" y="222"/>
                    </a:lnTo>
                    <a:lnTo>
                      <a:pt x="19" y="217"/>
                    </a:lnTo>
                    <a:lnTo>
                      <a:pt x="10" y="208"/>
                    </a:lnTo>
                    <a:lnTo>
                      <a:pt x="4" y="197"/>
                    </a:lnTo>
                    <a:lnTo>
                      <a:pt x="0" y="186"/>
                    </a:lnTo>
                    <a:lnTo>
                      <a:pt x="1" y="173"/>
                    </a:lnTo>
                    <a:lnTo>
                      <a:pt x="8" y="162"/>
                    </a:lnTo>
                    <a:lnTo>
                      <a:pt x="19" y="153"/>
                    </a:lnTo>
                    <a:lnTo>
                      <a:pt x="300" y="4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33" name="Freeform 16"/>
              <p:cNvSpPr/>
              <p:nvPr/>
            </p:nvSpPr>
            <p:spPr bwMode="auto">
              <a:xfrm>
                <a:off x="11745913" y="5027613"/>
                <a:ext cx="119063" cy="565150"/>
              </a:xfrm>
              <a:custGeom>
                <a:avLst/>
                <a:gdLst>
                  <a:gd name="T0" fmla="*/ 44 w 75"/>
                  <a:gd name="T1" fmla="*/ 0 h 356"/>
                  <a:gd name="T2" fmla="*/ 56 w 75"/>
                  <a:gd name="T3" fmla="*/ 4 h 356"/>
                  <a:gd name="T4" fmla="*/ 66 w 75"/>
                  <a:gd name="T5" fmla="*/ 11 h 356"/>
                  <a:gd name="T6" fmla="*/ 72 w 75"/>
                  <a:gd name="T7" fmla="*/ 21 h 356"/>
                  <a:gd name="T8" fmla="*/ 75 w 75"/>
                  <a:gd name="T9" fmla="*/ 36 h 356"/>
                  <a:gd name="T10" fmla="*/ 75 w 75"/>
                  <a:gd name="T11" fmla="*/ 320 h 356"/>
                  <a:gd name="T12" fmla="*/ 72 w 75"/>
                  <a:gd name="T13" fmla="*/ 335 h 356"/>
                  <a:gd name="T14" fmla="*/ 66 w 75"/>
                  <a:gd name="T15" fmla="*/ 345 h 356"/>
                  <a:gd name="T16" fmla="*/ 56 w 75"/>
                  <a:gd name="T17" fmla="*/ 352 h 356"/>
                  <a:gd name="T18" fmla="*/ 44 w 75"/>
                  <a:gd name="T19" fmla="*/ 356 h 356"/>
                  <a:gd name="T20" fmla="*/ 31 w 75"/>
                  <a:gd name="T21" fmla="*/ 356 h 356"/>
                  <a:gd name="T22" fmla="*/ 20 w 75"/>
                  <a:gd name="T23" fmla="*/ 352 h 356"/>
                  <a:gd name="T24" fmla="*/ 10 w 75"/>
                  <a:gd name="T25" fmla="*/ 345 h 356"/>
                  <a:gd name="T26" fmla="*/ 4 w 75"/>
                  <a:gd name="T27" fmla="*/ 335 h 356"/>
                  <a:gd name="T28" fmla="*/ 0 w 75"/>
                  <a:gd name="T29" fmla="*/ 320 h 356"/>
                  <a:gd name="T30" fmla="*/ 0 w 75"/>
                  <a:gd name="T31" fmla="*/ 36 h 356"/>
                  <a:gd name="T32" fmla="*/ 4 w 75"/>
                  <a:gd name="T33" fmla="*/ 21 h 356"/>
                  <a:gd name="T34" fmla="*/ 10 w 75"/>
                  <a:gd name="T35" fmla="*/ 11 h 356"/>
                  <a:gd name="T36" fmla="*/ 20 w 75"/>
                  <a:gd name="T37" fmla="*/ 4 h 356"/>
                  <a:gd name="T38" fmla="*/ 31 w 75"/>
                  <a:gd name="T39" fmla="*/ 0 h 356"/>
                  <a:gd name="T40" fmla="*/ 44 w 75"/>
                  <a:gd name="T4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56">
                    <a:moveTo>
                      <a:pt x="44" y="0"/>
                    </a:moveTo>
                    <a:lnTo>
                      <a:pt x="56" y="4"/>
                    </a:lnTo>
                    <a:lnTo>
                      <a:pt x="66" y="11"/>
                    </a:lnTo>
                    <a:lnTo>
                      <a:pt x="72" y="21"/>
                    </a:lnTo>
                    <a:lnTo>
                      <a:pt x="75" y="36"/>
                    </a:lnTo>
                    <a:lnTo>
                      <a:pt x="75" y="320"/>
                    </a:lnTo>
                    <a:lnTo>
                      <a:pt x="72" y="335"/>
                    </a:lnTo>
                    <a:lnTo>
                      <a:pt x="66" y="345"/>
                    </a:lnTo>
                    <a:lnTo>
                      <a:pt x="56" y="352"/>
                    </a:lnTo>
                    <a:lnTo>
                      <a:pt x="44" y="356"/>
                    </a:lnTo>
                    <a:lnTo>
                      <a:pt x="31" y="356"/>
                    </a:lnTo>
                    <a:lnTo>
                      <a:pt x="20" y="352"/>
                    </a:lnTo>
                    <a:lnTo>
                      <a:pt x="10" y="345"/>
                    </a:lnTo>
                    <a:lnTo>
                      <a:pt x="4" y="335"/>
                    </a:lnTo>
                    <a:lnTo>
                      <a:pt x="0" y="320"/>
                    </a:lnTo>
                    <a:lnTo>
                      <a:pt x="0" y="36"/>
                    </a:lnTo>
                    <a:lnTo>
                      <a:pt x="4" y="21"/>
                    </a:lnTo>
                    <a:lnTo>
                      <a:pt x="10" y="11"/>
                    </a:lnTo>
                    <a:lnTo>
                      <a:pt x="20" y="4"/>
                    </a:lnTo>
                    <a:lnTo>
                      <a:pt x="31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34" name="Freeform 17"/>
              <p:cNvSpPr/>
              <p:nvPr/>
            </p:nvSpPr>
            <p:spPr bwMode="auto">
              <a:xfrm>
                <a:off x="10002838" y="5735638"/>
                <a:ext cx="636588" cy="517525"/>
              </a:xfrm>
              <a:custGeom>
                <a:avLst/>
                <a:gdLst>
                  <a:gd name="T0" fmla="*/ 39 w 401"/>
                  <a:gd name="T1" fmla="*/ 0 h 326"/>
                  <a:gd name="T2" fmla="*/ 53 w 401"/>
                  <a:gd name="T3" fmla="*/ 2 h 326"/>
                  <a:gd name="T4" fmla="*/ 66 w 401"/>
                  <a:gd name="T5" fmla="*/ 8 h 326"/>
                  <a:gd name="T6" fmla="*/ 389 w 401"/>
                  <a:gd name="T7" fmla="*/ 263 h 326"/>
                  <a:gd name="T8" fmla="*/ 398 w 401"/>
                  <a:gd name="T9" fmla="*/ 274 h 326"/>
                  <a:gd name="T10" fmla="*/ 401 w 401"/>
                  <a:gd name="T11" fmla="*/ 286 h 326"/>
                  <a:gd name="T12" fmla="*/ 400 w 401"/>
                  <a:gd name="T13" fmla="*/ 297 h 326"/>
                  <a:gd name="T14" fmla="*/ 394 w 401"/>
                  <a:gd name="T15" fmla="*/ 308 h 326"/>
                  <a:gd name="T16" fmla="*/ 385 w 401"/>
                  <a:gd name="T17" fmla="*/ 317 h 326"/>
                  <a:gd name="T18" fmla="*/ 374 w 401"/>
                  <a:gd name="T19" fmla="*/ 323 h 326"/>
                  <a:gd name="T20" fmla="*/ 362 w 401"/>
                  <a:gd name="T21" fmla="*/ 326 h 326"/>
                  <a:gd name="T22" fmla="*/ 348 w 401"/>
                  <a:gd name="T23" fmla="*/ 323 h 326"/>
                  <a:gd name="T24" fmla="*/ 335 w 401"/>
                  <a:gd name="T25" fmla="*/ 317 h 326"/>
                  <a:gd name="T26" fmla="*/ 13 w 401"/>
                  <a:gd name="T27" fmla="*/ 62 h 326"/>
                  <a:gd name="T28" fmla="*/ 3 w 401"/>
                  <a:gd name="T29" fmla="*/ 51 h 326"/>
                  <a:gd name="T30" fmla="*/ 0 w 401"/>
                  <a:gd name="T31" fmla="*/ 40 h 326"/>
                  <a:gd name="T32" fmla="*/ 1 w 401"/>
                  <a:gd name="T33" fmla="*/ 28 h 326"/>
                  <a:gd name="T34" fmla="*/ 7 w 401"/>
                  <a:gd name="T35" fmla="*/ 17 h 326"/>
                  <a:gd name="T36" fmla="*/ 16 w 401"/>
                  <a:gd name="T37" fmla="*/ 8 h 326"/>
                  <a:gd name="T38" fmla="*/ 27 w 401"/>
                  <a:gd name="T39" fmla="*/ 2 h 326"/>
                  <a:gd name="T40" fmla="*/ 39 w 401"/>
                  <a:gd name="T41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1" h="326">
                    <a:moveTo>
                      <a:pt x="39" y="0"/>
                    </a:moveTo>
                    <a:lnTo>
                      <a:pt x="53" y="2"/>
                    </a:lnTo>
                    <a:lnTo>
                      <a:pt x="66" y="8"/>
                    </a:lnTo>
                    <a:lnTo>
                      <a:pt x="389" y="263"/>
                    </a:lnTo>
                    <a:lnTo>
                      <a:pt x="398" y="274"/>
                    </a:lnTo>
                    <a:lnTo>
                      <a:pt x="401" y="286"/>
                    </a:lnTo>
                    <a:lnTo>
                      <a:pt x="400" y="297"/>
                    </a:lnTo>
                    <a:lnTo>
                      <a:pt x="394" y="308"/>
                    </a:lnTo>
                    <a:lnTo>
                      <a:pt x="385" y="317"/>
                    </a:lnTo>
                    <a:lnTo>
                      <a:pt x="374" y="323"/>
                    </a:lnTo>
                    <a:lnTo>
                      <a:pt x="362" y="326"/>
                    </a:lnTo>
                    <a:lnTo>
                      <a:pt x="348" y="323"/>
                    </a:lnTo>
                    <a:lnTo>
                      <a:pt x="335" y="317"/>
                    </a:lnTo>
                    <a:lnTo>
                      <a:pt x="13" y="62"/>
                    </a:lnTo>
                    <a:lnTo>
                      <a:pt x="3" y="51"/>
                    </a:lnTo>
                    <a:lnTo>
                      <a:pt x="0" y="40"/>
                    </a:lnTo>
                    <a:lnTo>
                      <a:pt x="1" y="28"/>
                    </a:lnTo>
                    <a:lnTo>
                      <a:pt x="7" y="17"/>
                    </a:lnTo>
                    <a:lnTo>
                      <a:pt x="16" y="8"/>
                    </a:lnTo>
                    <a:lnTo>
                      <a:pt x="27" y="2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35" name="Freeform 18"/>
              <p:cNvSpPr/>
              <p:nvPr/>
            </p:nvSpPr>
            <p:spPr bwMode="auto">
              <a:xfrm>
                <a:off x="12950826" y="7635876"/>
                <a:ext cx="566738" cy="354013"/>
              </a:xfrm>
              <a:custGeom>
                <a:avLst/>
                <a:gdLst>
                  <a:gd name="T0" fmla="*/ 44 w 357"/>
                  <a:gd name="T1" fmla="*/ 0 h 223"/>
                  <a:gd name="T2" fmla="*/ 57 w 357"/>
                  <a:gd name="T3" fmla="*/ 4 h 223"/>
                  <a:gd name="T4" fmla="*/ 338 w 357"/>
                  <a:gd name="T5" fmla="*/ 155 h 223"/>
                  <a:gd name="T6" fmla="*/ 350 w 357"/>
                  <a:gd name="T7" fmla="*/ 164 h 223"/>
                  <a:gd name="T8" fmla="*/ 356 w 357"/>
                  <a:gd name="T9" fmla="*/ 174 h 223"/>
                  <a:gd name="T10" fmla="*/ 357 w 357"/>
                  <a:gd name="T11" fmla="*/ 186 h 223"/>
                  <a:gd name="T12" fmla="*/ 353 w 357"/>
                  <a:gd name="T13" fmla="*/ 199 h 223"/>
                  <a:gd name="T14" fmla="*/ 347 w 357"/>
                  <a:gd name="T15" fmla="*/ 208 h 223"/>
                  <a:gd name="T16" fmla="*/ 338 w 357"/>
                  <a:gd name="T17" fmla="*/ 217 h 223"/>
                  <a:gd name="T18" fmla="*/ 327 w 357"/>
                  <a:gd name="T19" fmla="*/ 222 h 223"/>
                  <a:gd name="T20" fmla="*/ 313 w 357"/>
                  <a:gd name="T21" fmla="*/ 223 h 223"/>
                  <a:gd name="T22" fmla="*/ 300 w 357"/>
                  <a:gd name="T23" fmla="*/ 218 h 223"/>
                  <a:gd name="T24" fmla="*/ 19 w 357"/>
                  <a:gd name="T25" fmla="*/ 69 h 223"/>
                  <a:gd name="T26" fmla="*/ 8 w 357"/>
                  <a:gd name="T27" fmla="*/ 60 h 223"/>
                  <a:gd name="T28" fmla="*/ 1 w 357"/>
                  <a:gd name="T29" fmla="*/ 49 h 223"/>
                  <a:gd name="T30" fmla="*/ 0 w 357"/>
                  <a:gd name="T31" fmla="*/ 37 h 223"/>
                  <a:gd name="T32" fmla="*/ 4 w 357"/>
                  <a:gd name="T33" fmla="*/ 25 h 223"/>
                  <a:gd name="T34" fmla="*/ 10 w 357"/>
                  <a:gd name="T35" fmla="*/ 15 h 223"/>
                  <a:gd name="T36" fmla="*/ 19 w 357"/>
                  <a:gd name="T37" fmla="*/ 6 h 223"/>
                  <a:gd name="T38" fmla="*/ 30 w 357"/>
                  <a:gd name="T39" fmla="*/ 1 h 223"/>
                  <a:gd name="T40" fmla="*/ 44 w 357"/>
                  <a:gd name="T41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223">
                    <a:moveTo>
                      <a:pt x="44" y="0"/>
                    </a:moveTo>
                    <a:lnTo>
                      <a:pt x="57" y="4"/>
                    </a:lnTo>
                    <a:lnTo>
                      <a:pt x="338" y="155"/>
                    </a:lnTo>
                    <a:lnTo>
                      <a:pt x="350" y="164"/>
                    </a:lnTo>
                    <a:lnTo>
                      <a:pt x="356" y="174"/>
                    </a:lnTo>
                    <a:lnTo>
                      <a:pt x="357" y="186"/>
                    </a:lnTo>
                    <a:lnTo>
                      <a:pt x="353" y="199"/>
                    </a:lnTo>
                    <a:lnTo>
                      <a:pt x="347" y="208"/>
                    </a:lnTo>
                    <a:lnTo>
                      <a:pt x="338" y="217"/>
                    </a:lnTo>
                    <a:lnTo>
                      <a:pt x="327" y="222"/>
                    </a:lnTo>
                    <a:lnTo>
                      <a:pt x="313" y="223"/>
                    </a:lnTo>
                    <a:lnTo>
                      <a:pt x="300" y="218"/>
                    </a:lnTo>
                    <a:lnTo>
                      <a:pt x="19" y="69"/>
                    </a:lnTo>
                    <a:lnTo>
                      <a:pt x="8" y="60"/>
                    </a:lnTo>
                    <a:lnTo>
                      <a:pt x="1" y="49"/>
                    </a:lnTo>
                    <a:lnTo>
                      <a:pt x="0" y="37"/>
                    </a:lnTo>
                    <a:lnTo>
                      <a:pt x="4" y="25"/>
                    </a:lnTo>
                    <a:lnTo>
                      <a:pt x="10" y="15"/>
                    </a:lnTo>
                    <a:lnTo>
                      <a:pt x="19" y="6"/>
                    </a:lnTo>
                    <a:lnTo>
                      <a:pt x="3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36" name="Freeform 19"/>
              <p:cNvSpPr/>
              <p:nvPr/>
            </p:nvSpPr>
            <p:spPr bwMode="auto">
              <a:xfrm>
                <a:off x="9883776" y="7570788"/>
                <a:ext cx="638175" cy="514350"/>
              </a:xfrm>
              <a:custGeom>
                <a:avLst/>
                <a:gdLst>
                  <a:gd name="T0" fmla="*/ 362 w 402"/>
                  <a:gd name="T1" fmla="*/ 0 h 324"/>
                  <a:gd name="T2" fmla="*/ 374 w 402"/>
                  <a:gd name="T3" fmla="*/ 2 h 324"/>
                  <a:gd name="T4" fmla="*/ 385 w 402"/>
                  <a:gd name="T5" fmla="*/ 9 h 324"/>
                  <a:gd name="T6" fmla="*/ 394 w 402"/>
                  <a:gd name="T7" fmla="*/ 17 h 324"/>
                  <a:gd name="T8" fmla="*/ 400 w 402"/>
                  <a:gd name="T9" fmla="*/ 27 h 324"/>
                  <a:gd name="T10" fmla="*/ 402 w 402"/>
                  <a:gd name="T11" fmla="*/ 38 h 324"/>
                  <a:gd name="T12" fmla="*/ 398 w 402"/>
                  <a:gd name="T13" fmla="*/ 50 h 324"/>
                  <a:gd name="T14" fmla="*/ 388 w 402"/>
                  <a:gd name="T15" fmla="*/ 61 h 324"/>
                  <a:gd name="T16" fmla="*/ 66 w 402"/>
                  <a:gd name="T17" fmla="*/ 316 h 324"/>
                  <a:gd name="T18" fmla="*/ 53 w 402"/>
                  <a:gd name="T19" fmla="*/ 323 h 324"/>
                  <a:gd name="T20" fmla="*/ 40 w 402"/>
                  <a:gd name="T21" fmla="*/ 324 h 324"/>
                  <a:gd name="T22" fmla="*/ 27 w 402"/>
                  <a:gd name="T23" fmla="*/ 322 h 324"/>
                  <a:gd name="T24" fmla="*/ 16 w 402"/>
                  <a:gd name="T25" fmla="*/ 316 h 324"/>
                  <a:gd name="T26" fmla="*/ 7 w 402"/>
                  <a:gd name="T27" fmla="*/ 307 h 324"/>
                  <a:gd name="T28" fmla="*/ 1 w 402"/>
                  <a:gd name="T29" fmla="*/ 297 h 324"/>
                  <a:gd name="T30" fmla="*/ 0 w 402"/>
                  <a:gd name="T31" fmla="*/ 286 h 324"/>
                  <a:gd name="T32" fmla="*/ 3 w 402"/>
                  <a:gd name="T33" fmla="*/ 273 h 324"/>
                  <a:gd name="T34" fmla="*/ 13 w 402"/>
                  <a:gd name="T35" fmla="*/ 263 h 324"/>
                  <a:gd name="T36" fmla="*/ 335 w 402"/>
                  <a:gd name="T37" fmla="*/ 9 h 324"/>
                  <a:gd name="T38" fmla="*/ 348 w 402"/>
                  <a:gd name="T39" fmla="*/ 1 h 324"/>
                  <a:gd name="T40" fmla="*/ 362 w 402"/>
                  <a:gd name="T41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" h="324">
                    <a:moveTo>
                      <a:pt x="362" y="0"/>
                    </a:moveTo>
                    <a:lnTo>
                      <a:pt x="374" y="2"/>
                    </a:lnTo>
                    <a:lnTo>
                      <a:pt x="385" y="9"/>
                    </a:lnTo>
                    <a:lnTo>
                      <a:pt x="394" y="17"/>
                    </a:lnTo>
                    <a:lnTo>
                      <a:pt x="400" y="27"/>
                    </a:lnTo>
                    <a:lnTo>
                      <a:pt x="402" y="38"/>
                    </a:lnTo>
                    <a:lnTo>
                      <a:pt x="398" y="50"/>
                    </a:lnTo>
                    <a:lnTo>
                      <a:pt x="388" y="61"/>
                    </a:lnTo>
                    <a:lnTo>
                      <a:pt x="66" y="316"/>
                    </a:lnTo>
                    <a:lnTo>
                      <a:pt x="53" y="323"/>
                    </a:lnTo>
                    <a:lnTo>
                      <a:pt x="40" y="324"/>
                    </a:lnTo>
                    <a:lnTo>
                      <a:pt x="27" y="322"/>
                    </a:lnTo>
                    <a:lnTo>
                      <a:pt x="16" y="316"/>
                    </a:lnTo>
                    <a:lnTo>
                      <a:pt x="7" y="307"/>
                    </a:lnTo>
                    <a:lnTo>
                      <a:pt x="1" y="297"/>
                    </a:lnTo>
                    <a:lnTo>
                      <a:pt x="0" y="286"/>
                    </a:lnTo>
                    <a:lnTo>
                      <a:pt x="3" y="273"/>
                    </a:lnTo>
                    <a:lnTo>
                      <a:pt x="13" y="263"/>
                    </a:lnTo>
                    <a:lnTo>
                      <a:pt x="335" y="9"/>
                    </a:lnTo>
                    <a:lnTo>
                      <a:pt x="348" y="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37" name="Freeform 20"/>
              <p:cNvSpPr/>
              <p:nvPr/>
            </p:nvSpPr>
            <p:spPr bwMode="auto">
              <a:xfrm>
                <a:off x="9447213" y="6781801"/>
                <a:ext cx="1035050" cy="238125"/>
              </a:xfrm>
              <a:custGeom>
                <a:avLst/>
                <a:gdLst>
                  <a:gd name="T0" fmla="*/ 35 w 652"/>
                  <a:gd name="T1" fmla="*/ 0 h 150"/>
                  <a:gd name="T2" fmla="*/ 617 w 652"/>
                  <a:gd name="T3" fmla="*/ 75 h 150"/>
                  <a:gd name="T4" fmla="*/ 630 w 652"/>
                  <a:gd name="T5" fmla="*/ 79 h 150"/>
                  <a:gd name="T6" fmla="*/ 640 w 652"/>
                  <a:gd name="T7" fmla="*/ 87 h 150"/>
                  <a:gd name="T8" fmla="*/ 648 w 652"/>
                  <a:gd name="T9" fmla="*/ 99 h 150"/>
                  <a:gd name="T10" fmla="*/ 652 w 652"/>
                  <a:gd name="T11" fmla="*/ 111 h 150"/>
                  <a:gd name="T12" fmla="*/ 652 w 652"/>
                  <a:gd name="T13" fmla="*/ 122 h 150"/>
                  <a:gd name="T14" fmla="*/ 648 w 652"/>
                  <a:gd name="T15" fmla="*/ 135 h 150"/>
                  <a:gd name="T16" fmla="*/ 640 w 652"/>
                  <a:gd name="T17" fmla="*/ 143 h 150"/>
                  <a:gd name="T18" fmla="*/ 630 w 652"/>
                  <a:gd name="T19" fmla="*/ 148 h 150"/>
                  <a:gd name="T20" fmla="*/ 617 w 652"/>
                  <a:gd name="T21" fmla="*/ 150 h 150"/>
                  <a:gd name="T22" fmla="*/ 35 w 652"/>
                  <a:gd name="T23" fmla="*/ 75 h 150"/>
                  <a:gd name="T24" fmla="*/ 21 w 652"/>
                  <a:gd name="T25" fmla="*/ 70 h 150"/>
                  <a:gd name="T26" fmla="*/ 11 w 652"/>
                  <a:gd name="T27" fmla="*/ 62 h 150"/>
                  <a:gd name="T28" fmla="*/ 4 w 652"/>
                  <a:gd name="T29" fmla="*/ 51 h 150"/>
                  <a:gd name="T30" fmla="*/ 0 w 652"/>
                  <a:gd name="T31" fmla="*/ 39 h 150"/>
                  <a:gd name="T32" fmla="*/ 0 w 652"/>
                  <a:gd name="T33" fmla="*/ 26 h 150"/>
                  <a:gd name="T34" fmla="*/ 4 w 652"/>
                  <a:gd name="T35" fmla="*/ 15 h 150"/>
                  <a:gd name="T36" fmla="*/ 11 w 652"/>
                  <a:gd name="T37" fmla="*/ 6 h 150"/>
                  <a:gd name="T38" fmla="*/ 21 w 652"/>
                  <a:gd name="T39" fmla="*/ 1 h 150"/>
                  <a:gd name="T40" fmla="*/ 35 w 652"/>
                  <a:gd name="T41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52" h="150">
                    <a:moveTo>
                      <a:pt x="35" y="0"/>
                    </a:moveTo>
                    <a:lnTo>
                      <a:pt x="617" y="75"/>
                    </a:lnTo>
                    <a:lnTo>
                      <a:pt x="630" y="79"/>
                    </a:lnTo>
                    <a:lnTo>
                      <a:pt x="640" y="87"/>
                    </a:lnTo>
                    <a:lnTo>
                      <a:pt x="648" y="99"/>
                    </a:lnTo>
                    <a:lnTo>
                      <a:pt x="652" y="111"/>
                    </a:lnTo>
                    <a:lnTo>
                      <a:pt x="652" y="122"/>
                    </a:lnTo>
                    <a:lnTo>
                      <a:pt x="648" y="135"/>
                    </a:lnTo>
                    <a:lnTo>
                      <a:pt x="640" y="143"/>
                    </a:lnTo>
                    <a:lnTo>
                      <a:pt x="630" y="148"/>
                    </a:lnTo>
                    <a:lnTo>
                      <a:pt x="617" y="150"/>
                    </a:lnTo>
                    <a:lnTo>
                      <a:pt x="35" y="75"/>
                    </a:lnTo>
                    <a:lnTo>
                      <a:pt x="21" y="70"/>
                    </a:lnTo>
                    <a:lnTo>
                      <a:pt x="11" y="62"/>
                    </a:lnTo>
                    <a:lnTo>
                      <a:pt x="4" y="51"/>
                    </a:lnTo>
                    <a:lnTo>
                      <a:pt x="0" y="39"/>
                    </a:lnTo>
                    <a:lnTo>
                      <a:pt x="0" y="26"/>
                    </a:lnTo>
                    <a:lnTo>
                      <a:pt x="4" y="15"/>
                    </a:lnTo>
                    <a:lnTo>
                      <a:pt x="11" y="6"/>
                    </a:lnTo>
                    <a:lnTo>
                      <a:pt x="21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15" grpId="0" animBg="1"/>
      <p:bldP spid="16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988884" y="2318896"/>
            <a:ext cx="7371777" cy="938719"/>
            <a:chOff x="692535" y="354469"/>
            <a:chExt cx="7371773" cy="938720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809364" y="823828"/>
              <a:ext cx="4254944" cy="3539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92535" y="354469"/>
              <a:ext cx="3172660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5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教学准备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" name="7 Rectángulo redondeado"/>
          <p:cNvSpPr/>
          <p:nvPr/>
        </p:nvSpPr>
        <p:spPr bwMode="auto">
          <a:xfrm>
            <a:off x="2141577" y="2488643"/>
            <a:ext cx="1889781" cy="1739000"/>
          </a:xfrm>
          <a:prstGeom prst="roundRect">
            <a:avLst>
              <a:gd name="adj" fmla="val 2557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lvl="0"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5" name="8 Rectángulo redondeado"/>
          <p:cNvSpPr/>
          <p:nvPr/>
        </p:nvSpPr>
        <p:spPr bwMode="auto">
          <a:xfrm>
            <a:off x="4206004" y="2488643"/>
            <a:ext cx="1889781" cy="1739000"/>
          </a:xfrm>
          <a:prstGeom prst="roundRect">
            <a:avLst>
              <a:gd name="adj" fmla="val 2557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6" name="9 Rectángulo redondeado"/>
          <p:cNvSpPr/>
          <p:nvPr/>
        </p:nvSpPr>
        <p:spPr bwMode="auto">
          <a:xfrm>
            <a:off x="6267117" y="2488643"/>
            <a:ext cx="1889781" cy="1739000"/>
          </a:xfrm>
          <a:prstGeom prst="roundRect">
            <a:avLst>
              <a:gd name="adj" fmla="val 2557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lvl="0"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10 Rectángulo redondeado"/>
          <p:cNvSpPr/>
          <p:nvPr/>
        </p:nvSpPr>
        <p:spPr bwMode="auto">
          <a:xfrm>
            <a:off x="8328228" y="2488643"/>
            <a:ext cx="1889781" cy="1739000"/>
          </a:xfrm>
          <a:prstGeom prst="roundRect">
            <a:avLst>
              <a:gd name="adj" fmla="val 2557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9" name="9 Rectángulo"/>
          <p:cNvSpPr/>
          <p:nvPr/>
        </p:nvSpPr>
        <p:spPr bwMode="auto">
          <a:xfrm>
            <a:off x="2123579" y="4190554"/>
            <a:ext cx="1925777" cy="698228"/>
          </a:xfrm>
          <a:custGeom>
            <a:avLst/>
            <a:gdLst/>
            <a:ahLst/>
            <a:cxnLst/>
            <a:rect l="l" t="t" r="r" b="b"/>
            <a:pathLst>
              <a:path w="2295255" h="1396618">
                <a:moveTo>
                  <a:pt x="0" y="0"/>
                </a:moveTo>
                <a:lnTo>
                  <a:pt x="2295255" y="0"/>
                </a:lnTo>
                <a:lnTo>
                  <a:pt x="2295255" y="1396618"/>
                </a:lnTo>
                <a:lnTo>
                  <a:pt x="1147628" y="1155024"/>
                </a:lnTo>
                <a:lnTo>
                  <a:pt x="0" y="13966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s-SV" sz="3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4188007" y="4190554"/>
            <a:ext cx="1925777" cy="698228"/>
          </a:xfrm>
          <a:custGeom>
            <a:avLst/>
            <a:gdLst/>
            <a:ahLst/>
            <a:cxnLst/>
            <a:rect l="l" t="t" r="r" b="b"/>
            <a:pathLst>
              <a:path w="2295255" h="1396618">
                <a:moveTo>
                  <a:pt x="0" y="0"/>
                </a:moveTo>
                <a:lnTo>
                  <a:pt x="2295255" y="0"/>
                </a:lnTo>
                <a:lnTo>
                  <a:pt x="2295255" y="1396618"/>
                </a:lnTo>
                <a:lnTo>
                  <a:pt x="1147628" y="1155024"/>
                </a:lnTo>
                <a:lnTo>
                  <a:pt x="0" y="13966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s-SV" sz="3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9 Rectángulo"/>
          <p:cNvSpPr/>
          <p:nvPr/>
        </p:nvSpPr>
        <p:spPr bwMode="auto">
          <a:xfrm>
            <a:off x="6249119" y="4190554"/>
            <a:ext cx="1925777" cy="698228"/>
          </a:xfrm>
          <a:custGeom>
            <a:avLst/>
            <a:gdLst/>
            <a:ahLst/>
            <a:cxnLst/>
            <a:rect l="l" t="t" r="r" b="b"/>
            <a:pathLst>
              <a:path w="2295255" h="1396618">
                <a:moveTo>
                  <a:pt x="0" y="0"/>
                </a:moveTo>
                <a:lnTo>
                  <a:pt x="2295255" y="0"/>
                </a:lnTo>
                <a:lnTo>
                  <a:pt x="2295255" y="1396618"/>
                </a:lnTo>
                <a:lnTo>
                  <a:pt x="1147628" y="1155024"/>
                </a:lnTo>
                <a:lnTo>
                  <a:pt x="0" y="13966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s-SV" sz="3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9 Rectángulo"/>
          <p:cNvSpPr/>
          <p:nvPr/>
        </p:nvSpPr>
        <p:spPr bwMode="auto">
          <a:xfrm>
            <a:off x="8310230" y="4190554"/>
            <a:ext cx="1925777" cy="698228"/>
          </a:xfrm>
          <a:custGeom>
            <a:avLst/>
            <a:gdLst/>
            <a:ahLst/>
            <a:cxnLst/>
            <a:rect l="l" t="t" r="r" b="b"/>
            <a:pathLst>
              <a:path w="2295255" h="1396618">
                <a:moveTo>
                  <a:pt x="0" y="0"/>
                </a:moveTo>
                <a:lnTo>
                  <a:pt x="2295255" y="0"/>
                </a:lnTo>
                <a:lnTo>
                  <a:pt x="2295255" y="1396618"/>
                </a:lnTo>
                <a:lnTo>
                  <a:pt x="1147628" y="1155024"/>
                </a:lnTo>
                <a:lnTo>
                  <a:pt x="0" y="13966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s-SV" sz="3000" b="1" dirty="0">
              <a:solidFill>
                <a:schemeClr val="bg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Textbox 1"/>
          <p:cNvSpPr/>
          <p:nvPr/>
        </p:nvSpPr>
        <p:spPr>
          <a:xfrm>
            <a:off x="2123577" y="5035032"/>
            <a:ext cx="1907780" cy="33362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100" dirty="0" smtClean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AWESOME SLIDES</a:t>
            </a:r>
            <a:endParaRPr lang="en-US" sz="1100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Textbox 1"/>
          <p:cNvSpPr/>
          <p:nvPr/>
        </p:nvSpPr>
        <p:spPr>
          <a:xfrm>
            <a:off x="4179712" y="5045899"/>
            <a:ext cx="1907779" cy="33362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100" dirty="0" smtClean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HIGH QUALITY</a:t>
            </a:r>
            <a:endParaRPr lang="en-US" sz="1100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Textbox 1"/>
          <p:cNvSpPr/>
          <p:nvPr/>
        </p:nvSpPr>
        <p:spPr>
          <a:xfrm>
            <a:off x="6249120" y="5056765"/>
            <a:ext cx="1907779" cy="33362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100" dirty="0" smtClean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INFOGRAPHICS</a:t>
            </a:r>
            <a:endParaRPr lang="en-US" sz="1100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Textbox 1"/>
          <p:cNvSpPr/>
          <p:nvPr/>
        </p:nvSpPr>
        <p:spPr>
          <a:xfrm>
            <a:off x="8328229" y="5056904"/>
            <a:ext cx="1907779" cy="333623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100" dirty="0" smtClean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CREATIVITY</a:t>
            </a:r>
            <a:endParaRPr lang="en-US" sz="1100" dirty="0">
              <a:solidFill>
                <a:schemeClr val="tx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9" name="23 Arco"/>
          <p:cNvSpPr/>
          <p:nvPr/>
        </p:nvSpPr>
        <p:spPr>
          <a:xfrm flipV="1">
            <a:off x="3375036" y="2191395"/>
            <a:ext cx="1506345" cy="1372493"/>
          </a:xfrm>
          <a:prstGeom prst="arc">
            <a:avLst>
              <a:gd name="adj1" fmla="val 2097632"/>
              <a:gd name="adj2" fmla="val 8585831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0" name="35 Rectángulo"/>
          <p:cNvSpPr/>
          <p:nvPr/>
        </p:nvSpPr>
        <p:spPr>
          <a:xfrm>
            <a:off x="3261964" y="1839771"/>
            <a:ext cx="1732492" cy="361259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1 </a:t>
            </a:r>
            <a:r>
              <a:rPr lang="es-MX" sz="1400" kern="1000" dirty="0" err="1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day</a:t>
            </a:r>
            <a:endParaRPr lang="es-MX" sz="14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1" name="25 Arco"/>
          <p:cNvSpPr/>
          <p:nvPr/>
        </p:nvSpPr>
        <p:spPr>
          <a:xfrm flipV="1">
            <a:off x="5435225" y="2191395"/>
            <a:ext cx="1506345" cy="1372493"/>
          </a:xfrm>
          <a:prstGeom prst="arc">
            <a:avLst>
              <a:gd name="adj1" fmla="val 2097632"/>
              <a:gd name="adj2" fmla="val 8585831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2" name="35 Rectángulo"/>
          <p:cNvSpPr/>
          <p:nvPr/>
        </p:nvSpPr>
        <p:spPr>
          <a:xfrm>
            <a:off x="5322154" y="1839771"/>
            <a:ext cx="1732492" cy="361259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2 </a:t>
            </a:r>
            <a:r>
              <a:rPr lang="es-MX" sz="1400" kern="1000" dirty="0" err="1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days</a:t>
            </a:r>
            <a:endParaRPr lang="es-MX" sz="14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3" name="27 Arco"/>
          <p:cNvSpPr/>
          <p:nvPr/>
        </p:nvSpPr>
        <p:spPr>
          <a:xfrm flipV="1">
            <a:off x="7492518" y="2191395"/>
            <a:ext cx="1506345" cy="1372493"/>
          </a:xfrm>
          <a:prstGeom prst="arc">
            <a:avLst>
              <a:gd name="adj1" fmla="val 2097632"/>
              <a:gd name="adj2" fmla="val 8585831"/>
            </a:avLst>
          </a:prstGeom>
          <a:ln w="3175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4" name="35 Rectángulo"/>
          <p:cNvSpPr/>
          <p:nvPr/>
        </p:nvSpPr>
        <p:spPr>
          <a:xfrm>
            <a:off x="7379446" y="1839771"/>
            <a:ext cx="1732492" cy="361259"/>
          </a:xfrm>
          <a:prstGeom prst="rect">
            <a:avLst/>
          </a:prstGeom>
        </p:spPr>
        <p:txBody>
          <a:bodyPr wrap="square" lIns="71866" tIns="60423" rIns="120846" bIns="60423" anchor="ctr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MX" sz="1400" kern="10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3 </a:t>
            </a:r>
            <a:r>
              <a:rPr lang="es-MX" sz="1400" kern="1000" dirty="0" err="1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days</a:t>
            </a:r>
            <a:endParaRPr lang="es-MX" sz="1400" kern="10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教学准备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" name="9 Rectángulo redondeado"/>
          <p:cNvSpPr>
            <a:spLocks noChangeAspect="1"/>
          </p:cNvSpPr>
          <p:nvPr/>
        </p:nvSpPr>
        <p:spPr>
          <a:xfrm>
            <a:off x="6475641" y="1809008"/>
            <a:ext cx="710445" cy="710445"/>
          </a:xfrm>
          <a:prstGeom prst="roundRect">
            <a:avLst>
              <a:gd name="adj" fmla="val 722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s-ES" sz="3000" dirty="0">
              <a:solidFill>
                <a:schemeClr val="tx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10 Rectángulo redondeado"/>
          <p:cNvSpPr>
            <a:spLocks noChangeAspect="1"/>
          </p:cNvSpPr>
          <p:nvPr/>
        </p:nvSpPr>
        <p:spPr>
          <a:xfrm>
            <a:off x="6475641" y="3069002"/>
            <a:ext cx="710445" cy="710445"/>
          </a:xfrm>
          <a:prstGeom prst="roundRect">
            <a:avLst>
              <a:gd name="adj" fmla="val 722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s-ES" sz="3000" dirty="0">
              <a:solidFill>
                <a:schemeClr val="tx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Textbox 1"/>
          <p:cNvSpPr/>
          <p:nvPr/>
        </p:nvSpPr>
        <p:spPr>
          <a:xfrm>
            <a:off x="7519323" y="1809008"/>
            <a:ext cx="2677488" cy="602158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1" spc="300" dirty="0"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ea typeface="Open Sans Condensed" panose="020B0604020202020204" charset="0"/>
              <a:cs typeface="Open Sans Condensed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7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7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7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700" spc="300" dirty="0">
              <a:solidFill>
                <a:schemeClr val="bg2"/>
              </a:solidFill>
            </a:endParaRPr>
          </a:p>
        </p:txBody>
      </p:sp>
      <p:sp>
        <p:nvSpPr>
          <p:cNvPr id="7" name="Textbox 1"/>
          <p:cNvSpPr/>
          <p:nvPr/>
        </p:nvSpPr>
        <p:spPr>
          <a:xfrm>
            <a:off x="7518166" y="3069002"/>
            <a:ext cx="2678580" cy="602158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1" spc="300" dirty="0"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ea typeface="Open Sans Condensed" panose="020B0604020202020204" charset="0"/>
              <a:cs typeface="Open Sans Condensed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7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7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7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700" spc="300" dirty="0">
              <a:solidFill>
                <a:schemeClr val="bg2"/>
              </a:solidFill>
            </a:endParaRPr>
          </a:p>
        </p:txBody>
      </p:sp>
      <p:sp>
        <p:nvSpPr>
          <p:cNvPr id="8" name="Textbox 1"/>
          <p:cNvSpPr/>
          <p:nvPr/>
        </p:nvSpPr>
        <p:spPr>
          <a:xfrm>
            <a:off x="7518166" y="4328996"/>
            <a:ext cx="2678580" cy="602158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1" spc="300" dirty="0"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ea typeface="Open Sans Condensed" panose="020B0604020202020204" charset="0"/>
              <a:cs typeface="Open Sans Condensed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7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7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7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700" spc="300" dirty="0">
              <a:solidFill>
                <a:schemeClr val="bg2"/>
              </a:solidFill>
            </a:endParaRPr>
          </a:p>
        </p:txBody>
      </p:sp>
      <p:sp>
        <p:nvSpPr>
          <p:cNvPr id="9" name="18 Rectángulo redondeado"/>
          <p:cNvSpPr>
            <a:spLocks noChangeAspect="1"/>
          </p:cNvSpPr>
          <p:nvPr/>
        </p:nvSpPr>
        <p:spPr>
          <a:xfrm>
            <a:off x="6475641" y="4328996"/>
            <a:ext cx="710445" cy="710445"/>
          </a:xfrm>
          <a:prstGeom prst="roundRect">
            <a:avLst>
              <a:gd name="adj" fmla="val 722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3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s-SV" sz="3000" dirty="0">
              <a:solidFill>
                <a:schemeClr val="tx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Freeform 55"/>
          <p:cNvSpPr/>
          <p:nvPr/>
        </p:nvSpPr>
        <p:spPr bwMode="auto">
          <a:xfrm>
            <a:off x="2257150" y="3252953"/>
            <a:ext cx="2294264" cy="1670602"/>
          </a:xfrm>
          <a:custGeom>
            <a:avLst/>
            <a:gdLst>
              <a:gd name="T0" fmla="*/ 904 w 3131"/>
              <a:gd name="T1" fmla="*/ 2 h 2280"/>
              <a:gd name="T2" fmla="*/ 838 w 3131"/>
              <a:gd name="T3" fmla="*/ 208 h 2280"/>
              <a:gd name="T4" fmla="*/ 816 w 3131"/>
              <a:gd name="T5" fmla="*/ 404 h 2280"/>
              <a:gd name="T6" fmla="*/ 832 w 3131"/>
              <a:gd name="T7" fmla="*/ 588 h 2280"/>
              <a:gd name="T8" fmla="*/ 882 w 3131"/>
              <a:gd name="T9" fmla="*/ 757 h 2280"/>
              <a:gd name="T10" fmla="*/ 962 w 3131"/>
              <a:gd name="T11" fmla="*/ 910 h 2280"/>
              <a:gd name="T12" fmla="*/ 1069 w 3131"/>
              <a:gd name="T13" fmla="*/ 1046 h 2280"/>
              <a:gd name="T14" fmla="*/ 1197 w 3131"/>
              <a:gd name="T15" fmla="*/ 1162 h 2280"/>
              <a:gd name="T16" fmla="*/ 1354 w 3131"/>
              <a:gd name="T17" fmla="*/ 1265 h 2280"/>
              <a:gd name="T18" fmla="*/ 1538 w 3131"/>
              <a:gd name="T19" fmla="*/ 1345 h 2280"/>
              <a:gd name="T20" fmla="*/ 1736 w 3131"/>
              <a:gd name="T21" fmla="*/ 1395 h 2280"/>
              <a:gd name="T22" fmla="*/ 1942 w 3131"/>
              <a:gd name="T23" fmla="*/ 1411 h 2280"/>
              <a:gd name="T24" fmla="*/ 2153 w 3131"/>
              <a:gd name="T25" fmla="*/ 1389 h 2280"/>
              <a:gd name="T26" fmla="*/ 2361 w 3131"/>
              <a:gd name="T27" fmla="*/ 1331 h 2280"/>
              <a:gd name="T28" fmla="*/ 2564 w 3131"/>
              <a:gd name="T29" fmla="*/ 1228 h 2280"/>
              <a:gd name="T30" fmla="*/ 2719 w 3131"/>
              <a:gd name="T31" fmla="*/ 1104 h 2280"/>
              <a:gd name="T32" fmla="*/ 2813 w 3131"/>
              <a:gd name="T33" fmla="*/ 972 h 2280"/>
              <a:gd name="T34" fmla="*/ 2871 w 3131"/>
              <a:gd name="T35" fmla="*/ 819 h 2280"/>
              <a:gd name="T36" fmla="*/ 2892 w 3131"/>
              <a:gd name="T37" fmla="*/ 652 h 2280"/>
              <a:gd name="T38" fmla="*/ 2873 w 3131"/>
              <a:gd name="T39" fmla="*/ 489 h 2280"/>
              <a:gd name="T40" fmla="*/ 2818 w 3131"/>
              <a:gd name="T41" fmla="*/ 344 h 2280"/>
              <a:gd name="T42" fmla="*/ 2733 w 3131"/>
              <a:gd name="T43" fmla="*/ 217 h 2280"/>
              <a:gd name="T44" fmla="*/ 2621 w 3131"/>
              <a:gd name="T45" fmla="*/ 111 h 2280"/>
              <a:gd name="T46" fmla="*/ 2636 w 3131"/>
              <a:gd name="T47" fmla="*/ 122 h 2280"/>
              <a:gd name="T48" fmla="*/ 2778 w 3131"/>
              <a:gd name="T49" fmla="*/ 248 h 2280"/>
              <a:gd name="T50" fmla="*/ 2898 w 3131"/>
              <a:gd name="T51" fmla="*/ 396 h 2280"/>
              <a:gd name="T52" fmla="*/ 2991 w 3131"/>
              <a:gd name="T53" fmla="*/ 559 h 2280"/>
              <a:gd name="T54" fmla="*/ 3061 w 3131"/>
              <a:gd name="T55" fmla="*/ 733 h 2280"/>
              <a:gd name="T56" fmla="*/ 3107 w 3131"/>
              <a:gd name="T57" fmla="*/ 916 h 2280"/>
              <a:gd name="T58" fmla="*/ 3129 w 3131"/>
              <a:gd name="T59" fmla="*/ 1100 h 2280"/>
              <a:gd name="T60" fmla="*/ 3127 w 3131"/>
              <a:gd name="T61" fmla="*/ 1286 h 2280"/>
              <a:gd name="T62" fmla="*/ 3100 w 3131"/>
              <a:gd name="T63" fmla="*/ 1467 h 2280"/>
              <a:gd name="T64" fmla="*/ 3049 w 3131"/>
              <a:gd name="T65" fmla="*/ 1637 h 2280"/>
              <a:gd name="T66" fmla="*/ 2976 w 3131"/>
              <a:gd name="T67" fmla="*/ 1799 h 2280"/>
              <a:gd name="T68" fmla="*/ 2879 w 3131"/>
              <a:gd name="T69" fmla="*/ 1942 h 2280"/>
              <a:gd name="T70" fmla="*/ 2756 w 3131"/>
              <a:gd name="T71" fmla="*/ 2064 h 2280"/>
              <a:gd name="T72" fmla="*/ 2611 w 3131"/>
              <a:gd name="T73" fmla="*/ 2163 h 2280"/>
              <a:gd name="T74" fmla="*/ 2442 w 3131"/>
              <a:gd name="T75" fmla="*/ 2235 h 2280"/>
              <a:gd name="T76" fmla="*/ 2248 w 3131"/>
              <a:gd name="T77" fmla="*/ 2274 h 2280"/>
              <a:gd name="T78" fmla="*/ 2143 w 3131"/>
              <a:gd name="T79" fmla="*/ 2280 h 2280"/>
              <a:gd name="T80" fmla="*/ 475 w 3131"/>
              <a:gd name="T81" fmla="*/ 2274 h 2280"/>
              <a:gd name="T82" fmla="*/ 324 w 3131"/>
              <a:gd name="T83" fmla="*/ 2227 h 2280"/>
              <a:gd name="T84" fmla="*/ 192 w 3131"/>
              <a:gd name="T85" fmla="*/ 2142 h 2280"/>
              <a:gd name="T86" fmla="*/ 91 w 3131"/>
              <a:gd name="T87" fmla="*/ 2025 h 2280"/>
              <a:gd name="T88" fmla="*/ 25 w 3131"/>
              <a:gd name="T89" fmla="*/ 1882 h 2280"/>
              <a:gd name="T90" fmla="*/ 0 w 3131"/>
              <a:gd name="T91" fmla="*/ 1721 h 2280"/>
              <a:gd name="T92" fmla="*/ 19 w 3131"/>
              <a:gd name="T93" fmla="*/ 1575 h 2280"/>
              <a:gd name="T94" fmla="*/ 73 w 3131"/>
              <a:gd name="T95" fmla="*/ 1443 h 2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31" h="2280">
                <a:moveTo>
                  <a:pt x="904" y="0"/>
                </a:moveTo>
                <a:lnTo>
                  <a:pt x="904" y="2"/>
                </a:lnTo>
                <a:lnTo>
                  <a:pt x="865" y="107"/>
                </a:lnTo>
                <a:lnTo>
                  <a:pt x="838" y="208"/>
                </a:lnTo>
                <a:lnTo>
                  <a:pt x="822" y="309"/>
                </a:lnTo>
                <a:lnTo>
                  <a:pt x="816" y="404"/>
                </a:lnTo>
                <a:lnTo>
                  <a:pt x="818" y="497"/>
                </a:lnTo>
                <a:lnTo>
                  <a:pt x="832" y="588"/>
                </a:lnTo>
                <a:lnTo>
                  <a:pt x="853" y="673"/>
                </a:lnTo>
                <a:lnTo>
                  <a:pt x="882" y="757"/>
                </a:lnTo>
                <a:lnTo>
                  <a:pt x="917" y="834"/>
                </a:lnTo>
                <a:lnTo>
                  <a:pt x="962" y="910"/>
                </a:lnTo>
                <a:lnTo>
                  <a:pt x="1012" y="980"/>
                </a:lnTo>
                <a:lnTo>
                  <a:pt x="1069" y="1046"/>
                </a:lnTo>
                <a:lnTo>
                  <a:pt x="1131" y="1106"/>
                </a:lnTo>
                <a:lnTo>
                  <a:pt x="1197" y="1162"/>
                </a:lnTo>
                <a:lnTo>
                  <a:pt x="1268" y="1213"/>
                </a:lnTo>
                <a:lnTo>
                  <a:pt x="1354" y="1265"/>
                </a:lnTo>
                <a:lnTo>
                  <a:pt x="1445" y="1308"/>
                </a:lnTo>
                <a:lnTo>
                  <a:pt x="1538" y="1345"/>
                </a:lnTo>
                <a:lnTo>
                  <a:pt x="1635" y="1374"/>
                </a:lnTo>
                <a:lnTo>
                  <a:pt x="1736" y="1395"/>
                </a:lnTo>
                <a:lnTo>
                  <a:pt x="1839" y="1407"/>
                </a:lnTo>
                <a:lnTo>
                  <a:pt x="1942" y="1411"/>
                </a:lnTo>
                <a:lnTo>
                  <a:pt x="2046" y="1405"/>
                </a:lnTo>
                <a:lnTo>
                  <a:pt x="2153" y="1389"/>
                </a:lnTo>
                <a:lnTo>
                  <a:pt x="2258" y="1366"/>
                </a:lnTo>
                <a:lnTo>
                  <a:pt x="2361" y="1331"/>
                </a:lnTo>
                <a:lnTo>
                  <a:pt x="2463" y="1284"/>
                </a:lnTo>
                <a:lnTo>
                  <a:pt x="2564" y="1228"/>
                </a:lnTo>
                <a:lnTo>
                  <a:pt x="2661" y="1160"/>
                </a:lnTo>
                <a:lnTo>
                  <a:pt x="2719" y="1104"/>
                </a:lnTo>
                <a:lnTo>
                  <a:pt x="2770" y="1040"/>
                </a:lnTo>
                <a:lnTo>
                  <a:pt x="2813" y="972"/>
                </a:lnTo>
                <a:lnTo>
                  <a:pt x="2846" y="898"/>
                </a:lnTo>
                <a:lnTo>
                  <a:pt x="2871" y="819"/>
                </a:lnTo>
                <a:lnTo>
                  <a:pt x="2886" y="737"/>
                </a:lnTo>
                <a:lnTo>
                  <a:pt x="2892" y="652"/>
                </a:lnTo>
                <a:lnTo>
                  <a:pt x="2888" y="567"/>
                </a:lnTo>
                <a:lnTo>
                  <a:pt x="2873" y="489"/>
                </a:lnTo>
                <a:lnTo>
                  <a:pt x="2849" y="413"/>
                </a:lnTo>
                <a:lnTo>
                  <a:pt x="2818" y="344"/>
                </a:lnTo>
                <a:lnTo>
                  <a:pt x="2780" y="278"/>
                </a:lnTo>
                <a:lnTo>
                  <a:pt x="2733" y="217"/>
                </a:lnTo>
                <a:lnTo>
                  <a:pt x="2679" y="161"/>
                </a:lnTo>
                <a:lnTo>
                  <a:pt x="2621" y="111"/>
                </a:lnTo>
                <a:lnTo>
                  <a:pt x="2555" y="66"/>
                </a:lnTo>
                <a:lnTo>
                  <a:pt x="2636" y="122"/>
                </a:lnTo>
                <a:lnTo>
                  <a:pt x="2710" y="182"/>
                </a:lnTo>
                <a:lnTo>
                  <a:pt x="2778" y="248"/>
                </a:lnTo>
                <a:lnTo>
                  <a:pt x="2842" y="320"/>
                </a:lnTo>
                <a:lnTo>
                  <a:pt x="2898" y="396"/>
                </a:lnTo>
                <a:lnTo>
                  <a:pt x="2946" y="475"/>
                </a:lnTo>
                <a:lnTo>
                  <a:pt x="2991" y="559"/>
                </a:lnTo>
                <a:lnTo>
                  <a:pt x="3030" y="644"/>
                </a:lnTo>
                <a:lnTo>
                  <a:pt x="3061" y="733"/>
                </a:lnTo>
                <a:lnTo>
                  <a:pt x="3088" y="823"/>
                </a:lnTo>
                <a:lnTo>
                  <a:pt x="3107" y="916"/>
                </a:lnTo>
                <a:lnTo>
                  <a:pt x="3121" y="1007"/>
                </a:lnTo>
                <a:lnTo>
                  <a:pt x="3129" y="1100"/>
                </a:lnTo>
                <a:lnTo>
                  <a:pt x="3131" y="1193"/>
                </a:lnTo>
                <a:lnTo>
                  <a:pt x="3127" y="1286"/>
                </a:lnTo>
                <a:lnTo>
                  <a:pt x="3117" y="1376"/>
                </a:lnTo>
                <a:lnTo>
                  <a:pt x="3100" y="1467"/>
                </a:lnTo>
                <a:lnTo>
                  <a:pt x="3078" y="1554"/>
                </a:lnTo>
                <a:lnTo>
                  <a:pt x="3049" y="1637"/>
                </a:lnTo>
                <a:lnTo>
                  <a:pt x="3016" y="1721"/>
                </a:lnTo>
                <a:lnTo>
                  <a:pt x="2976" y="1799"/>
                </a:lnTo>
                <a:lnTo>
                  <a:pt x="2929" y="1872"/>
                </a:lnTo>
                <a:lnTo>
                  <a:pt x="2879" y="1942"/>
                </a:lnTo>
                <a:lnTo>
                  <a:pt x="2820" y="2006"/>
                </a:lnTo>
                <a:lnTo>
                  <a:pt x="2756" y="2064"/>
                </a:lnTo>
                <a:lnTo>
                  <a:pt x="2686" y="2119"/>
                </a:lnTo>
                <a:lnTo>
                  <a:pt x="2611" y="2163"/>
                </a:lnTo>
                <a:lnTo>
                  <a:pt x="2529" y="2204"/>
                </a:lnTo>
                <a:lnTo>
                  <a:pt x="2442" y="2235"/>
                </a:lnTo>
                <a:lnTo>
                  <a:pt x="2347" y="2258"/>
                </a:lnTo>
                <a:lnTo>
                  <a:pt x="2248" y="2274"/>
                </a:lnTo>
                <a:lnTo>
                  <a:pt x="2143" y="2280"/>
                </a:lnTo>
                <a:lnTo>
                  <a:pt x="2143" y="2280"/>
                </a:lnTo>
                <a:lnTo>
                  <a:pt x="558" y="2280"/>
                </a:lnTo>
                <a:lnTo>
                  <a:pt x="475" y="2274"/>
                </a:lnTo>
                <a:lnTo>
                  <a:pt x="397" y="2256"/>
                </a:lnTo>
                <a:lnTo>
                  <a:pt x="324" y="2227"/>
                </a:lnTo>
                <a:lnTo>
                  <a:pt x="254" y="2190"/>
                </a:lnTo>
                <a:lnTo>
                  <a:pt x="192" y="2142"/>
                </a:lnTo>
                <a:lnTo>
                  <a:pt x="137" y="2088"/>
                </a:lnTo>
                <a:lnTo>
                  <a:pt x="91" y="2025"/>
                </a:lnTo>
                <a:lnTo>
                  <a:pt x="52" y="1958"/>
                </a:lnTo>
                <a:lnTo>
                  <a:pt x="25" y="1882"/>
                </a:lnTo>
                <a:lnTo>
                  <a:pt x="7" y="1804"/>
                </a:lnTo>
                <a:lnTo>
                  <a:pt x="0" y="1721"/>
                </a:lnTo>
                <a:lnTo>
                  <a:pt x="5" y="1647"/>
                </a:lnTo>
                <a:lnTo>
                  <a:pt x="19" y="1575"/>
                </a:lnTo>
                <a:lnTo>
                  <a:pt x="42" y="1508"/>
                </a:lnTo>
                <a:lnTo>
                  <a:pt x="73" y="1443"/>
                </a:lnTo>
                <a:lnTo>
                  <a:pt x="904" y="0"/>
                </a:lnTo>
                <a:close/>
              </a:path>
            </a:pathLst>
          </a:custGeom>
          <a:solidFill>
            <a:schemeClr val="accent3"/>
          </a:solidFill>
          <a:ln w="76200">
            <a:solidFill>
              <a:schemeClr val="bg1"/>
            </a:solidFill>
          </a:ln>
          <a:effectLst>
            <a:reflection blurRad="6350" stA="50000" endA="300" endPos="38500" dist="50800" dir="5400000" sy="-100000" algn="bl" rotWithShape="0"/>
          </a:effectLst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1" name="Freeform 56"/>
          <p:cNvSpPr>
            <a:spLocks noEditPoints="1"/>
          </p:cNvSpPr>
          <p:nvPr/>
        </p:nvSpPr>
        <p:spPr bwMode="auto">
          <a:xfrm>
            <a:off x="2852149" y="1989007"/>
            <a:ext cx="1987972" cy="2296348"/>
          </a:xfrm>
          <a:custGeom>
            <a:avLst/>
            <a:gdLst>
              <a:gd name="T0" fmla="*/ 1768 w 2713"/>
              <a:gd name="T1" fmla="*/ 2947 h 3134"/>
              <a:gd name="T2" fmla="*/ 1828 w 2713"/>
              <a:gd name="T3" fmla="*/ 2903 h 3134"/>
              <a:gd name="T4" fmla="*/ 1481 w 2713"/>
              <a:gd name="T5" fmla="*/ 4 h 3134"/>
              <a:gd name="T6" fmla="*/ 1620 w 2713"/>
              <a:gd name="T7" fmla="*/ 43 h 3134"/>
              <a:gd name="T8" fmla="*/ 1743 w 2713"/>
              <a:gd name="T9" fmla="*/ 115 h 3134"/>
              <a:gd name="T10" fmla="*/ 1843 w 2713"/>
              <a:gd name="T11" fmla="*/ 214 h 3134"/>
              <a:gd name="T12" fmla="*/ 2713 w 2713"/>
              <a:gd name="T13" fmla="*/ 1715 h 3134"/>
              <a:gd name="T14" fmla="*/ 2652 w 2713"/>
              <a:gd name="T15" fmla="*/ 1624 h 3134"/>
              <a:gd name="T16" fmla="*/ 2522 w 2713"/>
              <a:gd name="T17" fmla="*/ 1469 h 3134"/>
              <a:gd name="T18" fmla="*/ 2375 w 2713"/>
              <a:gd name="T19" fmla="*/ 1353 h 3134"/>
              <a:gd name="T20" fmla="*/ 2218 w 2713"/>
              <a:gd name="T21" fmla="*/ 1271 h 3134"/>
              <a:gd name="T22" fmla="*/ 2051 w 2713"/>
              <a:gd name="T23" fmla="*/ 1225 h 3134"/>
              <a:gd name="T24" fmla="*/ 1880 w 2713"/>
              <a:gd name="T25" fmla="*/ 1209 h 3134"/>
              <a:gd name="T26" fmla="*/ 1710 w 2713"/>
              <a:gd name="T27" fmla="*/ 1225 h 3134"/>
              <a:gd name="T28" fmla="*/ 1543 w 2713"/>
              <a:gd name="T29" fmla="*/ 1267 h 3134"/>
              <a:gd name="T30" fmla="*/ 1382 w 2713"/>
              <a:gd name="T31" fmla="*/ 1335 h 3134"/>
              <a:gd name="T32" fmla="*/ 1228 w 2713"/>
              <a:gd name="T33" fmla="*/ 1428 h 3134"/>
              <a:gd name="T34" fmla="*/ 1091 w 2713"/>
              <a:gd name="T35" fmla="*/ 1543 h 3134"/>
              <a:gd name="T36" fmla="*/ 970 w 2713"/>
              <a:gd name="T37" fmla="*/ 1679 h 3134"/>
              <a:gd name="T38" fmla="*/ 870 w 2713"/>
              <a:gd name="T39" fmla="*/ 1830 h 3134"/>
              <a:gd name="T40" fmla="*/ 794 w 2713"/>
              <a:gd name="T41" fmla="*/ 1999 h 3134"/>
              <a:gd name="T42" fmla="*/ 745 w 2713"/>
              <a:gd name="T43" fmla="*/ 2181 h 3134"/>
              <a:gd name="T44" fmla="*/ 730 w 2713"/>
              <a:gd name="T45" fmla="*/ 2377 h 3134"/>
              <a:gd name="T46" fmla="*/ 749 w 2713"/>
              <a:gd name="T47" fmla="*/ 2542 h 3134"/>
              <a:gd name="T48" fmla="*/ 807 w 2713"/>
              <a:gd name="T49" fmla="*/ 2693 h 3134"/>
              <a:gd name="T50" fmla="*/ 899 w 2713"/>
              <a:gd name="T51" fmla="*/ 2825 h 3134"/>
              <a:gd name="T52" fmla="*/ 1019 w 2713"/>
              <a:gd name="T53" fmla="*/ 2932 h 3134"/>
              <a:gd name="T54" fmla="*/ 1161 w 2713"/>
              <a:gd name="T55" fmla="*/ 3007 h 3134"/>
              <a:gd name="T56" fmla="*/ 1320 w 2713"/>
              <a:gd name="T57" fmla="*/ 3046 h 3134"/>
              <a:gd name="T58" fmla="*/ 1485 w 2713"/>
              <a:gd name="T59" fmla="*/ 3048 h 3134"/>
              <a:gd name="T60" fmla="*/ 1632 w 2713"/>
              <a:gd name="T61" fmla="*/ 3013 h 3134"/>
              <a:gd name="T62" fmla="*/ 1752 w 2713"/>
              <a:gd name="T63" fmla="*/ 2955 h 3134"/>
              <a:gd name="T64" fmla="*/ 1649 w 2713"/>
              <a:gd name="T65" fmla="*/ 3013 h 3134"/>
              <a:gd name="T66" fmla="*/ 1461 w 2713"/>
              <a:gd name="T67" fmla="*/ 3087 h 3134"/>
              <a:gd name="T68" fmla="*/ 1267 w 2713"/>
              <a:gd name="T69" fmla="*/ 3126 h 3134"/>
              <a:gd name="T70" fmla="*/ 1071 w 2713"/>
              <a:gd name="T71" fmla="*/ 3134 h 3134"/>
              <a:gd name="T72" fmla="*/ 877 w 2713"/>
              <a:gd name="T73" fmla="*/ 3108 h 3134"/>
              <a:gd name="T74" fmla="*/ 693 w 2713"/>
              <a:gd name="T75" fmla="*/ 3056 h 3134"/>
              <a:gd name="T76" fmla="*/ 520 w 2713"/>
              <a:gd name="T77" fmla="*/ 2976 h 3134"/>
              <a:gd name="T78" fmla="*/ 365 w 2713"/>
              <a:gd name="T79" fmla="*/ 2872 h 3134"/>
              <a:gd name="T80" fmla="*/ 231 w 2713"/>
              <a:gd name="T81" fmla="*/ 2746 h 3134"/>
              <a:gd name="T82" fmla="*/ 123 w 2713"/>
              <a:gd name="T83" fmla="*/ 2596 h 3134"/>
              <a:gd name="T84" fmla="*/ 47 w 2713"/>
              <a:gd name="T85" fmla="*/ 2429 h 3134"/>
              <a:gd name="T86" fmla="*/ 6 w 2713"/>
              <a:gd name="T87" fmla="*/ 2247 h 3134"/>
              <a:gd name="T88" fmla="*/ 6 w 2713"/>
              <a:gd name="T89" fmla="*/ 2047 h 3134"/>
              <a:gd name="T90" fmla="*/ 51 w 2713"/>
              <a:gd name="T91" fmla="*/ 1836 h 3134"/>
              <a:gd name="T92" fmla="*/ 92 w 2713"/>
              <a:gd name="T93" fmla="*/ 1725 h 3134"/>
              <a:gd name="T94" fmla="*/ 959 w 2713"/>
              <a:gd name="T95" fmla="*/ 222 h 3134"/>
              <a:gd name="T96" fmla="*/ 1060 w 2713"/>
              <a:gd name="T97" fmla="*/ 119 h 3134"/>
              <a:gd name="T98" fmla="*/ 1186 w 2713"/>
              <a:gd name="T99" fmla="*/ 45 h 3134"/>
              <a:gd name="T100" fmla="*/ 1327 w 2713"/>
              <a:gd name="T101" fmla="*/ 6 h 3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713" h="3134">
                <a:moveTo>
                  <a:pt x="1828" y="2903"/>
                </a:moveTo>
                <a:lnTo>
                  <a:pt x="1768" y="2947"/>
                </a:lnTo>
                <a:lnTo>
                  <a:pt x="1752" y="2955"/>
                </a:lnTo>
                <a:lnTo>
                  <a:pt x="1828" y="2903"/>
                </a:lnTo>
                <a:close/>
                <a:moveTo>
                  <a:pt x="1403" y="0"/>
                </a:moveTo>
                <a:lnTo>
                  <a:pt x="1481" y="4"/>
                </a:lnTo>
                <a:lnTo>
                  <a:pt x="1552" y="20"/>
                </a:lnTo>
                <a:lnTo>
                  <a:pt x="1620" y="43"/>
                </a:lnTo>
                <a:lnTo>
                  <a:pt x="1684" y="76"/>
                </a:lnTo>
                <a:lnTo>
                  <a:pt x="1743" y="115"/>
                </a:lnTo>
                <a:lnTo>
                  <a:pt x="1797" y="161"/>
                </a:lnTo>
                <a:lnTo>
                  <a:pt x="1843" y="214"/>
                </a:lnTo>
                <a:lnTo>
                  <a:pt x="1884" y="272"/>
                </a:lnTo>
                <a:lnTo>
                  <a:pt x="2713" y="1715"/>
                </a:lnTo>
                <a:lnTo>
                  <a:pt x="2713" y="1715"/>
                </a:lnTo>
                <a:lnTo>
                  <a:pt x="2652" y="1624"/>
                </a:lnTo>
                <a:lnTo>
                  <a:pt x="2590" y="1541"/>
                </a:lnTo>
                <a:lnTo>
                  <a:pt x="2522" y="1469"/>
                </a:lnTo>
                <a:lnTo>
                  <a:pt x="2451" y="1407"/>
                </a:lnTo>
                <a:lnTo>
                  <a:pt x="2375" y="1353"/>
                </a:lnTo>
                <a:lnTo>
                  <a:pt x="2297" y="1308"/>
                </a:lnTo>
                <a:lnTo>
                  <a:pt x="2218" y="1271"/>
                </a:lnTo>
                <a:lnTo>
                  <a:pt x="2134" y="1244"/>
                </a:lnTo>
                <a:lnTo>
                  <a:pt x="2051" y="1225"/>
                </a:lnTo>
                <a:lnTo>
                  <a:pt x="1966" y="1213"/>
                </a:lnTo>
                <a:lnTo>
                  <a:pt x="1880" y="1209"/>
                </a:lnTo>
                <a:lnTo>
                  <a:pt x="1795" y="1213"/>
                </a:lnTo>
                <a:lnTo>
                  <a:pt x="1710" y="1225"/>
                </a:lnTo>
                <a:lnTo>
                  <a:pt x="1626" y="1242"/>
                </a:lnTo>
                <a:lnTo>
                  <a:pt x="1543" y="1267"/>
                </a:lnTo>
                <a:lnTo>
                  <a:pt x="1461" y="1298"/>
                </a:lnTo>
                <a:lnTo>
                  <a:pt x="1382" y="1335"/>
                </a:lnTo>
                <a:lnTo>
                  <a:pt x="1304" y="1380"/>
                </a:lnTo>
                <a:lnTo>
                  <a:pt x="1228" y="1428"/>
                </a:lnTo>
                <a:lnTo>
                  <a:pt x="1159" y="1483"/>
                </a:lnTo>
                <a:lnTo>
                  <a:pt x="1091" y="1543"/>
                </a:lnTo>
                <a:lnTo>
                  <a:pt x="1029" y="1609"/>
                </a:lnTo>
                <a:lnTo>
                  <a:pt x="970" y="1679"/>
                </a:lnTo>
                <a:lnTo>
                  <a:pt x="918" y="1752"/>
                </a:lnTo>
                <a:lnTo>
                  <a:pt x="870" y="1830"/>
                </a:lnTo>
                <a:lnTo>
                  <a:pt x="829" y="1913"/>
                </a:lnTo>
                <a:lnTo>
                  <a:pt x="794" y="1999"/>
                </a:lnTo>
                <a:lnTo>
                  <a:pt x="767" y="2088"/>
                </a:lnTo>
                <a:lnTo>
                  <a:pt x="745" y="2181"/>
                </a:lnTo>
                <a:lnTo>
                  <a:pt x="734" y="2278"/>
                </a:lnTo>
                <a:lnTo>
                  <a:pt x="730" y="2377"/>
                </a:lnTo>
                <a:lnTo>
                  <a:pt x="734" y="2460"/>
                </a:lnTo>
                <a:lnTo>
                  <a:pt x="749" y="2542"/>
                </a:lnTo>
                <a:lnTo>
                  <a:pt x="775" y="2621"/>
                </a:lnTo>
                <a:lnTo>
                  <a:pt x="807" y="2693"/>
                </a:lnTo>
                <a:lnTo>
                  <a:pt x="850" y="2763"/>
                </a:lnTo>
                <a:lnTo>
                  <a:pt x="899" y="2825"/>
                </a:lnTo>
                <a:lnTo>
                  <a:pt x="957" y="2881"/>
                </a:lnTo>
                <a:lnTo>
                  <a:pt x="1019" y="2932"/>
                </a:lnTo>
                <a:lnTo>
                  <a:pt x="1087" y="2973"/>
                </a:lnTo>
                <a:lnTo>
                  <a:pt x="1161" y="3007"/>
                </a:lnTo>
                <a:lnTo>
                  <a:pt x="1238" y="3031"/>
                </a:lnTo>
                <a:lnTo>
                  <a:pt x="1320" y="3046"/>
                </a:lnTo>
                <a:lnTo>
                  <a:pt x="1403" y="3052"/>
                </a:lnTo>
                <a:lnTo>
                  <a:pt x="1485" y="3048"/>
                </a:lnTo>
                <a:lnTo>
                  <a:pt x="1560" y="3035"/>
                </a:lnTo>
                <a:lnTo>
                  <a:pt x="1632" y="3013"/>
                </a:lnTo>
                <a:lnTo>
                  <a:pt x="1702" y="2984"/>
                </a:lnTo>
                <a:lnTo>
                  <a:pt x="1752" y="2955"/>
                </a:lnTo>
                <a:lnTo>
                  <a:pt x="1741" y="2963"/>
                </a:lnTo>
                <a:lnTo>
                  <a:pt x="1649" y="3013"/>
                </a:lnTo>
                <a:lnTo>
                  <a:pt x="1556" y="3056"/>
                </a:lnTo>
                <a:lnTo>
                  <a:pt x="1461" y="3087"/>
                </a:lnTo>
                <a:lnTo>
                  <a:pt x="1364" y="3112"/>
                </a:lnTo>
                <a:lnTo>
                  <a:pt x="1267" y="3126"/>
                </a:lnTo>
                <a:lnTo>
                  <a:pt x="1168" y="3134"/>
                </a:lnTo>
                <a:lnTo>
                  <a:pt x="1071" y="3134"/>
                </a:lnTo>
                <a:lnTo>
                  <a:pt x="974" y="3124"/>
                </a:lnTo>
                <a:lnTo>
                  <a:pt x="877" y="3108"/>
                </a:lnTo>
                <a:lnTo>
                  <a:pt x="784" y="3085"/>
                </a:lnTo>
                <a:lnTo>
                  <a:pt x="693" y="3056"/>
                </a:lnTo>
                <a:lnTo>
                  <a:pt x="604" y="3019"/>
                </a:lnTo>
                <a:lnTo>
                  <a:pt x="520" y="2976"/>
                </a:lnTo>
                <a:lnTo>
                  <a:pt x="441" y="2928"/>
                </a:lnTo>
                <a:lnTo>
                  <a:pt x="365" y="2872"/>
                </a:lnTo>
                <a:lnTo>
                  <a:pt x="295" y="2812"/>
                </a:lnTo>
                <a:lnTo>
                  <a:pt x="231" y="2746"/>
                </a:lnTo>
                <a:lnTo>
                  <a:pt x="173" y="2674"/>
                </a:lnTo>
                <a:lnTo>
                  <a:pt x="123" y="2596"/>
                </a:lnTo>
                <a:lnTo>
                  <a:pt x="82" y="2515"/>
                </a:lnTo>
                <a:lnTo>
                  <a:pt x="47" y="2429"/>
                </a:lnTo>
                <a:lnTo>
                  <a:pt x="22" y="2340"/>
                </a:lnTo>
                <a:lnTo>
                  <a:pt x="6" y="2247"/>
                </a:lnTo>
                <a:lnTo>
                  <a:pt x="0" y="2148"/>
                </a:lnTo>
                <a:lnTo>
                  <a:pt x="6" y="2047"/>
                </a:lnTo>
                <a:lnTo>
                  <a:pt x="22" y="1944"/>
                </a:lnTo>
                <a:lnTo>
                  <a:pt x="51" y="1836"/>
                </a:lnTo>
                <a:lnTo>
                  <a:pt x="92" y="1727"/>
                </a:lnTo>
                <a:lnTo>
                  <a:pt x="92" y="1725"/>
                </a:lnTo>
                <a:lnTo>
                  <a:pt x="920" y="284"/>
                </a:lnTo>
                <a:lnTo>
                  <a:pt x="959" y="222"/>
                </a:lnTo>
                <a:lnTo>
                  <a:pt x="1005" y="167"/>
                </a:lnTo>
                <a:lnTo>
                  <a:pt x="1060" y="119"/>
                </a:lnTo>
                <a:lnTo>
                  <a:pt x="1120" y="78"/>
                </a:lnTo>
                <a:lnTo>
                  <a:pt x="1186" y="45"/>
                </a:lnTo>
                <a:lnTo>
                  <a:pt x="1254" y="20"/>
                </a:lnTo>
                <a:lnTo>
                  <a:pt x="1327" y="6"/>
                </a:lnTo>
                <a:lnTo>
                  <a:pt x="1403" y="0"/>
                </a:lnTo>
                <a:close/>
              </a:path>
            </a:pathLst>
          </a:custGeom>
          <a:solidFill>
            <a:schemeClr val="accent1"/>
          </a:solidFill>
          <a:ln w="76200">
            <a:solidFill>
              <a:schemeClr val="bg1"/>
            </a:solidFill>
          </a:ln>
          <a:effectLst/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2" name="Freeform 57"/>
          <p:cNvSpPr/>
          <p:nvPr/>
        </p:nvSpPr>
        <p:spPr bwMode="auto">
          <a:xfrm>
            <a:off x="3387062" y="2874868"/>
            <a:ext cx="2117670" cy="2048686"/>
          </a:xfrm>
          <a:custGeom>
            <a:avLst/>
            <a:gdLst>
              <a:gd name="T0" fmla="*/ 1236 w 2890"/>
              <a:gd name="T1" fmla="*/ 4 h 2796"/>
              <a:gd name="T2" fmla="*/ 1404 w 2890"/>
              <a:gd name="T3" fmla="*/ 35 h 2796"/>
              <a:gd name="T4" fmla="*/ 1567 w 2890"/>
              <a:gd name="T5" fmla="*/ 99 h 2796"/>
              <a:gd name="T6" fmla="*/ 1721 w 2890"/>
              <a:gd name="T7" fmla="*/ 198 h 2796"/>
              <a:gd name="T8" fmla="*/ 1860 w 2890"/>
              <a:gd name="T9" fmla="*/ 332 h 2796"/>
              <a:gd name="T10" fmla="*/ 1983 w 2890"/>
              <a:gd name="T11" fmla="*/ 506 h 2796"/>
              <a:gd name="T12" fmla="*/ 2817 w 2890"/>
              <a:gd name="T13" fmla="*/ 1959 h 2796"/>
              <a:gd name="T14" fmla="*/ 2871 w 2890"/>
              <a:gd name="T15" fmla="*/ 2091 h 2796"/>
              <a:gd name="T16" fmla="*/ 2890 w 2890"/>
              <a:gd name="T17" fmla="*/ 2237 h 2796"/>
              <a:gd name="T18" fmla="*/ 2867 w 2890"/>
              <a:gd name="T19" fmla="*/ 2398 h 2796"/>
              <a:gd name="T20" fmla="*/ 2801 w 2890"/>
              <a:gd name="T21" fmla="*/ 2541 h 2796"/>
              <a:gd name="T22" fmla="*/ 2698 w 2890"/>
              <a:gd name="T23" fmla="*/ 2658 h 2796"/>
              <a:gd name="T24" fmla="*/ 2568 w 2890"/>
              <a:gd name="T25" fmla="*/ 2743 h 2796"/>
              <a:gd name="T26" fmla="*/ 2415 w 2890"/>
              <a:gd name="T27" fmla="*/ 2790 h 2796"/>
              <a:gd name="T28" fmla="*/ 586 w 2890"/>
              <a:gd name="T29" fmla="*/ 2796 h 2796"/>
              <a:gd name="T30" fmla="*/ 788 w 2890"/>
              <a:gd name="T31" fmla="*/ 2778 h 2796"/>
              <a:gd name="T32" fmla="*/ 966 w 2890"/>
              <a:gd name="T33" fmla="*/ 2728 h 2796"/>
              <a:gd name="T34" fmla="*/ 1123 w 2890"/>
              <a:gd name="T35" fmla="*/ 2648 h 2796"/>
              <a:gd name="T36" fmla="*/ 1257 w 2890"/>
              <a:gd name="T37" fmla="*/ 2543 h 2796"/>
              <a:gd name="T38" fmla="*/ 1368 w 2890"/>
              <a:gd name="T39" fmla="*/ 2415 h 2796"/>
              <a:gd name="T40" fmla="*/ 1457 w 2890"/>
              <a:gd name="T41" fmla="*/ 2272 h 2796"/>
              <a:gd name="T42" fmla="*/ 1523 w 2890"/>
              <a:gd name="T43" fmla="*/ 2113 h 2796"/>
              <a:gd name="T44" fmla="*/ 1565 w 2890"/>
              <a:gd name="T45" fmla="*/ 1942 h 2796"/>
              <a:gd name="T46" fmla="*/ 1587 w 2890"/>
              <a:gd name="T47" fmla="*/ 1765 h 2796"/>
              <a:gd name="T48" fmla="*/ 1585 w 2890"/>
              <a:gd name="T49" fmla="*/ 1585 h 2796"/>
              <a:gd name="T50" fmla="*/ 1560 w 2890"/>
              <a:gd name="T51" fmla="*/ 1405 h 2796"/>
              <a:gd name="T52" fmla="*/ 1513 w 2890"/>
              <a:gd name="T53" fmla="*/ 1228 h 2796"/>
              <a:gd name="T54" fmla="*/ 1441 w 2890"/>
              <a:gd name="T55" fmla="*/ 1059 h 2796"/>
              <a:gd name="T56" fmla="*/ 1348 w 2890"/>
              <a:gd name="T57" fmla="*/ 902 h 2796"/>
              <a:gd name="T58" fmla="*/ 1232 w 2890"/>
              <a:gd name="T59" fmla="*/ 759 h 2796"/>
              <a:gd name="T60" fmla="*/ 1092 w 2890"/>
              <a:gd name="T61" fmla="*/ 636 h 2796"/>
              <a:gd name="T62" fmla="*/ 935 w 2890"/>
              <a:gd name="T63" fmla="*/ 543 h 2796"/>
              <a:gd name="T64" fmla="*/ 766 w 2890"/>
              <a:gd name="T65" fmla="*/ 497 h 2796"/>
              <a:gd name="T66" fmla="*/ 590 w 2890"/>
              <a:gd name="T67" fmla="*/ 497 h 2796"/>
              <a:gd name="T68" fmla="*/ 431 w 2890"/>
              <a:gd name="T69" fmla="*/ 537 h 2796"/>
              <a:gd name="T70" fmla="*/ 289 w 2890"/>
              <a:gd name="T71" fmla="*/ 613 h 2796"/>
              <a:gd name="T72" fmla="*/ 169 w 2890"/>
              <a:gd name="T73" fmla="*/ 718 h 2796"/>
              <a:gd name="T74" fmla="*/ 77 w 2890"/>
              <a:gd name="T75" fmla="*/ 850 h 2796"/>
              <a:gd name="T76" fmla="*/ 19 w 2890"/>
              <a:gd name="T77" fmla="*/ 1001 h 2796"/>
              <a:gd name="T78" fmla="*/ 0 w 2890"/>
              <a:gd name="T79" fmla="*/ 1168 h 2796"/>
              <a:gd name="T80" fmla="*/ 15 w 2890"/>
              <a:gd name="T81" fmla="*/ 972 h 2796"/>
              <a:gd name="T82" fmla="*/ 64 w 2890"/>
              <a:gd name="T83" fmla="*/ 790 h 2796"/>
              <a:gd name="T84" fmla="*/ 140 w 2890"/>
              <a:gd name="T85" fmla="*/ 621 h 2796"/>
              <a:gd name="T86" fmla="*/ 240 w 2890"/>
              <a:gd name="T87" fmla="*/ 470 h 2796"/>
              <a:gd name="T88" fmla="*/ 361 w 2890"/>
              <a:gd name="T89" fmla="*/ 334 h 2796"/>
              <a:gd name="T90" fmla="*/ 498 w 2890"/>
              <a:gd name="T91" fmla="*/ 219 h 2796"/>
              <a:gd name="T92" fmla="*/ 652 w 2890"/>
              <a:gd name="T93" fmla="*/ 126 h 2796"/>
              <a:gd name="T94" fmla="*/ 813 w 2890"/>
              <a:gd name="T95" fmla="*/ 58 h 2796"/>
              <a:gd name="T96" fmla="*/ 980 w 2890"/>
              <a:gd name="T97" fmla="*/ 16 h 2796"/>
              <a:gd name="T98" fmla="*/ 1150 w 2890"/>
              <a:gd name="T99" fmla="*/ 0 h 2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90" h="2796">
                <a:moveTo>
                  <a:pt x="1150" y="0"/>
                </a:moveTo>
                <a:lnTo>
                  <a:pt x="1236" y="4"/>
                </a:lnTo>
                <a:lnTo>
                  <a:pt x="1321" y="16"/>
                </a:lnTo>
                <a:lnTo>
                  <a:pt x="1404" y="35"/>
                </a:lnTo>
                <a:lnTo>
                  <a:pt x="1488" y="62"/>
                </a:lnTo>
                <a:lnTo>
                  <a:pt x="1567" y="99"/>
                </a:lnTo>
                <a:lnTo>
                  <a:pt x="1645" y="144"/>
                </a:lnTo>
                <a:lnTo>
                  <a:pt x="1721" y="198"/>
                </a:lnTo>
                <a:lnTo>
                  <a:pt x="1792" y="260"/>
                </a:lnTo>
                <a:lnTo>
                  <a:pt x="1860" y="332"/>
                </a:lnTo>
                <a:lnTo>
                  <a:pt x="1922" y="415"/>
                </a:lnTo>
                <a:lnTo>
                  <a:pt x="1983" y="506"/>
                </a:lnTo>
                <a:lnTo>
                  <a:pt x="1983" y="506"/>
                </a:lnTo>
                <a:lnTo>
                  <a:pt x="2817" y="1959"/>
                </a:lnTo>
                <a:lnTo>
                  <a:pt x="2848" y="2024"/>
                </a:lnTo>
                <a:lnTo>
                  <a:pt x="2871" y="2091"/>
                </a:lnTo>
                <a:lnTo>
                  <a:pt x="2887" y="2163"/>
                </a:lnTo>
                <a:lnTo>
                  <a:pt x="2890" y="2237"/>
                </a:lnTo>
                <a:lnTo>
                  <a:pt x="2885" y="2320"/>
                </a:lnTo>
                <a:lnTo>
                  <a:pt x="2867" y="2398"/>
                </a:lnTo>
                <a:lnTo>
                  <a:pt x="2840" y="2474"/>
                </a:lnTo>
                <a:lnTo>
                  <a:pt x="2801" y="2541"/>
                </a:lnTo>
                <a:lnTo>
                  <a:pt x="2755" y="2604"/>
                </a:lnTo>
                <a:lnTo>
                  <a:pt x="2698" y="2658"/>
                </a:lnTo>
                <a:lnTo>
                  <a:pt x="2636" y="2706"/>
                </a:lnTo>
                <a:lnTo>
                  <a:pt x="2568" y="2743"/>
                </a:lnTo>
                <a:lnTo>
                  <a:pt x="2495" y="2772"/>
                </a:lnTo>
                <a:lnTo>
                  <a:pt x="2415" y="2790"/>
                </a:lnTo>
                <a:lnTo>
                  <a:pt x="2334" y="2796"/>
                </a:lnTo>
                <a:lnTo>
                  <a:pt x="586" y="2796"/>
                </a:lnTo>
                <a:lnTo>
                  <a:pt x="691" y="2792"/>
                </a:lnTo>
                <a:lnTo>
                  <a:pt x="788" y="2778"/>
                </a:lnTo>
                <a:lnTo>
                  <a:pt x="881" y="2757"/>
                </a:lnTo>
                <a:lnTo>
                  <a:pt x="966" y="2728"/>
                </a:lnTo>
                <a:lnTo>
                  <a:pt x="1047" y="2691"/>
                </a:lnTo>
                <a:lnTo>
                  <a:pt x="1123" y="2648"/>
                </a:lnTo>
                <a:lnTo>
                  <a:pt x="1193" y="2598"/>
                </a:lnTo>
                <a:lnTo>
                  <a:pt x="1257" y="2543"/>
                </a:lnTo>
                <a:lnTo>
                  <a:pt x="1315" y="2481"/>
                </a:lnTo>
                <a:lnTo>
                  <a:pt x="1368" y="2415"/>
                </a:lnTo>
                <a:lnTo>
                  <a:pt x="1414" y="2346"/>
                </a:lnTo>
                <a:lnTo>
                  <a:pt x="1457" y="2272"/>
                </a:lnTo>
                <a:lnTo>
                  <a:pt x="1492" y="2194"/>
                </a:lnTo>
                <a:lnTo>
                  <a:pt x="1523" y="2113"/>
                </a:lnTo>
                <a:lnTo>
                  <a:pt x="1548" y="2027"/>
                </a:lnTo>
                <a:lnTo>
                  <a:pt x="1565" y="1942"/>
                </a:lnTo>
                <a:lnTo>
                  <a:pt x="1579" y="1855"/>
                </a:lnTo>
                <a:lnTo>
                  <a:pt x="1587" y="1765"/>
                </a:lnTo>
                <a:lnTo>
                  <a:pt x="1589" y="1674"/>
                </a:lnTo>
                <a:lnTo>
                  <a:pt x="1585" y="1585"/>
                </a:lnTo>
                <a:lnTo>
                  <a:pt x="1575" y="1494"/>
                </a:lnTo>
                <a:lnTo>
                  <a:pt x="1560" y="1405"/>
                </a:lnTo>
                <a:lnTo>
                  <a:pt x="1538" y="1315"/>
                </a:lnTo>
                <a:lnTo>
                  <a:pt x="1513" y="1228"/>
                </a:lnTo>
                <a:lnTo>
                  <a:pt x="1480" y="1143"/>
                </a:lnTo>
                <a:lnTo>
                  <a:pt x="1441" y="1059"/>
                </a:lnTo>
                <a:lnTo>
                  <a:pt x="1399" y="980"/>
                </a:lnTo>
                <a:lnTo>
                  <a:pt x="1348" y="902"/>
                </a:lnTo>
                <a:lnTo>
                  <a:pt x="1292" y="828"/>
                </a:lnTo>
                <a:lnTo>
                  <a:pt x="1232" y="759"/>
                </a:lnTo>
                <a:lnTo>
                  <a:pt x="1164" y="695"/>
                </a:lnTo>
                <a:lnTo>
                  <a:pt x="1092" y="636"/>
                </a:lnTo>
                <a:lnTo>
                  <a:pt x="1013" y="582"/>
                </a:lnTo>
                <a:lnTo>
                  <a:pt x="935" y="543"/>
                </a:lnTo>
                <a:lnTo>
                  <a:pt x="853" y="514"/>
                </a:lnTo>
                <a:lnTo>
                  <a:pt x="766" y="497"/>
                </a:lnTo>
                <a:lnTo>
                  <a:pt x="673" y="491"/>
                </a:lnTo>
                <a:lnTo>
                  <a:pt x="590" y="497"/>
                </a:lnTo>
                <a:lnTo>
                  <a:pt x="508" y="512"/>
                </a:lnTo>
                <a:lnTo>
                  <a:pt x="431" y="537"/>
                </a:lnTo>
                <a:lnTo>
                  <a:pt x="357" y="570"/>
                </a:lnTo>
                <a:lnTo>
                  <a:pt x="289" y="613"/>
                </a:lnTo>
                <a:lnTo>
                  <a:pt x="227" y="662"/>
                </a:lnTo>
                <a:lnTo>
                  <a:pt x="169" y="718"/>
                </a:lnTo>
                <a:lnTo>
                  <a:pt x="120" y="782"/>
                </a:lnTo>
                <a:lnTo>
                  <a:pt x="77" y="850"/>
                </a:lnTo>
                <a:lnTo>
                  <a:pt x="45" y="924"/>
                </a:lnTo>
                <a:lnTo>
                  <a:pt x="19" y="1001"/>
                </a:lnTo>
                <a:lnTo>
                  <a:pt x="4" y="1083"/>
                </a:lnTo>
                <a:lnTo>
                  <a:pt x="0" y="1168"/>
                </a:lnTo>
                <a:lnTo>
                  <a:pt x="4" y="1069"/>
                </a:lnTo>
                <a:lnTo>
                  <a:pt x="15" y="972"/>
                </a:lnTo>
                <a:lnTo>
                  <a:pt x="37" y="879"/>
                </a:lnTo>
                <a:lnTo>
                  <a:pt x="64" y="790"/>
                </a:lnTo>
                <a:lnTo>
                  <a:pt x="99" y="704"/>
                </a:lnTo>
                <a:lnTo>
                  <a:pt x="140" y="621"/>
                </a:lnTo>
                <a:lnTo>
                  <a:pt x="188" y="543"/>
                </a:lnTo>
                <a:lnTo>
                  <a:pt x="240" y="470"/>
                </a:lnTo>
                <a:lnTo>
                  <a:pt x="299" y="400"/>
                </a:lnTo>
                <a:lnTo>
                  <a:pt x="361" y="334"/>
                </a:lnTo>
                <a:lnTo>
                  <a:pt x="429" y="274"/>
                </a:lnTo>
                <a:lnTo>
                  <a:pt x="498" y="219"/>
                </a:lnTo>
                <a:lnTo>
                  <a:pt x="574" y="171"/>
                </a:lnTo>
                <a:lnTo>
                  <a:pt x="652" y="126"/>
                </a:lnTo>
                <a:lnTo>
                  <a:pt x="731" y="89"/>
                </a:lnTo>
                <a:lnTo>
                  <a:pt x="813" y="58"/>
                </a:lnTo>
                <a:lnTo>
                  <a:pt x="896" y="33"/>
                </a:lnTo>
                <a:lnTo>
                  <a:pt x="980" y="16"/>
                </a:lnTo>
                <a:lnTo>
                  <a:pt x="1065" y="4"/>
                </a:lnTo>
                <a:lnTo>
                  <a:pt x="1150" y="0"/>
                </a:lnTo>
                <a:close/>
              </a:path>
            </a:pathLst>
          </a:custGeom>
          <a:solidFill>
            <a:schemeClr val="accent4"/>
          </a:solidFill>
          <a:ln w="76200">
            <a:solidFill>
              <a:schemeClr val="bg1"/>
            </a:solidFill>
          </a:ln>
          <a:effectLst>
            <a:reflection blurRad="6350" stA="50000" endA="300" endPos="38500" dist="50800" dir="5400000" sy="-100000" algn="bl" rotWithShape="0"/>
          </a:effectLst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3758606" y="3472355"/>
            <a:ext cx="276646" cy="402256"/>
            <a:chOff x="14052" y="2464"/>
            <a:chExt cx="1099" cy="1598"/>
          </a:xfrm>
          <a:solidFill>
            <a:schemeClr val="tx2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14052" y="2464"/>
              <a:ext cx="1099" cy="1598"/>
            </a:xfrm>
            <a:custGeom>
              <a:avLst/>
              <a:gdLst>
                <a:gd name="T0" fmla="*/ 934 w 2198"/>
                <a:gd name="T1" fmla="*/ 2932 h 3195"/>
                <a:gd name="T2" fmla="*/ 1014 w 2198"/>
                <a:gd name="T3" fmla="*/ 2988 h 3195"/>
                <a:gd name="T4" fmla="*/ 1127 w 2198"/>
                <a:gd name="T5" fmla="*/ 2995 h 3195"/>
                <a:gd name="T6" fmla="*/ 1215 w 2198"/>
                <a:gd name="T7" fmla="*/ 2979 h 3195"/>
                <a:gd name="T8" fmla="*/ 1278 w 2198"/>
                <a:gd name="T9" fmla="*/ 2915 h 3195"/>
                <a:gd name="T10" fmla="*/ 1420 w 2198"/>
                <a:gd name="T11" fmla="*/ 2506 h 3195"/>
                <a:gd name="T12" fmla="*/ 816 w 2198"/>
                <a:gd name="T13" fmla="*/ 2631 h 3195"/>
                <a:gd name="T14" fmla="*/ 862 w 2198"/>
                <a:gd name="T15" fmla="*/ 2775 h 3195"/>
                <a:gd name="T16" fmla="*/ 1394 w 2198"/>
                <a:gd name="T17" fmla="*/ 2594 h 3195"/>
                <a:gd name="T18" fmla="*/ 734 w 2198"/>
                <a:gd name="T19" fmla="*/ 2362 h 3195"/>
                <a:gd name="T20" fmla="*/ 1469 w 2198"/>
                <a:gd name="T21" fmla="*/ 2350 h 3195"/>
                <a:gd name="T22" fmla="*/ 1026 w 2198"/>
                <a:gd name="T23" fmla="*/ 203 h 3195"/>
                <a:gd name="T24" fmla="*/ 749 w 2198"/>
                <a:gd name="T25" fmla="*/ 271 h 3195"/>
                <a:gd name="T26" fmla="*/ 514 w 2198"/>
                <a:gd name="T27" fmla="*/ 417 h 3195"/>
                <a:gd name="T28" fmla="*/ 335 w 2198"/>
                <a:gd name="T29" fmla="*/ 625 h 3195"/>
                <a:gd name="T30" fmla="*/ 226 w 2198"/>
                <a:gd name="T31" fmla="*/ 882 h 3195"/>
                <a:gd name="T32" fmla="*/ 202 w 2198"/>
                <a:gd name="T33" fmla="*/ 1150 h 3195"/>
                <a:gd name="T34" fmla="*/ 261 w 2198"/>
                <a:gd name="T35" fmla="*/ 1368 h 3195"/>
                <a:gd name="T36" fmla="*/ 369 w 2198"/>
                <a:gd name="T37" fmla="*/ 1600 h 3195"/>
                <a:gd name="T38" fmla="*/ 524 w 2198"/>
                <a:gd name="T39" fmla="*/ 1882 h 3195"/>
                <a:gd name="T40" fmla="*/ 1619 w 2198"/>
                <a:gd name="T41" fmla="*/ 1989 h 3195"/>
                <a:gd name="T42" fmla="*/ 1798 w 2198"/>
                <a:gd name="T43" fmla="*/ 1658 h 3195"/>
                <a:gd name="T44" fmla="*/ 1915 w 2198"/>
                <a:gd name="T45" fmla="*/ 1425 h 3195"/>
                <a:gd name="T46" fmla="*/ 1987 w 2198"/>
                <a:gd name="T47" fmla="*/ 1202 h 3195"/>
                <a:gd name="T48" fmla="*/ 1986 w 2198"/>
                <a:gd name="T49" fmla="*/ 953 h 3195"/>
                <a:gd name="T50" fmla="*/ 1898 w 2198"/>
                <a:gd name="T51" fmla="*/ 685 h 3195"/>
                <a:gd name="T52" fmla="*/ 1735 w 2198"/>
                <a:gd name="T53" fmla="*/ 464 h 3195"/>
                <a:gd name="T54" fmla="*/ 1512 w 2198"/>
                <a:gd name="T55" fmla="*/ 300 h 3195"/>
                <a:gd name="T56" fmla="*/ 1245 w 2198"/>
                <a:gd name="T57" fmla="*/ 211 h 3195"/>
                <a:gd name="T58" fmla="*/ 1181 w 2198"/>
                <a:gd name="T59" fmla="*/ 3 h 3195"/>
                <a:gd name="T60" fmla="*/ 1491 w 2198"/>
                <a:gd name="T61" fmla="*/ 72 h 3195"/>
                <a:gd name="T62" fmla="*/ 1761 w 2198"/>
                <a:gd name="T63" fmla="*/ 221 h 3195"/>
                <a:gd name="T64" fmla="*/ 1977 w 2198"/>
                <a:gd name="T65" fmla="*/ 437 h 3195"/>
                <a:gd name="T66" fmla="*/ 2126 w 2198"/>
                <a:gd name="T67" fmla="*/ 707 h 3195"/>
                <a:gd name="T68" fmla="*/ 2195 w 2198"/>
                <a:gd name="T69" fmla="*/ 1016 h 3195"/>
                <a:gd name="T70" fmla="*/ 2170 w 2198"/>
                <a:gd name="T71" fmla="*/ 1300 h 3195"/>
                <a:gd name="T72" fmla="*/ 2066 w 2198"/>
                <a:gd name="T73" fmla="*/ 1574 h 3195"/>
                <a:gd name="T74" fmla="*/ 1923 w 2198"/>
                <a:gd name="T75" fmla="*/ 1846 h 3195"/>
                <a:gd name="T76" fmla="*/ 1779 w 2198"/>
                <a:gd name="T77" fmla="*/ 2112 h 3195"/>
                <a:gd name="T78" fmla="*/ 1673 w 2198"/>
                <a:gd name="T79" fmla="*/ 2370 h 3195"/>
                <a:gd name="T80" fmla="*/ 1597 w 2198"/>
                <a:gd name="T81" fmla="*/ 2611 h 3195"/>
                <a:gd name="T82" fmla="*/ 1536 w 2198"/>
                <a:gd name="T83" fmla="*/ 2815 h 3195"/>
                <a:gd name="T84" fmla="*/ 1472 w 2198"/>
                <a:gd name="T85" fmla="*/ 2977 h 3195"/>
                <a:gd name="T86" fmla="*/ 1390 w 2198"/>
                <a:gd name="T87" fmla="*/ 3096 h 3195"/>
                <a:gd name="T88" fmla="*/ 1271 w 2198"/>
                <a:gd name="T89" fmla="*/ 3170 h 3195"/>
                <a:gd name="T90" fmla="*/ 1099 w 2198"/>
                <a:gd name="T91" fmla="*/ 3195 h 3195"/>
                <a:gd name="T92" fmla="*/ 924 w 2198"/>
                <a:gd name="T93" fmla="*/ 3168 h 3195"/>
                <a:gd name="T94" fmla="*/ 803 w 2198"/>
                <a:gd name="T95" fmla="*/ 3088 h 3195"/>
                <a:gd name="T96" fmla="*/ 719 w 2198"/>
                <a:gd name="T97" fmla="*/ 2958 h 3195"/>
                <a:gd name="T98" fmla="*/ 653 w 2198"/>
                <a:gd name="T99" fmla="*/ 2782 h 3195"/>
                <a:gd name="T100" fmla="*/ 588 w 2198"/>
                <a:gd name="T101" fmla="*/ 2562 h 3195"/>
                <a:gd name="T102" fmla="*/ 503 w 2198"/>
                <a:gd name="T103" fmla="*/ 2302 h 3195"/>
                <a:gd name="T104" fmla="*/ 377 w 2198"/>
                <a:gd name="T105" fmla="*/ 2030 h 3195"/>
                <a:gd name="T106" fmla="*/ 221 w 2198"/>
                <a:gd name="T107" fmla="*/ 1746 h 3195"/>
                <a:gd name="T108" fmla="*/ 81 w 2198"/>
                <a:gd name="T109" fmla="*/ 1457 h 3195"/>
                <a:gd name="T110" fmla="*/ 4 w 2198"/>
                <a:gd name="T111" fmla="*/ 1169 h 3195"/>
                <a:gd name="T112" fmla="*/ 27 w 2198"/>
                <a:gd name="T113" fmla="*/ 858 h 3195"/>
                <a:gd name="T114" fmla="*/ 137 w 2198"/>
                <a:gd name="T115" fmla="*/ 566 h 3195"/>
                <a:gd name="T116" fmla="*/ 322 w 2198"/>
                <a:gd name="T117" fmla="*/ 322 h 3195"/>
                <a:gd name="T118" fmla="*/ 567 w 2198"/>
                <a:gd name="T119" fmla="*/ 137 h 3195"/>
                <a:gd name="T120" fmla="*/ 858 w 2198"/>
                <a:gd name="T121" fmla="*/ 27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8" h="3195">
                  <a:moveTo>
                    <a:pt x="1323" y="2818"/>
                  </a:moveTo>
                  <a:lnTo>
                    <a:pt x="899" y="2871"/>
                  </a:lnTo>
                  <a:lnTo>
                    <a:pt x="917" y="2904"/>
                  </a:lnTo>
                  <a:lnTo>
                    <a:pt x="934" y="2932"/>
                  </a:lnTo>
                  <a:lnTo>
                    <a:pt x="951" y="2953"/>
                  </a:lnTo>
                  <a:lnTo>
                    <a:pt x="971" y="2970"/>
                  </a:lnTo>
                  <a:lnTo>
                    <a:pt x="991" y="2981"/>
                  </a:lnTo>
                  <a:lnTo>
                    <a:pt x="1014" y="2988"/>
                  </a:lnTo>
                  <a:lnTo>
                    <a:pt x="1039" y="2993"/>
                  </a:lnTo>
                  <a:lnTo>
                    <a:pt x="1067" y="2995"/>
                  </a:lnTo>
                  <a:lnTo>
                    <a:pt x="1099" y="2995"/>
                  </a:lnTo>
                  <a:lnTo>
                    <a:pt x="1127" y="2995"/>
                  </a:lnTo>
                  <a:lnTo>
                    <a:pt x="1153" y="2994"/>
                  </a:lnTo>
                  <a:lnTo>
                    <a:pt x="1175" y="2991"/>
                  </a:lnTo>
                  <a:lnTo>
                    <a:pt x="1196" y="2986"/>
                  </a:lnTo>
                  <a:lnTo>
                    <a:pt x="1215" y="2979"/>
                  </a:lnTo>
                  <a:lnTo>
                    <a:pt x="1232" y="2969"/>
                  </a:lnTo>
                  <a:lnTo>
                    <a:pt x="1249" y="2954"/>
                  </a:lnTo>
                  <a:lnTo>
                    <a:pt x="1264" y="2937"/>
                  </a:lnTo>
                  <a:lnTo>
                    <a:pt x="1278" y="2915"/>
                  </a:lnTo>
                  <a:lnTo>
                    <a:pt x="1294" y="2888"/>
                  </a:lnTo>
                  <a:lnTo>
                    <a:pt x="1308" y="2855"/>
                  </a:lnTo>
                  <a:lnTo>
                    <a:pt x="1323" y="2818"/>
                  </a:lnTo>
                  <a:close/>
                  <a:moveTo>
                    <a:pt x="1420" y="2506"/>
                  </a:moveTo>
                  <a:lnTo>
                    <a:pt x="802" y="2583"/>
                  </a:lnTo>
                  <a:lnTo>
                    <a:pt x="802" y="2585"/>
                  </a:lnTo>
                  <a:lnTo>
                    <a:pt x="803" y="2587"/>
                  </a:lnTo>
                  <a:lnTo>
                    <a:pt x="816" y="2631"/>
                  </a:lnTo>
                  <a:lnTo>
                    <a:pt x="829" y="2672"/>
                  </a:lnTo>
                  <a:lnTo>
                    <a:pt x="841" y="2709"/>
                  </a:lnTo>
                  <a:lnTo>
                    <a:pt x="852" y="2743"/>
                  </a:lnTo>
                  <a:lnTo>
                    <a:pt x="862" y="2775"/>
                  </a:lnTo>
                  <a:lnTo>
                    <a:pt x="1358" y="2713"/>
                  </a:lnTo>
                  <a:lnTo>
                    <a:pt x="1369" y="2677"/>
                  </a:lnTo>
                  <a:lnTo>
                    <a:pt x="1381" y="2637"/>
                  </a:lnTo>
                  <a:lnTo>
                    <a:pt x="1394" y="2594"/>
                  </a:lnTo>
                  <a:lnTo>
                    <a:pt x="1407" y="2551"/>
                  </a:lnTo>
                  <a:lnTo>
                    <a:pt x="1420" y="2506"/>
                  </a:lnTo>
                  <a:close/>
                  <a:moveTo>
                    <a:pt x="711" y="2297"/>
                  </a:moveTo>
                  <a:lnTo>
                    <a:pt x="734" y="2362"/>
                  </a:lnTo>
                  <a:lnTo>
                    <a:pt x="754" y="2425"/>
                  </a:lnTo>
                  <a:lnTo>
                    <a:pt x="772" y="2487"/>
                  </a:lnTo>
                  <a:lnTo>
                    <a:pt x="1452" y="2402"/>
                  </a:lnTo>
                  <a:lnTo>
                    <a:pt x="1469" y="2350"/>
                  </a:lnTo>
                  <a:lnTo>
                    <a:pt x="1488" y="2297"/>
                  </a:lnTo>
                  <a:lnTo>
                    <a:pt x="711" y="2297"/>
                  </a:lnTo>
                  <a:close/>
                  <a:moveTo>
                    <a:pt x="1099" y="200"/>
                  </a:moveTo>
                  <a:lnTo>
                    <a:pt x="1026" y="203"/>
                  </a:lnTo>
                  <a:lnTo>
                    <a:pt x="953" y="211"/>
                  </a:lnTo>
                  <a:lnTo>
                    <a:pt x="883" y="226"/>
                  </a:lnTo>
                  <a:lnTo>
                    <a:pt x="815" y="246"/>
                  </a:lnTo>
                  <a:lnTo>
                    <a:pt x="749" y="271"/>
                  </a:lnTo>
                  <a:lnTo>
                    <a:pt x="686" y="300"/>
                  </a:lnTo>
                  <a:lnTo>
                    <a:pt x="625" y="335"/>
                  </a:lnTo>
                  <a:lnTo>
                    <a:pt x="568" y="374"/>
                  </a:lnTo>
                  <a:lnTo>
                    <a:pt x="514" y="417"/>
                  </a:lnTo>
                  <a:lnTo>
                    <a:pt x="464" y="464"/>
                  </a:lnTo>
                  <a:lnTo>
                    <a:pt x="417" y="514"/>
                  </a:lnTo>
                  <a:lnTo>
                    <a:pt x="374" y="568"/>
                  </a:lnTo>
                  <a:lnTo>
                    <a:pt x="335" y="625"/>
                  </a:lnTo>
                  <a:lnTo>
                    <a:pt x="300" y="685"/>
                  </a:lnTo>
                  <a:lnTo>
                    <a:pt x="271" y="749"/>
                  </a:lnTo>
                  <a:lnTo>
                    <a:pt x="246" y="815"/>
                  </a:lnTo>
                  <a:lnTo>
                    <a:pt x="226" y="882"/>
                  </a:lnTo>
                  <a:lnTo>
                    <a:pt x="212" y="953"/>
                  </a:lnTo>
                  <a:lnTo>
                    <a:pt x="203" y="1024"/>
                  </a:lnTo>
                  <a:lnTo>
                    <a:pt x="200" y="1099"/>
                  </a:lnTo>
                  <a:lnTo>
                    <a:pt x="202" y="1150"/>
                  </a:lnTo>
                  <a:lnTo>
                    <a:pt x="210" y="1203"/>
                  </a:lnTo>
                  <a:lnTo>
                    <a:pt x="223" y="1257"/>
                  </a:lnTo>
                  <a:lnTo>
                    <a:pt x="240" y="1312"/>
                  </a:lnTo>
                  <a:lnTo>
                    <a:pt x="261" y="1368"/>
                  </a:lnTo>
                  <a:lnTo>
                    <a:pt x="284" y="1426"/>
                  </a:lnTo>
                  <a:lnTo>
                    <a:pt x="310" y="1484"/>
                  </a:lnTo>
                  <a:lnTo>
                    <a:pt x="338" y="1541"/>
                  </a:lnTo>
                  <a:lnTo>
                    <a:pt x="369" y="1600"/>
                  </a:lnTo>
                  <a:lnTo>
                    <a:pt x="401" y="1658"/>
                  </a:lnTo>
                  <a:lnTo>
                    <a:pt x="432" y="1718"/>
                  </a:lnTo>
                  <a:lnTo>
                    <a:pt x="465" y="1776"/>
                  </a:lnTo>
                  <a:lnTo>
                    <a:pt x="524" y="1882"/>
                  </a:lnTo>
                  <a:lnTo>
                    <a:pt x="580" y="1989"/>
                  </a:lnTo>
                  <a:lnTo>
                    <a:pt x="634" y="2097"/>
                  </a:lnTo>
                  <a:lnTo>
                    <a:pt x="1566" y="2097"/>
                  </a:lnTo>
                  <a:lnTo>
                    <a:pt x="1619" y="1989"/>
                  </a:lnTo>
                  <a:lnTo>
                    <a:pt x="1675" y="1882"/>
                  </a:lnTo>
                  <a:lnTo>
                    <a:pt x="1733" y="1777"/>
                  </a:lnTo>
                  <a:lnTo>
                    <a:pt x="1766" y="1718"/>
                  </a:lnTo>
                  <a:lnTo>
                    <a:pt x="1798" y="1658"/>
                  </a:lnTo>
                  <a:lnTo>
                    <a:pt x="1829" y="1600"/>
                  </a:lnTo>
                  <a:lnTo>
                    <a:pt x="1860" y="1541"/>
                  </a:lnTo>
                  <a:lnTo>
                    <a:pt x="1888" y="1483"/>
                  </a:lnTo>
                  <a:lnTo>
                    <a:pt x="1915" y="1425"/>
                  </a:lnTo>
                  <a:lnTo>
                    <a:pt x="1938" y="1367"/>
                  </a:lnTo>
                  <a:lnTo>
                    <a:pt x="1959" y="1311"/>
                  </a:lnTo>
                  <a:lnTo>
                    <a:pt x="1975" y="1256"/>
                  </a:lnTo>
                  <a:lnTo>
                    <a:pt x="1987" y="1202"/>
                  </a:lnTo>
                  <a:lnTo>
                    <a:pt x="1996" y="1150"/>
                  </a:lnTo>
                  <a:lnTo>
                    <a:pt x="1999" y="1099"/>
                  </a:lnTo>
                  <a:lnTo>
                    <a:pt x="1996" y="1024"/>
                  </a:lnTo>
                  <a:lnTo>
                    <a:pt x="1986" y="953"/>
                  </a:lnTo>
                  <a:lnTo>
                    <a:pt x="1972" y="882"/>
                  </a:lnTo>
                  <a:lnTo>
                    <a:pt x="1953" y="815"/>
                  </a:lnTo>
                  <a:lnTo>
                    <a:pt x="1927" y="749"/>
                  </a:lnTo>
                  <a:lnTo>
                    <a:pt x="1898" y="685"/>
                  </a:lnTo>
                  <a:lnTo>
                    <a:pt x="1864" y="625"/>
                  </a:lnTo>
                  <a:lnTo>
                    <a:pt x="1825" y="568"/>
                  </a:lnTo>
                  <a:lnTo>
                    <a:pt x="1781" y="514"/>
                  </a:lnTo>
                  <a:lnTo>
                    <a:pt x="1735" y="464"/>
                  </a:lnTo>
                  <a:lnTo>
                    <a:pt x="1684" y="417"/>
                  </a:lnTo>
                  <a:lnTo>
                    <a:pt x="1630" y="374"/>
                  </a:lnTo>
                  <a:lnTo>
                    <a:pt x="1573" y="335"/>
                  </a:lnTo>
                  <a:lnTo>
                    <a:pt x="1512" y="300"/>
                  </a:lnTo>
                  <a:lnTo>
                    <a:pt x="1449" y="271"/>
                  </a:lnTo>
                  <a:lnTo>
                    <a:pt x="1383" y="246"/>
                  </a:lnTo>
                  <a:lnTo>
                    <a:pt x="1315" y="226"/>
                  </a:lnTo>
                  <a:lnTo>
                    <a:pt x="1245" y="211"/>
                  </a:lnTo>
                  <a:lnTo>
                    <a:pt x="1173" y="203"/>
                  </a:lnTo>
                  <a:lnTo>
                    <a:pt x="1099" y="200"/>
                  </a:lnTo>
                  <a:close/>
                  <a:moveTo>
                    <a:pt x="1099" y="0"/>
                  </a:moveTo>
                  <a:lnTo>
                    <a:pt x="1181" y="3"/>
                  </a:lnTo>
                  <a:lnTo>
                    <a:pt x="1262" y="12"/>
                  </a:lnTo>
                  <a:lnTo>
                    <a:pt x="1340" y="27"/>
                  </a:lnTo>
                  <a:lnTo>
                    <a:pt x="1416" y="46"/>
                  </a:lnTo>
                  <a:lnTo>
                    <a:pt x="1491" y="72"/>
                  </a:lnTo>
                  <a:lnTo>
                    <a:pt x="1562" y="102"/>
                  </a:lnTo>
                  <a:lnTo>
                    <a:pt x="1632" y="137"/>
                  </a:lnTo>
                  <a:lnTo>
                    <a:pt x="1697" y="177"/>
                  </a:lnTo>
                  <a:lnTo>
                    <a:pt x="1761" y="221"/>
                  </a:lnTo>
                  <a:lnTo>
                    <a:pt x="1820" y="270"/>
                  </a:lnTo>
                  <a:lnTo>
                    <a:pt x="1876" y="322"/>
                  </a:lnTo>
                  <a:lnTo>
                    <a:pt x="1928" y="378"/>
                  </a:lnTo>
                  <a:lnTo>
                    <a:pt x="1977" y="437"/>
                  </a:lnTo>
                  <a:lnTo>
                    <a:pt x="2021" y="500"/>
                  </a:lnTo>
                  <a:lnTo>
                    <a:pt x="2061" y="566"/>
                  </a:lnTo>
                  <a:lnTo>
                    <a:pt x="2096" y="635"/>
                  </a:lnTo>
                  <a:lnTo>
                    <a:pt x="2126" y="707"/>
                  </a:lnTo>
                  <a:lnTo>
                    <a:pt x="2152" y="781"/>
                  </a:lnTo>
                  <a:lnTo>
                    <a:pt x="2171" y="858"/>
                  </a:lnTo>
                  <a:lnTo>
                    <a:pt x="2187" y="936"/>
                  </a:lnTo>
                  <a:lnTo>
                    <a:pt x="2195" y="1016"/>
                  </a:lnTo>
                  <a:lnTo>
                    <a:pt x="2198" y="1099"/>
                  </a:lnTo>
                  <a:lnTo>
                    <a:pt x="2195" y="1165"/>
                  </a:lnTo>
                  <a:lnTo>
                    <a:pt x="2186" y="1233"/>
                  </a:lnTo>
                  <a:lnTo>
                    <a:pt x="2170" y="1300"/>
                  </a:lnTo>
                  <a:lnTo>
                    <a:pt x="2150" y="1368"/>
                  </a:lnTo>
                  <a:lnTo>
                    <a:pt x="2126" y="1437"/>
                  </a:lnTo>
                  <a:lnTo>
                    <a:pt x="2098" y="1505"/>
                  </a:lnTo>
                  <a:lnTo>
                    <a:pt x="2066" y="1574"/>
                  </a:lnTo>
                  <a:lnTo>
                    <a:pt x="2032" y="1642"/>
                  </a:lnTo>
                  <a:lnTo>
                    <a:pt x="1998" y="1711"/>
                  </a:lnTo>
                  <a:lnTo>
                    <a:pt x="1961" y="1778"/>
                  </a:lnTo>
                  <a:lnTo>
                    <a:pt x="1923" y="1846"/>
                  </a:lnTo>
                  <a:lnTo>
                    <a:pt x="1885" y="1914"/>
                  </a:lnTo>
                  <a:lnTo>
                    <a:pt x="1848" y="1980"/>
                  </a:lnTo>
                  <a:lnTo>
                    <a:pt x="1813" y="2047"/>
                  </a:lnTo>
                  <a:lnTo>
                    <a:pt x="1779" y="2112"/>
                  </a:lnTo>
                  <a:lnTo>
                    <a:pt x="1748" y="2177"/>
                  </a:lnTo>
                  <a:lnTo>
                    <a:pt x="1720" y="2241"/>
                  </a:lnTo>
                  <a:lnTo>
                    <a:pt x="1695" y="2304"/>
                  </a:lnTo>
                  <a:lnTo>
                    <a:pt x="1673" y="2370"/>
                  </a:lnTo>
                  <a:lnTo>
                    <a:pt x="1651" y="2434"/>
                  </a:lnTo>
                  <a:lnTo>
                    <a:pt x="1632" y="2495"/>
                  </a:lnTo>
                  <a:lnTo>
                    <a:pt x="1614" y="2554"/>
                  </a:lnTo>
                  <a:lnTo>
                    <a:pt x="1597" y="2611"/>
                  </a:lnTo>
                  <a:lnTo>
                    <a:pt x="1582" y="2665"/>
                  </a:lnTo>
                  <a:lnTo>
                    <a:pt x="1566" y="2717"/>
                  </a:lnTo>
                  <a:lnTo>
                    <a:pt x="1551" y="2768"/>
                  </a:lnTo>
                  <a:lnTo>
                    <a:pt x="1536" y="2815"/>
                  </a:lnTo>
                  <a:lnTo>
                    <a:pt x="1521" y="2859"/>
                  </a:lnTo>
                  <a:lnTo>
                    <a:pt x="1506" y="2901"/>
                  </a:lnTo>
                  <a:lnTo>
                    <a:pt x="1490" y="2940"/>
                  </a:lnTo>
                  <a:lnTo>
                    <a:pt x="1472" y="2977"/>
                  </a:lnTo>
                  <a:lnTo>
                    <a:pt x="1454" y="3012"/>
                  </a:lnTo>
                  <a:lnTo>
                    <a:pt x="1435" y="3042"/>
                  </a:lnTo>
                  <a:lnTo>
                    <a:pt x="1413" y="3071"/>
                  </a:lnTo>
                  <a:lnTo>
                    <a:pt x="1390" y="3096"/>
                  </a:lnTo>
                  <a:lnTo>
                    <a:pt x="1364" y="3120"/>
                  </a:lnTo>
                  <a:lnTo>
                    <a:pt x="1336" y="3139"/>
                  </a:lnTo>
                  <a:lnTo>
                    <a:pt x="1305" y="3157"/>
                  </a:lnTo>
                  <a:lnTo>
                    <a:pt x="1271" y="3170"/>
                  </a:lnTo>
                  <a:lnTo>
                    <a:pt x="1233" y="3181"/>
                  </a:lnTo>
                  <a:lnTo>
                    <a:pt x="1192" y="3189"/>
                  </a:lnTo>
                  <a:lnTo>
                    <a:pt x="1148" y="3193"/>
                  </a:lnTo>
                  <a:lnTo>
                    <a:pt x="1099" y="3195"/>
                  </a:lnTo>
                  <a:lnTo>
                    <a:pt x="1049" y="3193"/>
                  </a:lnTo>
                  <a:lnTo>
                    <a:pt x="1003" y="3188"/>
                  </a:lnTo>
                  <a:lnTo>
                    <a:pt x="962" y="3180"/>
                  </a:lnTo>
                  <a:lnTo>
                    <a:pt x="924" y="3168"/>
                  </a:lnTo>
                  <a:lnTo>
                    <a:pt x="889" y="3153"/>
                  </a:lnTo>
                  <a:lnTo>
                    <a:pt x="857" y="3134"/>
                  </a:lnTo>
                  <a:lnTo>
                    <a:pt x="829" y="3113"/>
                  </a:lnTo>
                  <a:lnTo>
                    <a:pt x="803" y="3088"/>
                  </a:lnTo>
                  <a:lnTo>
                    <a:pt x="780" y="3061"/>
                  </a:lnTo>
                  <a:lnTo>
                    <a:pt x="757" y="3029"/>
                  </a:lnTo>
                  <a:lnTo>
                    <a:pt x="738" y="2995"/>
                  </a:lnTo>
                  <a:lnTo>
                    <a:pt x="719" y="2958"/>
                  </a:lnTo>
                  <a:lnTo>
                    <a:pt x="702" y="2919"/>
                  </a:lnTo>
                  <a:lnTo>
                    <a:pt x="685" y="2876"/>
                  </a:lnTo>
                  <a:lnTo>
                    <a:pt x="669" y="2831"/>
                  </a:lnTo>
                  <a:lnTo>
                    <a:pt x="653" y="2782"/>
                  </a:lnTo>
                  <a:lnTo>
                    <a:pt x="638" y="2731"/>
                  </a:lnTo>
                  <a:lnTo>
                    <a:pt x="621" y="2678"/>
                  </a:lnTo>
                  <a:lnTo>
                    <a:pt x="605" y="2621"/>
                  </a:lnTo>
                  <a:lnTo>
                    <a:pt x="588" y="2562"/>
                  </a:lnTo>
                  <a:lnTo>
                    <a:pt x="568" y="2501"/>
                  </a:lnTo>
                  <a:lnTo>
                    <a:pt x="549" y="2437"/>
                  </a:lnTo>
                  <a:lnTo>
                    <a:pt x="526" y="2371"/>
                  </a:lnTo>
                  <a:lnTo>
                    <a:pt x="503" y="2302"/>
                  </a:lnTo>
                  <a:lnTo>
                    <a:pt x="476" y="2235"/>
                  </a:lnTo>
                  <a:lnTo>
                    <a:pt x="447" y="2168"/>
                  </a:lnTo>
                  <a:lnTo>
                    <a:pt x="413" y="2100"/>
                  </a:lnTo>
                  <a:lnTo>
                    <a:pt x="377" y="2030"/>
                  </a:lnTo>
                  <a:lnTo>
                    <a:pt x="338" y="1960"/>
                  </a:lnTo>
                  <a:lnTo>
                    <a:pt x="299" y="1889"/>
                  </a:lnTo>
                  <a:lnTo>
                    <a:pt x="260" y="1818"/>
                  </a:lnTo>
                  <a:lnTo>
                    <a:pt x="221" y="1746"/>
                  </a:lnTo>
                  <a:lnTo>
                    <a:pt x="182" y="1675"/>
                  </a:lnTo>
                  <a:lnTo>
                    <a:pt x="145" y="1602"/>
                  </a:lnTo>
                  <a:lnTo>
                    <a:pt x="111" y="1530"/>
                  </a:lnTo>
                  <a:lnTo>
                    <a:pt x="81" y="1457"/>
                  </a:lnTo>
                  <a:lnTo>
                    <a:pt x="53" y="1386"/>
                  </a:lnTo>
                  <a:lnTo>
                    <a:pt x="31" y="1313"/>
                  </a:lnTo>
                  <a:lnTo>
                    <a:pt x="14" y="1241"/>
                  </a:lnTo>
                  <a:lnTo>
                    <a:pt x="4" y="1169"/>
                  </a:lnTo>
                  <a:lnTo>
                    <a:pt x="0" y="1099"/>
                  </a:lnTo>
                  <a:lnTo>
                    <a:pt x="3" y="1016"/>
                  </a:lnTo>
                  <a:lnTo>
                    <a:pt x="12" y="936"/>
                  </a:lnTo>
                  <a:lnTo>
                    <a:pt x="27" y="858"/>
                  </a:lnTo>
                  <a:lnTo>
                    <a:pt x="47" y="781"/>
                  </a:lnTo>
                  <a:lnTo>
                    <a:pt x="72" y="707"/>
                  </a:lnTo>
                  <a:lnTo>
                    <a:pt x="102" y="635"/>
                  </a:lnTo>
                  <a:lnTo>
                    <a:pt x="137" y="566"/>
                  </a:lnTo>
                  <a:lnTo>
                    <a:pt x="177" y="500"/>
                  </a:lnTo>
                  <a:lnTo>
                    <a:pt x="221" y="437"/>
                  </a:lnTo>
                  <a:lnTo>
                    <a:pt x="270" y="378"/>
                  </a:lnTo>
                  <a:lnTo>
                    <a:pt x="322" y="322"/>
                  </a:lnTo>
                  <a:lnTo>
                    <a:pt x="378" y="270"/>
                  </a:lnTo>
                  <a:lnTo>
                    <a:pt x="437" y="221"/>
                  </a:lnTo>
                  <a:lnTo>
                    <a:pt x="501" y="177"/>
                  </a:lnTo>
                  <a:lnTo>
                    <a:pt x="567" y="137"/>
                  </a:lnTo>
                  <a:lnTo>
                    <a:pt x="636" y="102"/>
                  </a:lnTo>
                  <a:lnTo>
                    <a:pt x="707" y="72"/>
                  </a:lnTo>
                  <a:lnTo>
                    <a:pt x="782" y="46"/>
                  </a:lnTo>
                  <a:lnTo>
                    <a:pt x="858" y="27"/>
                  </a:lnTo>
                  <a:lnTo>
                    <a:pt x="937" y="12"/>
                  </a:lnTo>
                  <a:lnTo>
                    <a:pt x="1017" y="3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14302" y="2714"/>
              <a:ext cx="324" cy="324"/>
            </a:xfrm>
            <a:custGeom>
              <a:avLst/>
              <a:gdLst>
                <a:gd name="T0" fmla="*/ 599 w 649"/>
                <a:gd name="T1" fmla="*/ 0 h 649"/>
                <a:gd name="T2" fmla="*/ 615 w 649"/>
                <a:gd name="T3" fmla="*/ 2 h 649"/>
                <a:gd name="T4" fmla="*/ 628 w 649"/>
                <a:gd name="T5" fmla="*/ 10 h 649"/>
                <a:gd name="T6" fmla="*/ 639 w 649"/>
                <a:gd name="T7" fmla="*/ 21 h 649"/>
                <a:gd name="T8" fmla="*/ 646 w 649"/>
                <a:gd name="T9" fmla="*/ 34 h 649"/>
                <a:gd name="T10" fmla="*/ 649 w 649"/>
                <a:gd name="T11" fmla="*/ 49 h 649"/>
                <a:gd name="T12" fmla="*/ 646 w 649"/>
                <a:gd name="T13" fmla="*/ 66 h 649"/>
                <a:gd name="T14" fmla="*/ 639 w 649"/>
                <a:gd name="T15" fmla="*/ 80 h 649"/>
                <a:gd name="T16" fmla="*/ 628 w 649"/>
                <a:gd name="T17" fmla="*/ 90 h 649"/>
                <a:gd name="T18" fmla="*/ 615 w 649"/>
                <a:gd name="T19" fmla="*/ 97 h 649"/>
                <a:gd name="T20" fmla="*/ 599 w 649"/>
                <a:gd name="T21" fmla="*/ 100 h 649"/>
                <a:gd name="T22" fmla="*/ 544 w 649"/>
                <a:gd name="T23" fmla="*/ 104 h 649"/>
                <a:gd name="T24" fmla="*/ 492 w 649"/>
                <a:gd name="T25" fmla="*/ 112 h 649"/>
                <a:gd name="T26" fmla="*/ 441 w 649"/>
                <a:gd name="T27" fmla="*/ 126 h 649"/>
                <a:gd name="T28" fmla="*/ 393 w 649"/>
                <a:gd name="T29" fmla="*/ 144 h 649"/>
                <a:gd name="T30" fmla="*/ 347 w 649"/>
                <a:gd name="T31" fmla="*/ 168 h 649"/>
                <a:gd name="T32" fmla="*/ 304 w 649"/>
                <a:gd name="T33" fmla="*/ 196 h 649"/>
                <a:gd name="T34" fmla="*/ 264 w 649"/>
                <a:gd name="T35" fmla="*/ 229 h 649"/>
                <a:gd name="T36" fmla="*/ 229 w 649"/>
                <a:gd name="T37" fmla="*/ 265 h 649"/>
                <a:gd name="T38" fmla="*/ 196 w 649"/>
                <a:gd name="T39" fmla="*/ 305 h 649"/>
                <a:gd name="T40" fmla="*/ 168 w 649"/>
                <a:gd name="T41" fmla="*/ 348 h 649"/>
                <a:gd name="T42" fmla="*/ 144 w 649"/>
                <a:gd name="T43" fmla="*/ 394 h 649"/>
                <a:gd name="T44" fmla="*/ 125 w 649"/>
                <a:gd name="T45" fmla="*/ 442 h 649"/>
                <a:gd name="T46" fmla="*/ 111 w 649"/>
                <a:gd name="T47" fmla="*/ 493 h 649"/>
                <a:gd name="T48" fmla="*/ 103 w 649"/>
                <a:gd name="T49" fmla="*/ 545 h 649"/>
                <a:gd name="T50" fmla="*/ 100 w 649"/>
                <a:gd name="T51" fmla="*/ 600 h 649"/>
                <a:gd name="T52" fmla="*/ 97 w 649"/>
                <a:gd name="T53" fmla="*/ 615 h 649"/>
                <a:gd name="T54" fmla="*/ 90 w 649"/>
                <a:gd name="T55" fmla="*/ 628 h 649"/>
                <a:gd name="T56" fmla="*/ 79 w 649"/>
                <a:gd name="T57" fmla="*/ 640 h 649"/>
                <a:gd name="T58" fmla="*/ 65 w 649"/>
                <a:gd name="T59" fmla="*/ 647 h 649"/>
                <a:gd name="T60" fmla="*/ 50 w 649"/>
                <a:gd name="T61" fmla="*/ 649 h 649"/>
                <a:gd name="T62" fmla="*/ 33 w 649"/>
                <a:gd name="T63" fmla="*/ 647 h 649"/>
                <a:gd name="T64" fmla="*/ 20 w 649"/>
                <a:gd name="T65" fmla="*/ 640 h 649"/>
                <a:gd name="T66" fmla="*/ 9 w 649"/>
                <a:gd name="T67" fmla="*/ 628 h 649"/>
                <a:gd name="T68" fmla="*/ 2 w 649"/>
                <a:gd name="T69" fmla="*/ 615 h 649"/>
                <a:gd name="T70" fmla="*/ 0 w 649"/>
                <a:gd name="T71" fmla="*/ 600 h 649"/>
                <a:gd name="T72" fmla="*/ 3 w 649"/>
                <a:gd name="T73" fmla="*/ 539 h 649"/>
                <a:gd name="T74" fmla="*/ 12 w 649"/>
                <a:gd name="T75" fmla="*/ 478 h 649"/>
                <a:gd name="T76" fmla="*/ 26 w 649"/>
                <a:gd name="T77" fmla="*/ 421 h 649"/>
                <a:gd name="T78" fmla="*/ 47 w 649"/>
                <a:gd name="T79" fmla="*/ 366 h 649"/>
                <a:gd name="T80" fmla="*/ 72 w 649"/>
                <a:gd name="T81" fmla="*/ 314 h 649"/>
                <a:gd name="T82" fmla="*/ 102 w 649"/>
                <a:gd name="T83" fmla="*/ 265 h 649"/>
                <a:gd name="T84" fmla="*/ 137 w 649"/>
                <a:gd name="T85" fmla="*/ 218 h 649"/>
                <a:gd name="T86" fmla="*/ 175 w 649"/>
                <a:gd name="T87" fmla="*/ 176 h 649"/>
                <a:gd name="T88" fmla="*/ 218 w 649"/>
                <a:gd name="T89" fmla="*/ 137 h 649"/>
                <a:gd name="T90" fmla="*/ 264 w 649"/>
                <a:gd name="T91" fmla="*/ 103 h 649"/>
                <a:gd name="T92" fmla="*/ 313 w 649"/>
                <a:gd name="T93" fmla="*/ 73 h 649"/>
                <a:gd name="T94" fmla="*/ 365 w 649"/>
                <a:gd name="T95" fmla="*/ 47 h 649"/>
                <a:gd name="T96" fmla="*/ 421 w 649"/>
                <a:gd name="T97" fmla="*/ 27 h 649"/>
                <a:gd name="T98" fmla="*/ 479 w 649"/>
                <a:gd name="T99" fmla="*/ 13 h 649"/>
                <a:gd name="T100" fmla="*/ 538 w 649"/>
                <a:gd name="T101" fmla="*/ 3 h 649"/>
                <a:gd name="T102" fmla="*/ 599 w 649"/>
                <a:gd name="T103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9" h="649">
                  <a:moveTo>
                    <a:pt x="599" y="0"/>
                  </a:moveTo>
                  <a:lnTo>
                    <a:pt x="615" y="2"/>
                  </a:lnTo>
                  <a:lnTo>
                    <a:pt x="628" y="10"/>
                  </a:lnTo>
                  <a:lnTo>
                    <a:pt x="639" y="21"/>
                  </a:lnTo>
                  <a:lnTo>
                    <a:pt x="646" y="34"/>
                  </a:lnTo>
                  <a:lnTo>
                    <a:pt x="649" y="49"/>
                  </a:lnTo>
                  <a:lnTo>
                    <a:pt x="646" y="66"/>
                  </a:lnTo>
                  <a:lnTo>
                    <a:pt x="639" y="80"/>
                  </a:lnTo>
                  <a:lnTo>
                    <a:pt x="628" y="90"/>
                  </a:lnTo>
                  <a:lnTo>
                    <a:pt x="615" y="97"/>
                  </a:lnTo>
                  <a:lnTo>
                    <a:pt x="599" y="100"/>
                  </a:lnTo>
                  <a:lnTo>
                    <a:pt x="544" y="104"/>
                  </a:lnTo>
                  <a:lnTo>
                    <a:pt x="492" y="112"/>
                  </a:lnTo>
                  <a:lnTo>
                    <a:pt x="441" y="126"/>
                  </a:lnTo>
                  <a:lnTo>
                    <a:pt x="393" y="144"/>
                  </a:lnTo>
                  <a:lnTo>
                    <a:pt x="347" y="168"/>
                  </a:lnTo>
                  <a:lnTo>
                    <a:pt x="304" y="196"/>
                  </a:lnTo>
                  <a:lnTo>
                    <a:pt x="264" y="229"/>
                  </a:lnTo>
                  <a:lnTo>
                    <a:pt x="229" y="265"/>
                  </a:lnTo>
                  <a:lnTo>
                    <a:pt x="196" y="305"/>
                  </a:lnTo>
                  <a:lnTo>
                    <a:pt x="168" y="348"/>
                  </a:lnTo>
                  <a:lnTo>
                    <a:pt x="144" y="394"/>
                  </a:lnTo>
                  <a:lnTo>
                    <a:pt x="125" y="442"/>
                  </a:lnTo>
                  <a:lnTo>
                    <a:pt x="111" y="493"/>
                  </a:lnTo>
                  <a:lnTo>
                    <a:pt x="103" y="545"/>
                  </a:lnTo>
                  <a:lnTo>
                    <a:pt x="100" y="600"/>
                  </a:lnTo>
                  <a:lnTo>
                    <a:pt x="97" y="615"/>
                  </a:lnTo>
                  <a:lnTo>
                    <a:pt x="90" y="628"/>
                  </a:lnTo>
                  <a:lnTo>
                    <a:pt x="79" y="640"/>
                  </a:lnTo>
                  <a:lnTo>
                    <a:pt x="65" y="647"/>
                  </a:lnTo>
                  <a:lnTo>
                    <a:pt x="50" y="649"/>
                  </a:lnTo>
                  <a:lnTo>
                    <a:pt x="33" y="647"/>
                  </a:lnTo>
                  <a:lnTo>
                    <a:pt x="20" y="640"/>
                  </a:lnTo>
                  <a:lnTo>
                    <a:pt x="9" y="628"/>
                  </a:lnTo>
                  <a:lnTo>
                    <a:pt x="2" y="615"/>
                  </a:lnTo>
                  <a:lnTo>
                    <a:pt x="0" y="600"/>
                  </a:lnTo>
                  <a:lnTo>
                    <a:pt x="3" y="539"/>
                  </a:lnTo>
                  <a:lnTo>
                    <a:pt x="12" y="478"/>
                  </a:lnTo>
                  <a:lnTo>
                    <a:pt x="26" y="421"/>
                  </a:lnTo>
                  <a:lnTo>
                    <a:pt x="47" y="366"/>
                  </a:lnTo>
                  <a:lnTo>
                    <a:pt x="72" y="314"/>
                  </a:lnTo>
                  <a:lnTo>
                    <a:pt x="102" y="265"/>
                  </a:lnTo>
                  <a:lnTo>
                    <a:pt x="137" y="218"/>
                  </a:lnTo>
                  <a:lnTo>
                    <a:pt x="175" y="176"/>
                  </a:lnTo>
                  <a:lnTo>
                    <a:pt x="218" y="137"/>
                  </a:lnTo>
                  <a:lnTo>
                    <a:pt x="264" y="103"/>
                  </a:lnTo>
                  <a:lnTo>
                    <a:pt x="313" y="73"/>
                  </a:lnTo>
                  <a:lnTo>
                    <a:pt x="365" y="47"/>
                  </a:lnTo>
                  <a:lnTo>
                    <a:pt x="421" y="27"/>
                  </a:lnTo>
                  <a:lnTo>
                    <a:pt x="479" y="13"/>
                  </a:lnTo>
                  <a:lnTo>
                    <a:pt x="538" y="3"/>
                  </a:lnTo>
                  <a:lnTo>
                    <a:pt x="5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/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教学准备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3112" y="2383973"/>
            <a:ext cx="1994491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FontAwesome" charset="0"/>
              </a:rPr>
              <a:t></a:t>
            </a:r>
            <a:endParaRPr lang="en-US" sz="2800" dirty="0" smtClean="0">
              <a:solidFill>
                <a:schemeClr val="bg1"/>
              </a:solidFill>
              <a:latin typeface="FontAwesome" charset="0"/>
            </a:endParaRP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SPEED</a:t>
            </a:r>
            <a:endParaRPr lang="en-US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2293112" y="2383972"/>
            <a:ext cx="1994491" cy="23125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9"/>
          <p:cNvSpPr txBox="1"/>
          <p:nvPr/>
        </p:nvSpPr>
        <p:spPr>
          <a:xfrm>
            <a:off x="2542754" y="3535798"/>
            <a:ext cx="1495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Impact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85,56%</a:t>
            </a:r>
            <a:endParaRPr lang="en-US" dirty="0" smtClean="0">
              <a:solidFill>
                <a:schemeClr val="accent1"/>
              </a:solidFill>
              <a:latin typeface="Impact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9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700" spc="3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4334562" y="2383971"/>
            <a:ext cx="1994491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ontAwesome" charset="0"/>
              </a:rPr>
              <a:t>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ontAwesome" charset="0"/>
              </a:rPr>
              <a:t> 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FontAwesome" charset="0"/>
            </a:endParaRP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SPEED</a:t>
            </a:r>
            <a:endParaRPr lang="en-US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11"/>
          <p:cNvSpPr/>
          <p:nvPr/>
        </p:nvSpPr>
        <p:spPr>
          <a:xfrm>
            <a:off x="4334562" y="2383970"/>
            <a:ext cx="1994491" cy="231258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2"/>
          <p:cNvSpPr txBox="1"/>
          <p:nvPr/>
        </p:nvSpPr>
        <p:spPr>
          <a:xfrm>
            <a:off x="4584204" y="3535796"/>
            <a:ext cx="1495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Impact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70,51%</a:t>
            </a:r>
            <a:endParaRPr lang="en-US" dirty="0">
              <a:solidFill>
                <a:schemeClr val="accent1"/>
              </a:solidFill>
              <a:latin typeface="Impact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9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700" spc="3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13"/>
          <p:cNvSpPr/>
          <p:nvPr/>
        </p:nvSpPr>
        <p:spPr>
          <a:xfrm>
            <a:off x="6376012" y="2383974"/>
            <a:ext cx="1994491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FontAwesome" charset="0"/>
              </a:rPr>
              <a:t>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FontAwesome" charset="0"/>
              </a:rPr>
              <a:t> </a:t>
            </a:r>
            <a:endParaRPr lang="en-US" sz="2800" smtClean="0">
              <a:solidFill>
                <a:schemeClr val="tx1">
                  <a:lumMod val="75000"/>
                  <a:lumOff val="25000"/>
                </a:schemeClr>
              </a:solidFill>
              <a:latin typeface="FontAwesome" charset="0"/>
            </a:endParaRPr>
          </a:p>
          <a:p>
            <a:pPr algn="ctr"/>
            <a:r>
              <a:rPr lang="en-US" sz="9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SPEED</a:t>
            </a:r>
            <a:endParaRPr lang="en-US" sz="9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4"/>
          <p:cNvSpPr/>
          <p:nvPr/>
        </p:nvSpPr>
        <p:spPr>
          <a:xfrm>
            <a:off x="6376012" y="2383973"/>
            <a:ext cx="1994491" cy="231258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5"/>
          <p:cNvSpPr txBox="1"/>
          <p:nvPr/>
        </p:nvSpPr>
        <p:spPr>
          <a:xfrm>
            <a:off x="6625654" y="3535799"/>
            <a:ext cx="1495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Impact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50,95%</a:t>
            </a:r>
            <a:endParaRPr lang="en-US" dirty="0">
              <a:solidFill>
                <a:schemeClr val="accent1"/>
              </a:solidFill>
              <a:latin typeface="Impact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9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700" spc="3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6"/>
          <p:cNvSpPr/>
          <p:nvPr/>
        </p:nvSpPr>
        <p:spPr>
          <a:xfrm>
            <a:off x="8417462" y="2383974"/>
            <a:ext cx="1994491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FontAwesome" charset="0"/>
              </a:rPr>
              <a:t>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FontAwesome" charset="0"/>
              </a:rPr>
              <a:t> </a:t>
            </a:r>
            <a:endParaRPr lang="en-US" sz="2800" smtClean="0">
              <a:solidFill>
                <a:schemeClr val="tx1">
                  <a:lumMod val="75000"/>
                  <a:lumOff val="25000"/>
                </a:schemeClr>
              </a:solidFill>
              <a:latin typeface="FontAwesome" charset="0"/>
            </a:endParaRPr>
          </a:p>
          <a:p>
            <a:pPr algn="ctr"/>
            <a:r>
              <a:rPr lang="en-US" sz="9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SPEED</a:t>
            </a:r>
            <a:endParaRPr lang="en-US" sz="9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7"/>
          <p:cNvSpPr/>
          <p:nvPr/>
        </p:nvSpPr>
        <p:spPr>
          <a:xfrm>
            <a:off x="8417462" y="2383973"/>
            <a:ext cx="1994491" cy="23125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8"/>
          <p:cNvSpPr txBox="1"/>
          <p:nvPr/>
        </p:nvSpPr>
        <p:spPr>
          <a:xfrm>
            <a:off x="8667104" y="3535799"/>
            <a:ext cx="1495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Impact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20,58%</a:t>
            </a:r>
            <a:endParaRPr lang="en-US" dirty="0">
              <a:solidFill>
                <a:schemeClr val="accent1"/>
              </a:solidFill>
              <a:latin typeface="Impact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900" dirty="0" smtClean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700" spc="3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700" spc="3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教学准备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34093" y="1973263"/>
            <a:ext cx="2017712" cy="2439987"/>
            <a:chOff x="1084263" y="1973263"/>
            <a:chExt cx="2017712" cy="2439987"/>
          </a:xfrm>
        </p:grpSpPr>
        <p:sp>
          <p:nvSpPr>
            <p:cNvPr id="5" name="Rounded Rectangle 3"/>
            <p:cNvSpPr/>
            <p:nvPr/>
          </p:nvSpPr>
          <p:spPr>
            <a:xfrm>
              <a:off x="1084263" y="1973263"/>
              <a:ext cx="2017712" cy="2439987"/>
            </a:xfrm>
            <a:prstGeom prst="roundRect">
              <a:avLst>
                <a:gd name="adj" fmla="val 2738"/>
              </a:avLst>
            </a:prstGeom>
            <a:noFill/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244600" y="2198688"/>
              <a:ext cx="1697038" cy="15727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latin typeface="Impact" panose="020B0806030902050204" pitchFamily="34" charset="0"/>
                </a:rPr>
                <a:t>0 1</a:t>
              </a:r>
              <a:endParaRPr lang="en-US" b="1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200" b="1" dirty="0" smtClean="0">
                  <a:latin typeface="+mj-ea"/>
                  <a:ea typeface="+mj-ea"/>
                  <a:cs typeface="Open Sans" panose="020B0606030504020204" pitchFamily="34" charset="0"/>
                </a:rPr>
                <a:t>输入你的标题</a:t>
              </a:r>
              <a:endParaRPr lang="en-US" altLang="zh-CN" sz="1200" b="1" dirty="0" smtClean="0">
                <a:latin typeface="+mj-ea"/>
                <a:ea typeface="+mj-ea"/>
                <a:cs typeface="Open Sans" panose="020B0606030504020204" pitchFamily="34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endParaRPr lang="en-US" sz="1200" b="1" dirty="0" smtClean="0">
                <a:latin typeface="+mj-ea"/>
                <a:ea typeface="+mj-ea"/>
                <a:cs typeface="Open Sans" panose="020B0606030504020204" pitchFamily="34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800" spc="300" dirty="0" smtClean="0">
                  <a:solidFill>
                    <a:schemeClr val="tx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800" spc="300" dirty="0" smtClean="0">
                  <a:solidFill>
                    <a:schemeClr val="tx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800" spc="300" dirty="0" smtClean="0">
                  <a:solidFill>
                    <a:schemeClr val="tx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TextBox 6"/>
            <p:cNvSpPr>
              <a:spLocks noChangeArrowheads="1"/>
            </p:cNvSpPr>
            <p:nvPr/>
          </p:nvSpPr>
          <p:spPr bwMode="auto">
            <a:xfrm>
              <a:off x="1736725" y="3862388"/>
              <a:ext cx="712788" cy="23812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zh-CN" sz="800">
                  <a:solidFill>
                    <a:schemeClr val="bg1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ESSENTIAL</a:t>
              </a:r>
              <a:endParaRPr lang="en-US" altLang="zh-CN" sz="8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02680" y="1973263"/>
            <a:ext cx="2017713" cy="2439987"/>
            <a:chOff x="3752850" y="1973263"/>
            <a:chExt cx="2017713" cy="2439987"/>
          </a:xfrm>
        </p:grpSpPr>
        <p:sp>
          <p:nvSpPr>
            <p:cNvPr id="9" name="Rounded Rectangle 7"/>
            <p:cNvSpPr/>
            <p:nvPr/>
          </p:nvSpPr>
          <p:spPr>
            <a:xfrm>
              <a:off x="3752850" y="1973263"/>
              <a:ext cx="2017713" cy="2439987"/>
            </a:xfrm>
            <a:prstGeom prst="roundRect">
              <a:avLst>
                <a:gd name="adj" fmla="val 2738"/>
              </a:avLst>
            </a:prstGeom>
            <a:noFill/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8"/>
            <p:cNvSpPr/>
            <p:nvPr/>
          </p:nvSpPr>
          <p:spPr>
            <a:xfrm>
              <a:off x="3913188" y="2198688"/>
              <a:ext cx="1697037" cy="15727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latin typeface="Impact" panose="020B0806030902050204" pitchFamily="34" charset="0"/>
                </a:rPr>
                <a:t>0 2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charset="0"/>
                </a:rPr>
                <a:t> 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ontAwesome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200" b="1" dirty="0">
                  <a:latin typeface="+mj-ea"/>
                  <a:ea typeface="+mj-ea"/>
                  <a:cs typeface="Open Sans" panose="020B0606030504020204" pitchFamily="34" charset="0"/>
                </a:rPr>
                <a:t>输入你的标</a:t>
              </a:r>
              <a:r>
                <a:rPr lang="zh-CN" altLang="en-US" sz="1200" b="1" dirty="0" smtClean="0">
                  <a:latin typeface="+mj-ea"/>
                  <a:ea typeface="+mj-ea"/>
                  <a:cs typeface="Open Sans" panose="020B0606030504020204" pitchFamily="34" charset="0"/>
                </a:rPr>
                <a:t>题</a:t>
              </a:r>
              <a:endParaRPr lang="en-US" altLang="zh-CN" sz="1200" b="1" dirty="0" smtClean="0">
                <a:latin typeface="+mj-ea"/>
                <a:ea typeface="+mj-ea"/>
                <a:cs typeface="Open Sans" panose="020B0606030504020204" pitchFamily="34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endParaRPr lang="en-US" sz="1200" b="1" dirty="0">
                <a:latin typeface="+mj-ea"/>
                <a:ea typeface="+mj-ea"/>
                <a:cs typeface="Open Sans" panose="020B0606030504020204" pitchFamily="34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800" spc="300" dirty="0">
                  <a:solidFill>
                    <a:schemeClr val="tx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800" spc="300" dirty="0">
                  <a:solidFill>
                    <a:schemeClr val="tx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800" spc="300" dirty="0">
                  <a:solidFill>
                    <a:schemeClr val="tx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xtBox 9"/>
            <p:cNvSpPr>
              <a:spLocks noChangeArrowheads="1"/>
            </p:cNvSpPr>
            <p:nvPr/>
          </p:nvSpPr>
          <p:spPr bwMode="auto">
            <a:xfrm>
              <a:off x="4405313" y="3862388"/>
              <a:ext cx="712787" cy="238125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zh-CN" sz="800">
                  <a:solidFill>
                    <a:schemeClr val="bg1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ESSENTIAL</a:t>
              </a:r>
              <a:endParaRPr lang="en-US" altLang="zh-CN" sz="8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771268" y="1968500"/>
            <a:ext cx="2017712" cy="2439988"/>
            <a:chOff x="6421438" y="1968500"/>
            <a:chExt cx="2017712" cy="2439988"/>
          </a:xfrm>
        </p:grpSpPr>
        <p:sp>
          <p:nvSpPr>
            <p:cNvPr id="13" name="Rounded Rectangle 10"/>
            <p:cNvSpPr/>
            <p:nvPr/>
          </p:nvSpPr>
          <p:spPr>
            <a:xfrm>
              <a:off x="6421438" y="1968500"/>
              <a:ext cx="2017712" cy="2439988"/>
            </a:xfrm>
            <a:prstGeom prst="roundRect">
              <a:avLst>
                <a:gd name="adj" fmla="val 2738"/>
              </a:avLst>
            </a:prstGeom>
            <a:noFill/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1"/>
            <p:cNvSpPr/>
            <p:nvPr/>
          </p:nvSpPr>
          <p:spPr>
            <a:xfrm>
              <a:off x="6581775" y="2193925"/>
              <a:ext cx="1697038" cy="15727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latin typeface="Impact" panose="020B0806030902050204" pitchFamily="34" charset="0"/>
                </a:rPr>
                <a:t>0 3</a:t>
              </a:r>
              <a:endParaRPr lang="en-US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200" b="1" dirty="0">
                  <a:latin typeface="+mj-ea"/>
                  <a:ea typeface="+mj-ea"/>
                  <a:cs typeface="Open Sans" panose="020B0606030504020204" pitchFamily="34" charset="0"/>
                </a:rPr>
                <a:t>输入你的标</a:t>
              </a:r>
              <a:r>
                <a:rPr lang="zh-CN" altLang="en-US" sz="1200" b="1" dirty="0" smtClean="0">
                  <a:latin typeface="+mj-ea"/>
                  <a:ea typeface="+mj-ea"/>
                  <a:cs typeface="Open Sans" panose="020B0606030504020204" pitchFamily="34" charset="0"/>
                </a:rPr>
                <a:t>题</a:t>
              </a:r>
              <a:endParaRPr lang="en-US" altLang="zh-CN" sz="1200" b="1" dirty="0" smtClean="0">
                <a:latin typeface="+mj-ea"/>
                <a:ea typeface="+mj-ea"/>
                <a:cs typeface="Open Sans" panose="020B0606030504020204" pitchFamily="34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endParaRPr lang="en-US" sz="1200" b="1" dirty="0">
                <a:latin typeface="+mj-ea"/>
                <a:ea typeface="+mj-ea"/>
                <a:cs typeface="Open Sans" panose="020B0606030504020204" pitchFamily="34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800" spc="300" dirty="0">
                  <a:solidFill>
                    <a:schemeClr val="tx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800" spc="300" dirty="0">
                  <a:solidFill>
                    <a:schemeClr val="tx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800" spc="300" dirty="0">
                  <a:solidFill>
                    <a:schemeClr val="tx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7073900" y="3857625"/>
              <a:ext cx="712788" cy="238125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ESSENTIAL</a:t>
              </a:r>
              <a:endParaRPr lang="en-US"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0" name="Rectangle 20"/>
          <p:cNvSpPr/>
          <p:nvPr/>
        </p:nvSpPr>
        <p:spPr>
          <a:xfrm>
            <a:off x="1998663" y="4879975"/>
            <a:ext cx="8194675" cy="6324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500" b="1" spc="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输入你的标题</a:t>
            </a:r>
            <a:endParaRPr lang="en-US" sz="1500" b="1" spc="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200" spc="3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1200" spc="3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1200" spc="3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</a:t>
            </a:r>
            <a:endParaRPr lang="en-US" sz="1200" spc="3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988884" y="2318896"/>
            <a:ext cx="6808681" cy="938719"/>
            <a:chOff x="692535" y="354469"/>
            <a:chExt cx="6808677" cy="938720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937033" y="823828"/>
              <a:ext cx="3564179" cy="3539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92535" y="354469"/>
              <a:ext cx="3172660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5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教学过程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67" name="淘宝网Chenying0907出品 7"/>
          <p:cNvSpPr/>
          <p:nvPr/>
        </p:nvSpPr>
        <p:spPr>
          <a:xfrm>
            <a:off x="1" y="2681562"/>
            <a:ext cx="7573215" cy="1536871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-1" fmla="*/ 0 w 6038850"/>
              <a:gd name="connsiteY0-2" fmla="*/ 299838 h 1304686"/>
              <a:gd name="connsiteX1-3" fmla="*/ 2705100 w 6038850"/>
              <a:gd name="connsiteY1-4" fmla="*/ 52188 h 1304686"/>
              <a:gd name="connsiteX2-5" fmla="*/ 5619750 w 6038850"/>
              <a:gd name="connsiteY2-6" fmla="*/ 1195188 h 1304686"/>
              <a:gd name="connsiteX3-7" fmla="*/ 6038850 w 6038850"/>
              <a:gd name="connsiteY3-8" fmla="*/ 1176138 h 1304686"/>
              <a:gd name="connsiteX0-9" fmla="*/ 0 w 6038850"/>
              <a:gd name="connsiteY0-10" fmla="*/ 287550 h 1218694"/>
              <a:gd name="connsiteX1-11" fmla="*/ 2705100 w 6038850"/>
              <a:gd name="connsiteY1-12" fmla="*/ 39900 h 1218694"/>
              <a:gd name="connsiteX2-13" fmla="*/ 4832350 w 6038850"/>
              <a:gd name="connsiteY2-14" fmla="*/ 1005100 h 1218694"/>
              <a:gd name="connsiteX3-15" fmla="*/ 6038850 w 6038850"/>
              <a:gd name="connsiteY3-16" fmla="*/ 1163850 h 1218694"/>
              <a:gd name="connsiteX0-17" fmla="*/ 0 w 6038850"/>
              <a:gd name="connsiteY0-18" fmla="*/ 287550 h 1225494"/>
              <a:gd name="connsiteX1-19" fmla="*/ 2705100 w 6038850"/>
              <a:gd name="connsiteY1-20" fmla="*/ 39900 h 1225494"/>
              <a:gd name="connsiteX2-21" fmla="*/ 4832350 w 6038850"/>
              <a:gd name="connsiteY2-22" fmla="*/ 1005100 h 1225494"/>
              <a:gd name="connsiteX3-23" fmla="*/ 6038850 w 6038850"/>
              <a:gd name="connsiteY3-24" fmla="*/ 1163850 h 12254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255" dirty="0"/>
          </a:p>
        </p:txBody>
      </p:sp>
      <p:grpSp>
        <p:nvGrpSpPr>
          <p:cNvPr id="68" name="淘宝网Chenying0907出品 53"/>
          <p:cNvGrpSpPr/>
          <p:nvPr/>
        </p:nvGrpSpPr>
        <p:grpSpPr>
          <a:xfrm>
            <a:off x="7592762" y="3207508"/>
            <a:ext cx="1065745" cy="796945"/>
            <a:chOff x="6054436" y="2405136"/>
            <a:chExt cx="849821" cy="63548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9" name="淘宝网Chenying0907出品 133"/>
            <p:cNvSpPr/>
            <p:nvPr/>
          </p:nvSpPr>
          <p:spPr bwMode="auto">
            <a:xfrm rot="2700000" flipH="1">
              <a:off x="6116557" y="2789035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2255" dirty="0"/>
            </a:p>
          </p:txBody>
        </p:sp>
        <p:sp>
          <p:nvSpPr>
            <p:cNvPr id="70" name="淘宝网Chenying0907出品 134"/>
            <p:cNvSpPr/>
            <p:nvPr/>
          </p:nvSpPr>
          <p:spPr bwMode="auto">
            <a:xfrm rot="2700000" flipH="1">
              <a:off x="6176406" y="2803550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2255" dirty="0"/>
            </a:p>
          </p:txBody>
        </p:sp>
        <p:sp>
          <p:nvSpPr>
            <p:cNvPr id="71" name="淘宝网Chenying0907出品 135"/>
            <p:cNvSpPr/>
            <p:nvPr/>
          </p:nvSpPr>
          <p:spPr bwMode="auto">
            <a:xfrm rot="2700000" flipH="1">
              <a:off x="6216128" y="2815389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2255" dirty="0"/>
            </a:p>
          </p:txBody>
        </p:sp>
        <p:sp>
          <p:nvSpPr>
            <p:cNvPr id="72" name="淘宝网Chenying0907出品 107"/>
            <p:cNvSpPr/>
            <p:nvPr/>
          </p:nvSpPr>
          <p:spPr bwMode="auto">
            <a:xfrm rot="2700000" flipH="1">
              <a:off x="6219230" y="2554544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255" dirty="0"/>
            </a:p>
          </p:txBody>
        </p:sp>
        <p:sp>
          <p:nvSpPr>
            <p:cNvPr id="73" name="淘宝网Chenying0907出品 107"/>
            <p:cNvSpPr/>
            <p:nvPr/>
          </p:nvSpPr>
          <p:spPr bwMode="auto">
            <a:xfrm rot="2700000">
              <a:off x="6369742" y="2705056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255" dirty="0"/>
            </a:p>
          </p:txBody>
        </p:sp>
        <p:sp>
          <p:nvSpPr>
            <p:cNvPr id="74" name="淘宝网Chenying0907出品 108"/>
            <p:cNvSpPr/>
            <p:nvPr/>
          </p:nvSpPr>
          <p:spPr bwMode="auto">
            <a:xfrm rot="2700000">
              <a:off x="6407803" y="2259335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255" dirty="0"/>
            </a:p>
          </p:txBody>
        </p:sp>
        <p:sp>
          <p:nvSpPr>
            <p:cNvPr id="75" name="Oval 113"/>
            <p:cNvSpPr>
              <a:spLocks noChangeArrowheads="1"/>
            </p:cNvSpPr>
            <p:nvPr/>
          </p:nvSpPr>
          <p:spPr bwMode="auto">
            <a:xfrm rot="2700000">
              <a:off x="6568043" y="2481147"/>
              <a:ext cx="117123" cy="114085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sz="2255" dirty="0"/>
            </a:p>
          </p:txBody>
        </p:sp>
        <p:sp>
          <p:nvSpPr>
            <p:cNvPr id="76" name="Oval 116"/>
            <p:cNvSpPr>
              <a:spLocks noChangeArrowheads="1"/>
            </p:cNvSpPr>
            <p:nvPr/>
          </p:nvSpPr>
          <p:spPr bwMode="auto">
            <a:xfrm rot="2700000">
              <a:off x="6500229" y="2593093"/>
              <a:ext cx="70303" cy="72640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sz="2255" dirty="0"/>
            </a:p>
          </p:txBody>
        </p:sp>
        <p:sp>
          <p:nvSpPr>
            <p:cNvPr id="77" name="Oval 119"/>
            <p:cNvSpPr>
              <a:spLocks noChangeArrowheads="1"/>
            </p:cNvSpPr>
            <p:nvPr/>
          </p:nvSpPr>
          <p:spPr bwMode="auto">
            <a:xfrm rot="2700000">
              <a:off x="6447912" y="2674106"/>
              <a:ext cx="43239" cy="42313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sz="2255" dirty="0"/>
            </a:p>
          </p:txBody>
        </p:sp>
        <p:sp>
          <p:nvSpPr>
            <p:cNvPr id="78" name="淘宝网Chenying0907出品 27"/>
            <p:cNvSpPr/>
            <p:nvPr/>
          </p:nvSpPr>
          <p:spPr>
            <a:xfrm rot="2700000">
              <a:off x="6301683" y="2797997"/>
              <a:ext cx="71523" cy="43830"/>
            </a:xfrm>
            <a:prstGeom prst="rect">
              <a:avLst/>
            </a:prstGeom>
            <a:solidFill>
              <a:srgbClr val="EB6949">
                <a:alpha val="7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55" dirty="0"/>
            </a:p>
          </p:txBody>
        </p:sp>
      </p:grpSp>
      <p:grpSp>
        <p:nvGrpSpPr>
          <p:cNvPr id="79" name="淘宝网Chenying0907出品 64"/>
          <p:cNvGrpSpPr/>
          <p:nvPr/>
        </p:nvGrpSpPr>
        <p:grpSpPr>
          <a:xfrm>
            <a:off x="3481907" y="2215874"/>
            <a:ext cx="1201581" cy="12015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0" name="同心圆 7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1" name="淘宝网Chenying0907出品 6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2" name="Group 30"/>
          <p:cNvGrpSpPr/>
          <p:nvPr/>
        </p:nvGrpSpPr>
        <p:grpSpPr>
          <a:xfrm>
            <a:off x="6021344" y="4850867"/>
            <a:ext cx="397992" cy="349048"/>
            <a:chOff x="3175" y="-1587"/>
            <a:chExt cx="490538" cy="430212"/>
          </a:xfrm>
          <a:solidFill>
            <a:schemeClr val="accent1"/>
          </a:solidFill>
        </p:grpSpPr>
        <p:sp>
          <p:nvSpPr>
            <p:cNvPr id="83" name="淘宝网Chenying0907出品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255"/>
            </a:p>
          </p:txBody>
        </p:sp>
        <p:sp>
          <p:nvSpPr>
            <p:cNvPr id="84" name="淘宝网Chenying0907出品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255"/>
            </a:p>
          </p:txBody>
        </p:sp>
      </p:grpSp>
      <p:sp>
        <p:nvSpPr>
          <p:cNvPr id="85" name="淘宝网Chenying0907出品 50"/>
          <p:cNvSpPr>
            <a:spLocks noEditPoints="1"/>
          </p:cNvSpPr>
          <p:nvPr/>
        </p:nvSpPr>
        <p:spPr bwMode="auto">
          <a:xfrm>
            <a:off x="1323762" y="3672814"/>
            <a:ext cx="328348" cy="413565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14673" tIns="57336" rIns="114673" bIns="57336" numCol="1" anchor="t" anchorCtr="0" compatLnSpc="1"/>
          <a:lstStyle/>
          <a:p>
            <a:endParaRPr lang="ko-KR" altLang="en-US" sz="2255"/>
          </a:p>
        </p:txBody>
      </p:sp>
      <p:sp>
        <p:nvSpPr>
          <p:cNvPr id="86" name="淘宝网Chenying0907出品 48"/>
          <p:cNvSpPr>
            <a:spLocks noEditPoints="1"/>
          </p:cNvSpPr>
          <p:nvPr/>
        </p:nvSpPr>
        <p:spPr bwMode="auto">
          <a:xfrm>
            <a:off x="3741706" y="4086377"/>
            <a:ext cx="303645" cy="444296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14673" tIns="57336" rIns="114673" bIns="57336" numCol="1" anchor="t" anchorCtr="0" compatLnSpc="1"/>
          <a:lstStyle/>
          <a:p>
            <a:endParaRPr lang="ko-KR" altLang="en-US" sz="2255"/>
          </a:p>
        </p:txBody>
      </p:sp>
      <p:grpSp>
        <p:nvGrpSpPr>
          <p:cNvPr id="87" name="Group 18"/>
          <p:cNvGrpSpPr/>
          <p:nvPr/>
        </p:nvGrpSpPr>
        <p:grpSpPr>
          <a:xfrm>
            <a:off x="9316622" y="4033226"/>
            <a:ext cx="391609" cy="391609"/>
            <a:chOff x="6350" y="4763"/>
            <a:chExt cx="492125" cy="492125"/>
          </a:xfrm>
          <a:solidFill>
            <a:schemeClr val="accent1"/>
          </a:solidFill>
        </p:grpSpPr>
        <p:sp>
          <p:nvSpPr>
            <p:cNvPr id="88" name="淘宝网Chenying0907出品 156"/>
            <p:cNvSpPr>
              <a:spLocks noEditPoints="1"/>
            </p:cNvSpPr>
            <p:nvPr/>
          </p:nvSpPr>
          <p:spPr bwMode="auto">
            <a:xfrm>
              <a:off x="6350" y="4763"/>
              <a:ext cx="492125" cy="492125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255">
                <a:latin typeface="Roboto condensed"/>
                <a:cs typeface="Roboto condensed"/>
              </a:endParaRPr>
            </a:p>
          </p:txBody>
        </p:sp>
        <p:sp>
          <p:nvSpPr>
            <p:cNvPr id="89" name="淘宝网Chenying0907出品 157"/>
            <p:cNvSpPr>
              <a:spLocks noEditPoints="1"/>
            </p:cNvSpPr>
            <p:nvPr/>
          </p:nvSpPr>
          <p:spPr bwMode="auto">
            <a:xfrm>
              <a:off x="146050" y="144463"/>
              <a:ext cx="214313" cy="214313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255">
                <a:latin typeface="Roboto condensed"/>
                <a:cs typeface="Roboto condensed"/>
              </a:endParaRPr>
            </a:p>
          </p:txBody>
        </p:sp>
        <p:sp>
          <p:nvSpPr>
            <p:cNvPr id="90" name="淘宝网Chenying0907出品 158"/>
            <p:cNvSpPr>
              <a:spLocks noEditPoints="1"/>
            </p:cNvSpPr>
            <p:nvPr/>
          </p:nvSpPr>
          <p:spPr bwMode="auto">
            <a:xfrm>
              <a:off x="192088" y="190501"/>
              <a:ext cx="122238" cy="122238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255">
                <a:latin typeface="Roboto condensed"/>
                <a:cs typeface="Roboto condensed"/>
              </a:endParaRPr>
            </a:p>
          </p:txBody>
        </p:sp>
      </p:grpSp>
      <p:sp>
        <p:nvSpPr>
          <p:cNvPr id="91" name="TextBox 76"/>
          <p:cNvSpPr txBox="1"/>
          <p:nvPr/>
        </p:nvSpPr>
        <p:spPr>
          <a:xfrm>
            <a:off x="287679" y="4185553"/>
            <a:ext cx="2402664" cy="727234"/>
          </a:xfrm>
          <a:prstGeom prst="rect">
            <a:avLst/>
          </a:prstGeom>
          <a:noFill/>
        </p:spPr>
        <p:txBody>
          <a:bodyPr wrap="square" lIns="86028" tIns="43013" rIns="86028" bIns="43013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您的内容打在这里，或者通过复制您的文本后，在此框中选择粘贴</a:t>
            </a:r>
            <a:endParaRPr lang="zh-CN" alt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92" name="TextBox 77"/>
          <p:cNvSpPr txBox="1"/>
          <p:nvPr/>
        </p:nvSpPr>
        <p:spPr>
          <a:xfrm>
            <a:off x="2659484" y="4630337"/>
            <a:ext cx="2402664" cy="727234"/>
          </a:xfrm>
          <a:prstGeom prst="rect">
            <a:avLst/>
          </a:prstGeom>
          <a:noFill/>
        </p:spPr>
        <p:txBody>
          <a:bodyPr wrap="square" lIns="86028" tIns="43013" rIns="86028" bIns="43013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您的内容打在这里，或者通过复制您的文本后，在此框中选择粘贴</a:t>
            </a:r>
            <a:endParaRPr lang="zh-CN" alt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93" name="TextBox 78"/>
          <p:cNvSpPr txBox="1"/>
          <p:nvPr/>
        </p:nvSpPr>
        <p:spPr>
          <a:xfrm>
            <a:off x="5046776" y="5328672"/>
            <a:ext cx="2402664" cy="727234"/>
          </a:xfrm>
          <a:prstGeom prst="rect">
            <a:avLst/>
          </a:prstGeom>
          <a:noFill/>
        </p:spPr>
        <p:txBody>
          <a:bodyPr wrap="square" lIns="86028" tIns="43013" rIns="86028" bIns="43013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您的内容打在这里，或者通过复制您的文本后，在此框中选择粘贴</a:t>
            </a:r>
            <a:endParaRPr lang="zh-CN" alt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94" name="TextBox 79"/>
          <p:cNvSpPr txBox="1"/>
          <p:nvPr/>
        </p:nvSpPr>
        <p:spPr>
          <a:xfrm>
            <a:off x="8388023" y="4606824"/>
            <a:ext cx="1873577" cy="940690"/>
          </a:xfrm>
          <a:prstGeom prst="rect">
            <a:avLst/>
          </a:prstGeom>
          <a:noFill/>
        </p:spPr>
        <p:txBody>
          <a:bodyPr wrap="square" lIns="86028" tIns="43013" rIns="86028" bIns="43013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您的内容打在这里，或者通过复制您的文本后，在此框中选择粘贴</a:t>
            </a:r>
            <a:endParaRPr lang="zh-CN" alt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pic>
        <p:nvPicPr>
          <p:cNvPr id="95" name="淘宝网Chenying0907出品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809" y="1548639"/>
            <a:ext cx="2244160" cy="22441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淘宝网Chenying0907出品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653" y="1244012"/>
            <a:ext cx="2544512" cy="2544512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淘宝网Chenying0907出品 88"/>
          <p:cNvSpPr/>
          <p:nvPr/>
        </p:nvSpPr>
        <p:spPr>
          <a:xfrm>
            <a:off x="8938358" y="2349689"/>
            <a:ext cx="1582537" cy="480556"/>
          </a:xfrm>
          <a:prstGeom prst="rect">
            <a:avLst/>
          </a:prstGeom>
        </p:spPr>
        <p:txBody>
          <a:bodyPr wrap="square" lIns="86016" tIns="43009" rIns="86016" bIns="43009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30" b="1" spc="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完成概述</a:t>
            </a:r>
            <a:endParaRPr lang="zh-CN" altLang="en-US" sz="2130" b="1" spc="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淘宝网Chenying0907出品 43"/>
          <p:cNvGrpSpPr/>
          <p:nvPr/>
        </p:nvGrpSpPr>
        <p:grpSpPr>
          <a:xfrm>
            <a:off x="987737" y="2257823"/>
            <a:ext cx="1091001" cy="1090827"/>
            <a:chOff x="4345444" y="2542859"/>
            <a:chExt cx="1810550" cy="1811205"/>
          </a:xfrm>
        </p:grpSpPr>
        <p:grpSp>
          <p:nvGrpSpPr>
            <p:cNvPr id="99" name="淘宝网Chenying0907出品 45"/>
            <p:cNvGrpSpPr/>
            <p:nvPr/>
          </p:nvGrpSpPr>
          <p:grpSpPr>
            <a:xfrm>
              <a:off x="4345444" y="2542859"/>
              <a:ext cx="1810550" cy="1811205"/>
              <a:chOff x="1463339" y="1072758"/>
              <a:chExt cx="1546058" cy="1546058"/>
            </a:xfrm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101" name="同心圆 100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55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淘宝网Chenying0907出品 48"/>
              <p:cNvSpPr/>
              <p:nvPr/>
            </p:nvSpPr>
            <p:spPr>
              <a:xfrm>
                <a:off x="1484232" y="1093651"/>
                <a:ext cx="1504274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55"/>
              </a:p>
            </p:txBody>
          </p:sp>
        </p:grpSp>
        <p:sp>
          <p:nvSpPr>
            <p:cNvPr id="100" name="淘宝网Chenying0907出品 46"/>
            <p:cNvSpPr/>
            <p:nvPr/>
          </p:nvSpPr>
          <p:spPr>
            <a:xfrm>
              <a:off x="4565570" y="2763062"/>
              <a:ext cx="1370298" cy="13707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55"/>
            </a:p>
          </p:txBody>
        </p:sp>
      </p:grpSp>
      <p:grpSp>
        <p:nvGrpSpPr>
          <p:cNvPr id="103" name="淘宝网Chenying0907出品 49"/>
          <p:cNvGrpSpPr/>
          <p:nvPr/>
        </p:nvGrpSpPr>
        <p:grpSpPr>
          <a:xfrm>
            <a:off x="5825089" y="3441684"/>
            <a:ext cx="1091001" cy="1090827"/>
            <a:chOff x="4345444" y="2542859"/>
            <a:chExt cx="1810550" cy="1811205"/>
          </a:xfrm>
        </p:grpSpPr>
        <p:grpSp>
          <p:nvGrpSpPr>
            <p:cNvPr id="104" name="淘宝网Chenying0907出品 50"/>
            <p:cNvGrpSpPr/>
            <p:nvPr/>
          </p:nvGrpSpPr>
          <p:grpSpPr>
            <a:xfrm>
              <a:off x="4345444" y="2542859"/>
              <a:ext cx="1810550" cy="1811205"/>
              <a:chOff x="1463339" y="1072758"/>
              <a:chExt cx="1546058" cy="1546058"/>
            </a:xfrm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106" name="同心圆 105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55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淘宝网Chenying0907出品 94"/>
              <p:cNvSpPr/>
              <p:nvPr/>
            </p:nvSpPr>
            <p:spPr>
              <a:xfrm>
                <a:off x="1484232" y="1093651"/>
                <a:ext cx="1504274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55"/>
              </a:p>
            </p:txBody>
          </p:sp>
        </p:grpSp>
        <p:sp>
          <p:nvSpPr>
            <p:cNvPr id="105" name="淘宝网Chenying0907出品 51"/>
            <p:cNvSpPr/>
            <p:nvPr/>
          </p:nvSpPr>
          <p:spPr>
            <a:xfrm>
              <a:off x="4565570" y="2763062"/>
              <a:ext cx="1370298" cy="13707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55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12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accel="52000" fill="hold" nodeType="withEffect" p14:presetBounceEnd="5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8" dur="12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9" dur="12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7" grpId="0" animBg="1"/>
          <p:bldP spid="85" grpId="0" animBg="1"/>
          <p:bldP spid="86" grpId="0" animBg="1"/>
          <p:bldP spid="91" grpId="0"/>
          <p:bldP spid="92" grpId="0"/>
          <p:bldP spid="93" grpId="0"/>
          <p:bldP spid="94" grpId="0"/>
          <p:bldP spid="9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12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accel="5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7" grpId="0" animBg="1"/>
          <p:bldP spid="85" grpId="0" animBg="1"/>
          <p:bldP spid="86" grpId="0" animBg="1"/>
          <p:bldP spid="91" grpId="0"/>
          <p:bldP spid="92" grpId="0"/>
          <p:bldP spid="93" grpId="0"/>
          <p:bldP spid="94" grpId="0"/>
          <p:bldP spid="9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"/>
            <a:ext cx="12192000" cy="685748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311040" y="152885"/>
            <a:ext cx="150233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目 </a:t>
            </a:r>
            <a:r>
              <a:rPr lang="zh-CN" altLang="en-US" sz="35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录</a:t>
            </a:r>
            <a:endParaRPr lang="en-CA" altLang="zh-CN" sz="35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8" name="Group 1"/>
          <p:cNvGrpSpPr/>
          <p:nvPr/>
        </p:nvGrpSpPr>
        <p:grpSpPr bwMode="auto">
          <a:xfrm>
            <a:off x="4876800" y="2303146"/>
            <a:ext cx="906780" cy="906780"/>
            <a:chOff x="4552614" y="3049421"/>
            <a:chExt cx="755923" cy="755923"/>
          </a:xfrm>
        </p:grpSpPr>
        <p:sp>
          <p:nvSpPr>
            <p:cNvPr id="9" name="Oval 11"/>
            <p:cNvSpPr/>
            <p:nvPr/>
          </p:nvSpPr>
          <p:spPr>
            <a:xfrm>
              <a:off x="4552614" y="3049421"/>
              <a:ext cx="755923" cy="755923"/>
            </a:xfrm>
            <a:prstGeom prst="ellipse">
              <a:avLst/>
            </a:prstGeom>
            <a:solidFill>
              <a:schemeClr val="accent4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  <p:sp>
          <p:nvSpPr>
            <p:cNvPr id="10" name="Oval 12"/>
            <p:cNvSpPr/>
            <p:nvPr/>
          </p:nvSpPr>
          <p:spPr>
            <a:xfrm>
              <a:off x="4598669" y="3095475"/>
              <a:ext cx="663815" cy="6638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 dirty="0"/>
            </a:p>
          </p:txBody>
        </p:sp>
      </p:grpSp>
      <p:grpSp>
        <p:nvGrpSpPr>
          <p:cNvPr id="11" name="Group 3"/>
          <p:cNvGrpSpPr/>
          <p:nvPr/>
        </p:nvGrpSpPr>
        <p:grpSpPr bwMode="auto">
          <a:xfrm>
            <a:off x="8538210" y="4061460"/>
            <a:ext cx="906780" cy="908686"/>
            <a:chOff x="6606497" y="3427383"/>
            <a:chExt cx="755923" cy="755923"/>
          </a:xfrm>
        </p:grpSpPr>
        <p:sp>
          <p:nvSpPr>
            <p:cNvPr id="12" name="Oval 20"/>
            <p:cNvSpPr/>
            <p:nvPr/>
          </p:nvSpPr>
          <p:spPr>
            <a:xfrm>
              <a:off x="6606497" y="3427383"/>
              <a:ext cx="755923" cy="755923"/>
            </a:xfrm>
            <a:prstGeom prst="ellipse">
              <a:avLst/>
            </a:prstGeom>
            <a:solidFill>
              <a:schemeClr val="accent3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  <p:sp>
          <p:nvSpPr>
            <p:cNvPr id="13" name="Oval 21"/>
            <p:cNvSpPr/>
            <p:nvPr/>
          </p:nvSpPr>
          <p:spPr>
            <a:xfrm>
              <a:off x="6695429" y="3516129"/>
              <a:ext cx="578059" cy="578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</p:grpSp>
      <p:sp>
        <p:nvSpPr>
          <p:cNvPr id="14" name="Oval 22"/>
          <p:cNvSpPr/>
          <p:nvPr/>
        </p:nvSpPr>
        <p:spPr>
          <a:xfrm>
            <a:off x="2935606" y="4347211"/>
            <a:ext cx="1030604" cy="1032510"/>
          </a:xfrm>
          <a:prstGeom prst="ellipse">
            <a:avLst/>
          </a:prstGeom>
          <a:solidFill>
            <a:schemeClr val="bg1"/>
          </a:solidFill>
          <a:ln w="1174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15" name="Oval 24"/>
          <p:cNvSpPr/>
          <p:nvPr/>
        </p:nvSpPr>
        <p:spPr>
          <a:xfrm>
            <a:off x="7736206" y="1967866"/>
            <a:ext cx="906780" cy="906780"/>
          </a:xfrm>
          <a:prstGeom prst="ellipse">
            <a:avLst/>
          </a:prstGeom>
          <a:solidFill>
            <a:schemeClr val="tx1">
              <a:lumMod val="90000"/>
            </a:schemeClr>
          </a:solidFill>
          <a:ln w="1174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16" name="Oval 25"/>
          <p:cNvSpPr/>
          <p:nvPr/>
        </p:nvSpPr>
        <p:spPr>
          <a:xfrm>
            <a:off x="5452110" y="3665220"/>
            <a:ext cx="1278256" cy="12782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17" name="Freeform 751"/>
          <p:cNvSpPr>
            <a:spLocks noEditPoints="1"/>
          </p:cNvSpPr>
          <p:nvPr/>
        </p:nvSpPr>
        <p:spPr bwMode="auto">
          <a:xfrm>
            <a:off x="8810626" y="4351020"/>
            <a:ext cx="342900" cy="342900"/>
          </a:xfrm>
          <a:custGeom>
            <a:avLst/>
            <a:gdLst>
              <a:gd name="T0" fmla="*/ 505 w 522"/>
              <a:gd name="T1" fmla="*/ 17 h 522"/>
              <a:gd name="T2" fmla="*/ 414 w 522"/>
              <a:gd name="T3" fmla="*/ 43 h 522"/>
              <a:gd name="T4" fmla="*/ 0 w 522"/>
              <a:gd name="T5" fmla="*/ 263 h 522"/>
              <a:gd name="T6" fmla="*/ 226 w 522"/>
              <a:gd name="T7" fmla="*/ 296 h 522"/>
              <a:gd name="T8" fmla="*/ 259 w 522"/>
              <a:gd name="T9" fmla="*/ 522 h 522"/>
              <a:gd name="T10" fmla="*/ 479 w 522"/>
              <a:gd name="T11" fmla="*/ 108 h 522"/>
              <a:gd name="T12" fmla="*/ 505 w 522"/>
              <a:gd name="T13" fmla="*/ 17 h 522"/>
              <a:gd name="T14" fmla="*/ 451 w 522"/>
              <a:gd name="T15" fmla="*/ 75 h 522"/>
              <a:gd name="T16" fmla="*/ 286 w 522"/>
              <a:gd name="T17" fmla="*/ 380 h 522"/>
              <a:gd name="T18" fmla="*/ 270 w 522"/>
              <a:gd name="T19" fmla="*/ 242 h 522"/>
              <a:gd name="T20" fmla="*/ 451 w 522"/>
              <a:gd name="T21" fmla="*/ 75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2" h="522">
                <a:moveTo>
                  <a:pt x="505" y="17"/>
                </a:moveTo>
                <a:cubicBezTo>
                  <a:pt x="487" y="0"/>
                  <a:pt x="471" y="16"/>
                  <a:pt x="414" y="43"/>
                </a:cubicBezTo>
                <a:cubicBezTo>
                  <a:pt x="263" y="116"/>
                  <a:pt x="0" y="263"/>
                  <a:pt x="0" y="263"/>
                </a:cubicBezTo>
                <a:cubicBezTo>
                  <a:pt x="226" y="296"/>
                  <a:pt x="226" y="296"/>
                  <a:pt x="226" y="296"/>
                </a:cubicBezTo>
                <a:cubicBezTo>
                  <a:pt x="259" y="522"/>
                  <a:pt x="259" y="522"/>
                  <a:pt x="259" y="522"/>
                </a:cubicBezTo>
                <a:cubicBezTo>
                  <a:pt x="259" y="522"/>
                  <a:pt x="406" y="259"/>
                  <a:pt x="479" y="108"/>
                </a:cubicBezTo>
                <a:cubicBezTo>
                  <a:pt x="506" y="51"/>
                  <a:pt x="522" y="35"/>
                  <a:pt x="505" y="17"/>
                </a:cubicBezTo>
                <a:close/>
                <a:moveTo>
                  <a:pt x="451" y="75"/>
                </a:moveTo>
                <a:cubicBezTo>
                  <a:pt x="286" y="380"/>
                  <a:pt x="286" y="380"/>
                  <a:pt x="286" y="380"/>
                </a:cubicBezTo>
                <a:cubicBezTo>
                  <a:pt x="270" y="242"/>
                  <a:pt x="270" y="242"/>
                  <a:pt x="270" y="242"/>
                </a:cubicBezTo>
                <a:cubicBezTo>
                  <a:pt x="451" y="75"/>
                  <a:pt x="451" y="75"/>
                  <a:pt x="451" y="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en-US" sz="1685"/>
          </a:p>
        </p:txBody>
      </p:sp>
      <p:grpSp>
        <p:nvGrpSpPr>
          <p:cNvPr id="18" name="Group 36"/>
          <p:cNvGrpSpPr/>
          <p:nvPr/>
        </p:nvGrpSpPr>
        <p:grpSpPr bwMode="auto">
          <a:xfrm>
            <a:off x="2903220" y="2099311"/>
            <a:ext cx="1095376" cy="1093470"/>
            <a:chOff x="3865314" y="1566605"/>
            <a:chExt cx="1426531" cy="1426531"/>
          </a:xfrm>
        </p:grpSpPr>
        <p:sp>
          <p:nvSpPr>
            <p:cNvPr id="19" name="Oval 37"/>
            <p:cNvSpPr/>
            <p:nvPr/>
          </p:nvSpPr>
          <p:spPr>
            <a:xfrm>
              <a:off x="3865314" y="1566605"/>
              <a:ext cx="1426531" cy="1426531"/>
            </a:xfrm>
            <a:prstGeom prst="ellipse">
              <a:avLst/>
            </a:prstGeom>
            <a:solidFill>
              <a:schemeClr val="accent1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  <p:sp>
          <p:nvSpPr>
            <p:cNvPr id="20" name="Oval 38"/>
            <p:cNvSpPr/>
            <p:nvPr/>
          </p:nvSpPr>
          <p:spPr>
            <a:xfrm>
              <a:off x="4006727" y="1708265"/>
              <a:ext cx="1143704" cy="11432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</p:grpSp>
      <p:sp>
        <p:nvSpPr>
          <p:cNvPr id="21" name="Oval 39"/>
          <p:cNvSpPr/>
          <p:nvPr/>
        </p:nvSpPr>
        <p:spPr>
          <a:xfrm>
            <a:off x="7071360" y="2129790"/>
            <a:ext cx="472440" cy="472440"/>
          </a:xfrm>
          <a:prstGeom prst="ellipse">
            <a:avLst/>
          </a:prstGeom>
          <a:solidFill>
            <a:schemeClr val="tx1">
              <a:lumMod val="90000"/>
            </a:schemeClr>
          </a:solidFill>
          <a:ln w="1174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22" name="Oval 40"/>
          <p:cNvSpPr/>
          <p:nvPr/>
        </p:nvSpPr>
        <p:spPr>
          <a:xfrm>
            <a:off x="8479156" y="2937510"/>
            <a:ext cx="472440" cy="472440"/>
          </a:xfrm>
          <a:prstGeom prst="ellipse">
            <a:avLst/>
          </a:prstGeom>
          <a:solidFill>
            <a:schemeClr val="tx1">
              <a:lumMod val="90000"/>
            </a:schemeClr>
          </a:solidFill>
          <a:ln w="1174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23" name="Freeform 785"/>
          <p:cNvSpPr/>
          <p:nvPr/>
        </p:nvSpPr>
        <p:spPr bwMode="auto">
          <a:xfrm>
            <a:off x="3293746" y="2428876"/>
            <a:ext cx="308610" cy="438150"/>
          </a:xfrm>
          <a:custGeom>
            <a:avLst/>
            <a:gdLst>
              <a:gd name="T0" fmla="*/ 350 w 359"/>
              <a:gd name="T1" fmla="*/ 136 h 508"/>
              <a:gd name="T2" fmla="*/ 120 w 359"/>
              <a:gd name="T3" fmla="*/ 17 h 508"/>
              <a:gd name="T4" fmla="*/ 8 w 359"/>
              <a:gd name="T5" fmla="*/ 61 h 508"/>
              <a:gd name="T6" fmla="*/ 1 w 359"/>
              <a:gd name="T7" fmla="*/ 88 h 508"/>
              <a:gd name="T8" fmla="*/ 4 w 359"/>
              <a:gd name="T9" fmla="*/ 356 h 508"/>
              <a:gd name="T10" fmla="*/ 17 w 359"/>
              <a:gd name="T11" fmla="*/ 373 h 508"/>
              <a:gd name="T12" fmla="*/ 229 w 359"/>
              <a:gd name="T13" fmla="*/ 505 h 508"/>
              <a:gd name="T14" fmla="*/ 239 w 359"/>
              <a:gd name="T15" fmla="*/ 508 h 508"/>
              <a:gd name="T16" fmla="*/ 247 w 359"/>
              <a:gd name="T17" fmla="*/ 506 h 508"/>
              <a:gd name="T18" fmla="*/ 257 w 359"/>
              <a:gd name="T19" fmla="*/ 491 h 508"/>
              <a:gd name="T20" fmla="*/ 257 w 359"/>
              <a:gd name="T21" fmla="*/ 210 h 508"/>
              <a:gd name="T22" fmla="*/ 248 w 359"/>
              <a:gd name="T23" fmla="*/ 195 h 508"/>
              <a:gd name="T24" fmla="*/ 38 w 359"/>
              <a:gd name="T25" fmla="*/ 79 h 508"/>
              <a:gd name="T26" fmla="*/ 67 w 359"/>
              <a:gd name="T27" fmla="*/ 55 h 508"/>
              <a:gd name="T28" fmla="*/ 102 w 359"/>
              <a:gd name="T29" fmla="*/ 51 h 508"/>
              <a:gd name="T30" fmla="*/ 309 w 359"/>
              <a:gd name="T31" fmla="*/ 161 h 508"/>
              <a:gd name="T32" fmla="*/ 315 w 359"/>
              <a:gd name="T33" fmla="*/ 170 h 508"/>
              <a:gd name="T34" fmla="*/ 315 w 359"/>
              <a:gd name="T35" fmla="*/ 438 h 508"/>
              <a:gd name="T36" fmla="*/ 339 w 359"/>
              <a:gd name="T37" fmla="*/ 456 h 508"/>
              <a:gd name="T38" fmla="*/ 359 w 359"/>
              <a:gd name="T39" fmla="*/ 438 h 508"/>
              <a:gd name="T40" fmla="*/ 359 w 359"/>
              <a:gd name="T41" fmla="*/ 150 h 508"/>
              <a:gd name="T42" fmla="*/ 350 w 359"/>
              <a:gd name="T43" fmla="*/ 136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9" h="508">
                <a:moveTo>
                  <a:pt x="350" y="136"/>
                </a:moveTo>
                <a:cubicBezTo>
                  <a:pt x="120" y="17"/>
                  <a:pt x="120" y="17"/>
                  <a:pt x="120" y="17"/>
                </a:cubicBezTo>
                <a:cubicBezTo>
                  <a:pt x="88" y="0"/>
                  <a:pt x="26" y="32"/>
                  <a:pt x="8" y="61"/>
                </a:cubicBezTo>
                <a:cubicBezTo>
                  <a:pt x="0" y="73"/>
                  <a:pt x="1" y="82"/>
                  <a:pt x="1" y="88"/>
                </a:cubicBezTo>
                <a:cubicBezTo>
                  <a:pt x="4" y="356"/>
                  <a:pt x="4" y="356"/>
                  <a:pt x="4" y="356"/>
                </a:cubicBezTo>
                <a:cubicBezTo>
                  <a:pt x="4" y="361"/>
                  <a:pt x="11" y="369"/>
                  <a:pt x="17" y="373"/>
                </a:cubicBezTo>
                <a:cubicBezTo>
                  <a:pt x="30" y="381"/>
                  <a:pt x="223" y="502"/>
                  <a:pt x="229" y="505"/>
                </a:cubicBezTo>
                <a:cubicBezTo>
                  <a:pt x="232" y="507"/>
                  <a:pt x="235" y="508"/>
                  <a:pt x="239" y="508"/>
                </a:cubicBezTo>
                <a:cubicBezTo>
                  <a:pt x="242" y="508"/>
                  <a:pt x="245" y="507"/>
                  <a:pt x="247" y="506"/>
                </a:cubicBezTo>
                <a:cubicBezTo>
                  <a:pt x="253" y="503"/>
                  <a:pt x="257" y="497"/>
                  <a:pt x="257" y="491"/>
                </a:cubicBezTo>
                <a:cubicBezTo>
                  <a:pt x="257" y="210"/>
                  <a:pt x="257" y="210"/>
                  <a:pt x="257" y="210"/>
                </a:cubicBezTo>
                <a:cubicBezTo>
                  <a:pt x="257" y="204"/>
                  <a:pt x="253" y="198"/>
                  <a:pt x="248" y="195"/>
                </a:cubicBezTo>
                <a:cubicBezTo>
                  <a:pt x="38" y="79"/>
                  <a:pt x="38" y="79"/>
                  <a:pt x="38" y="79"/>
                </a:cubicBezTo>
                <a:cubicBezTo>
                  <a:pt x="41" y="74"/>
                  <a:pt x="50" y="64"/>
                  <a:pt x="67" y="55"/>
                </a:cubicBezTo>
                <a:cubicBezTo>
                  <a:pt x="85" y="46"/>
                  <a:pt x="99" y="49"/>
                  <a:pt x="102" y="51"/>
                </a:cubicBezTo>
                <a:cubicBezTo>
                  <a:pt x="102" y="51"/>
                  <a:pt x="303" y="158"/>
                  <a:pt x="309" y="161"/>
                </a:cubicBezTo>
                <a:cubicBezTo>
                  <a:pt x="315" y="164"/>
                  <a:pt x="315" y="165"/>
                  <a:pt x="315" y="170"/>
                </a:cubicBezTo>
                <a:cubicBezTo>
                  <a:pt x="315" y="176"/>
                  <a:pt x="315" y="438"/>
                  <a:pt x="315" y="438"/>
                </a:cubicBezTo>
                <a:cubicBezTo>
                  <a:pt x="315" y="451"/>
                  <a:pt x="329" y="456"/>
                  <a:pt x="339" y="456"/>
                </a:cubicBezTo>
                <a:cubicBezTo>
                  <a:pt x="349" y="456"/>
                  <a:pt x="359" y="447"/>
                  <a:pt x="359" y="438"/>
                </a:cubicBezTo>
                <a:cubicBezTo>
                  <a:pt x="359" y="150"/>
                  <a:pt x="359" y="150"/>
                  <a:pt x="359" y="150"/>
                </a:cubicBezTo>
                <a:cubicBezTo>
                  <a:pt x="359" y="144"/>
                  <a:pt x="356" y="139"/>
                  <a:pt x="350" y="1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en-US" sz="1685"/>
          </a:p>
        </p:txBody>
      </p:sp>
      <p:sp>
        <p:nvSpPr>
          <p:cNvPr id="24" name="Freeform 12"/>
          <p:cNvSpPr>
            <a:spLocks noEditPoints="1"/>
          </p:cNvSpPr>
          <p:nvPr/>
        </p:nvSpPr>
        <p:spPr bwMode="auto">
          <a:xfrm>
            <a:off x="5109210" y="2482216"/>
            <a:ext cx="440056" cy="472440"/>
          </a:xfrm>
          <a:custGeom>
            <a:avLst/>
            <a:gdLst>
              <a:gd name="T0" fmla="*/ 1296 w 1530"/>
              <a:gd name="T1" fmla="*/ 1089 h 1648"/>
              <a:gd name="T2" fmla="*/ 1296 w 1530"/>
              <a:gd name="T3" fmla="*/ 1089 h 1648"/>
              <a:gd name="T4" fmla="*/ 964 w 1530"/>
              <a:gd name="T5" fmla="*/ 479 h 1648"/>
              <a:gd name="T6" fmla="*/ 645 w 1530"/>
              <a:gd name="T7" fmla="*/ 855 h 1648"/>
              <a:gd name="T8" fmla="*/ 700 w 1530"/>
              <a:gd name="T9" fmla="*/ 375 h 1648"/>
              <a:gd name="T10" fmla="*/ 643 w 1530"/>
              <a:gd name="T11" fmla="*/ 0 h 1648"/>
              <a:gd name="T12" fmla="*/ 254 w 1530"/>
              <a:gd name="T13" fmla="*/ 1081 h 1648"/>
              <a:gd name="T14" fmla="*/ 254 w 1530"/>
              <a:gd name="T15" fmla="*/ 1081 h 1648"/>
              <a:gd name="T16" fmla="*/ 0 w 1530"/>
              <a:gd name="T17" fmla="*/ 1323 h 1648"/>
              <a:gd name="T18" fmla="*/ 765 w 1530"/>
              <a:gd name="T19" fmla="*/ 1648 h 1648"/>
              <a:gd name="T20" fmla="*/ 1530 w 1530"/>
              <a:gd name="T21" fmla="*/ 1323 h 1648"/>
              <a:gd name="T22" fmla="*/ 1296 w 1530"/>
              <a:gd name="T23" fmla="*/ 1089 h 1648"/>
              <a:gd name="T24" fmla="*/ 820 w 1530"/>
              <a:gd name="T25" fmla="*/ 1441 h 1648"/>
              <a:gd name="T26" fmla="*/ 503 w 1530"/>
              <a:gd name="T27" fmla="*/ 691 h 1648"/>
              <a:gd name="T28" fmla="*/ 1049 w 1530"/>
              <a:gd name="T29" fmla="*/ 781 h 1648"/>
              <a:gd name="T30" fmla="*/ 820 w 1530"/>
              <a:gd name="T31" fmla="*/ 1441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30" h="1648">
                <a:moveTo>
                  <a:pt x="1296" y="1089"/>
                </a:moveTo>
                <a:cubicBezTo>
                  <a:pt x="1296" y="1089"/>
                  <a:pt x="1296" y="1089"/>
                  <a:pt x="1296" y="1089"/>
                </a:cubicBezTo>
                <a:cubicBezTo>
                  <a:pt x="1355" y="844"/>
                  <a:pt x="1236" y="642"/>
                  <a:pt x="964" y="479"/>
                </a:cubicBezTo>
                <a:cubicBezTo>
                  <a:pt x="1019" y="811"/>
                  <a:pt x="794" y="916"/>
                  <a:pt x="645" y="855"/>
                </a:cubicBezTo>
                <a:cubicBezTo>
                  <a:pt x="763" y="663"/>
                  <a:pt x="787" y="513"/>
                  <a:pt x="700" y="375"/>
                </a:cubicBezTo>
                <a:cubicBezTo>
                  <a:pt x="613" y="237"/>
                  <a:pt x="570" y="160"/>
                  <a:pt x="643" y="0"/>
                </a:cubicBezTo>
                <a:cubicBezTo>
                  <a:pt x="310" y="330"/>
                  <a:pt x="181" y="690"/>
                  <a:pt x="254" y="1081"/>
                </a:cubicBezTo>
                <a:cubicBezTo>
                  <a:pt x="254" y="1081"/>
                  <a:pt x="254" y="1081"/>
                  <a:pt x="254" y="1081"/>
                </a:cubicBezTo>
                <a:cubicBezTo>
                  <a:pt x="98" y="1141"/>
                  <a:pt x="0" y="1227"/>
                  <a:pt x="0" y="1323"/>
                </a:cubicBezTo>
                <a:cubicBezTo>
                  <a:pt x="0" y="1503"/>
                  <a:pt x="342" y="1648"/>
                  <a:pt x="765" y="1648"/>
                </a:cubicBezTo>
                <a:cubicBezTo>
                  <a:pt x="1188" y="1648"/>
                  <a:pt x="1530" y="1503"/>
                  <a:pt x="1530" y="1323"/>
                </a:cubicBezTo>
                <a:cubicBezTo>
                  <a:pt x="1530" y="1231"/>
                  <a:pt x="1441" y="1149"/>
                  <a:pt x="1296" y="1089"/>
                </a:cubicBezTo>
                <a:close/>
                <a:moveTo>
                  <a:pt x="820" y="1441"/>
                </a:moveTo>
                <a:cubicBezTo>
                  <a:pt x="458" y="1481"/>
                  <a:pt x="214" y="1104"/>
                  <a:pt x="503" y="691"/>
                </a:cubicBezTo>
                <a:cubicBezTo>
                  <a:pt x="376" y="1223"/>
                  <a:pt x="1014" y="1288"/>
                  <a:pt x="1049" y="781"/>
                </a:cubicBezTo>
                <a:cubicBezTo>
                  <a:pt x="1314" y="1067"/>
                  <a:pt x="1154" y="1404"/>
                  <a:pt x="820" y="144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121920" tIns="60960" rIns="121920" bIns="60960"/>
          <a:lstStyle/>
          <a:p>
            <a:pPr defTabSz="855345">
              <a:defRPr/>
            </a:pPr>
            <a:endParaRPr lang="en-US" sz="2400"/>
          </a:p>
        </p:txBody>
      </p:sp>
      <p:sp>
        <p:nvSpPr>
          <p:cNvPr id="25" name="Freeform 16"/>
          <p:cNvSpPr>
            <a:spLocks noEditPoints="1"/>
          </p:cNvSpPr>
          <p:nvPr/>
        </p:nvSpPr>
        <p:spPr bwMode="auto">
          <a:xfrm>
            <a:off x="3227070" y="4638676"/>
            <a:ext cx="464820" cy="432434"/>
          </a:xfrm>
          <a:custGeom>
            <a:avLst/>
            <a:gdLst>
              <a:gd name="T0" fmla="*/ 812 w 1648"/>
              <a:gd name="T1" fmla="*/ 0 h 1502"/>
              <a:gd name="T2" fmla="*/ 457 w 1648"/>
              <a:gd name="T3" fmla="*/ 354 h 1502"/>
              <a:gd name="T4" fmla="*/ 812 w 1648"/>
              <a:gd name="T5" fmla="*/ 1120 h 1502"/>
              <a:gd name="T6" fmla="*/ 1167 w 1648"/>
              <a:gd name="T7" fmla="*/ 354 h 1502"/>
              <a:gd name="T8" fmla="*/ 812 w 1648"/>
              <a:gd name="T9" fmla="*/ 0 h 1502"/>
              <a:gd name="T10" fmla="*/ 812 w 1648"/>
              <a:gd name="T11" fmla="*/ 473 h 1502"/>
              <a:gd name="T12" fmla="*/ 685 w 1648"/>
              <a:gd name="T13" fmla="*/ 346 h 1502"/>
              <a:gd name="T14" fmla="*/ 812 w 1648"/>
              <a:gd name="T15" fmla="*/ 218 h 1502"/>
              <a:gd name="T16" fmla="*/ 939 w 1648"/>
              <a:gd name="T17" fmla="*/ 346 h 1502"/>
              <a:gd name="T18" fmla="*/ 812 w 1648"/>
              <a:gd name="T19" fmla="*/ 473 h 1502"/>
              <a:gd name="T20" fmla="*/ 1648 w 1648"/>
              <a:gd name="T21" fmla="*/ 1502 h 1502"/>
              <a:gd name="T22" fmla="*/ 1187 w 1648"/>
              <a:gd name="T23" fmla="*/ 1336 h 1502"/>
              <a:gd name="T24" fmla="*/ 813 w 1648"/>
              <a:gd name="T25" fmla="*/ 1502 h 1502"/>
              <a:gd name="T26" fmla="*/ 441 w 1648"/>
              <a:gd name="T27" fmla="*/ 1336 h 1502"/>
              <a:gd name="T28" fmla="*/ 0 w 1648"/>
              <a:gd name="T29" fmla="*/ 1502 h 1502"/>
              <a:gd name="T30" fmla="*/ 270 w 1648"/>
              <a:gd name="T31" fmla="*/ 965 h 1502"/>
              <a:gd name="T32" fmla="*/ 572 w 1648"/>
              <a:gd name="T33" fmla="*/ 834 h 1502"/>
              <a:gd name="T34" fmla="*/ 633 w 1648"/>
              <a:gd name="T35" fmla="*/ 939 h 1502"/>
              <a:gd name="T36" fmla="*/ 358 w 1648"/>
              <a:gd name="T37" fmla="*/ 1058 h 1502"/>
              <a:gd name="T38" fmla="*/ 245 w 1648"/>
              <a:gd name="T39" fmla="*/ 1281 h 1502"/>
              <a:gd name="T40" fmla="*/ 431 w 1648"/>
              <a:gd name="T41" fmla="*/ 1211 h 1502"/>
              <a:gd name="T42" fmla="*/ 539 w 1648"/>
              <a:gd name="T43" fmla="*/ 1018 h 1502"/>
              <a:gd name="T44" fmla="*/ 495 w 1648"/>
              <a:gd name="T45" fmla="*/ 1228 h 1502"/>
              <a:gd name="T46" fmla="*/ 781 w 1648"/>
              <a:gd name="T47" fmla="*/ 1356 h 1502"/>
              <a:gd name="T48" fmla="*/ 813 w 1648"/>
              <a:gd name="T49" fmla="*/ 1212 h 1502"/>
              <a:gd name="T50" fmla="*/ 849 w 1648"/>
              <a:gd name="T51" fmla="*/ 1357 h 1502"/>
              <a:gd name="T52" fmla="*/ 1135 w 1648"/>
              <a:gd name="T53" fmla="*/ 1228 h 1502"/>
              <a:gd name="T54" fmla="*/ 1092 w 1648"/>
              <a:gd name="T55" fmla="*/ 1012 h 1502"/>
              <a:gd name="T56" fmla="*/ 1200 w 1648"/>
              <a:gd name="T57" fmla="*/ 1213 h 1502"/>
              <a:gd name="T58" fmla="*/ 1405 w 1648"/>
              <a:gd name="T59" fmla="*/ 1287 h 1502"/>
              <a:gd name="T60" fmla="*/ 1290 w 1648"/>
              <a:gd name="T61" fmla="*/ 1058 h 1502"/>
              <a:gd name="T62" fmla="*/ 994 w 1648"/>
              <a:gd name="T63" fmla="*/ 932 h 1502"/>
              <a:gd name="T64" fmla="*/ 1056 w 1648"/>
              <a:gd name="T65" fmla="*/ 828 h 1502"/>
              <a:gd name="T66" fmla="*/ 1378 w 1648"/>
              <a:gd name="T67" fmla="*/ 965 h 1502"/>
              <a:gd name="T68" fmla="*/ 1648 w 1648"/>
              <a:gd name="T69" fmla="*/ 1502 h 1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48" h="1502">
                <a:moveTo>
                  <a:pt x="812" y="0"/>
                </a:moveTo>
                <a:cubicBezTo>
                  <a:pt x="616" y="0"/>
                  <a:pt x="457" y="158"/>
                  <a:pt x="457" y="354"/>
                </a:cubicBezTo>
                <a:cubicBezTo>
                  <a:pt x="457" y="646"/>
                  <a:pt x="736" y="676"/>
                  <a:pt x="812" y="1120"/>
                </a:cubicBezTo>
                <a:cubicBezTo>
                  <a:pt x="888" y="676"/>
                  <a:pt x="1167" y="646"/>
                  <a:pt x="1167" y="354"/>
                </a:cubicBezTo>
                <a:cubicBezTo>
                  <a:pt x="1167" y="158"/>
                  <a:pt x="1008" y="0"/>
                  <a:pt x="812" y="0"/>
                </a:cubicBezTo>
                <a:close/>
                <a:moveTo>
                  <a:pt x="812" y="473"/>
                </a:moveTo>
                <a:cubicBezTo>
                  <a:pt x="742" y="473"/>
                  <a:pt x="685" y="416"/>
                  <a:pt x="685" y="346"/>
                </a:cubicBezTo>
                <a:cubicBezTo>
                  <a:pt x="685" y="275"/>
                  <a:pt x="742" y="218"/>
                  <a:pt x="812" y="218"/>
                </a:cubicBezTo>
                <a:cubicBezTo>
                  <a:pt x="882" y="218"/>
                  <a:pt x="939" y="275"/>
                  <a:pt x="939" y="346"/>
                </a:cubicBezTo>
                <a:cubicBezTo>
                  <a:pt x="939" y="416"/>
                  <a:pt x="882" y="473"/>
                  <a:pt x="812" y="473"/>
                </a:cubicBezTo>
                <a:close/>
                <a:moveTo>
                  <a:pt x="1648" y="1502"/>
                </a:moveTo>
                <a:cubicBezTo>
                  <a:pt x="1187" y="1336"/>
                  <a:pt x="1187" y="1336"/>
                  <a:pt x="1187" y="1336"/>
                </a:cubicBezTo>
                <a:cubicBezTo>
                  <a:pt x="813" y="1502"/>
                  <a:pt x="813" y="1502"/>
                  <a:pt x="813" y="1502"/>
                </a:cubicBezTo>
                <a:cubicBezTo>
                  <a:pt x="441" y="1336"/>
                  <a:pt x="441" y="1336"/>
                  <a:pt x="441" y="1336"/>
                </a:cubicBezTo>
                <a:cubicBezTo>
                  <a:pt x="0" y="1502"/>
                  <a:pt x="0" y="1502"/>
                  <a:pt x="0" y="1502"/>
                </a:cubicBezTo>
                <a:cubicBezTo>
                  <a:pt x="270" y="965"/>
                  <a:pt x="270" y="965"/>
                  <a:pt x="270" y="965"/>
                </a:cubicBezTo>
                <a:cubicBezTo>
                  <a:pt x="572" y="834"/>
                  <a:pt x="572" y="834"/>
                  <a:pt x="572" y="834"/>
                </a:cubicBezTo>
                <a:cubicBezTo>
                  <a:pt x="593" y="865"/>
                  <a:pt x="614" y="899"/>
                  <a:pt x="633" y="939"/>
                </a:cubicBezTo>
                <a:cubicBezTo>
                  <a:pt x="567" y="967"/>
                  <a:pt x="622" y="943"/>
                  <a:pt x="358" y="1058"/>
                </a:cubicBezTo>
                <a:cubicBezTo>
                  <a:pt x="245" y="1281"/>
                  <a:pt x="245" y="1281"/>
                  <a:pt x="245" y="1281"/>
                </a:cubicBezTo>
                <a:cubicBezTo>
                  <a:pt x="431" y="1211"/>
                  <a:pt x="431" y="1211"/>
                  <a:pt x="431" y="1211"/>
                </a:cubicBezTo>
                <a:cubicBezTo>
                  <a:pt x="539" y="1018"/>
                  <a:pt x="539" y="1018"/>
                  <a:pt x="539" y="1018"/>
                </a:cubicBezTo>
                <a:cubicBezTo>
                  <a:pt x="495" y="1228"/>
                  <a:pt x="495" y="1228"/>
                  <a:pt x="495" y="1228"/>
                </a:cubicBezTo>
                <a:cubicBezTo>
                  <a:pt x="781" y="1356"/>
                  <a:pt x="781" y="1356"/>
                  <a:pt x="781" y="1356"/>
                </a:cubicBezTo>
                <a:cubicBezTo>
                  <a:pt x="813" y="1212"/>
                  <a:pt x="813" y="1212"/>
                  <a:pt x="813" y="1212"/>
                </a:cubicBezTo>
                <a:cubicBezTo>
                  <a:pt x="849" y="1357"/>
                  <a:pt x="849" y="1357"/>
                  <a:pt x="849" y="1357"/>
                </a:cubicBezTo>
                <a:cubicBezTo>
                  <a:pt x="1135" y="1228"/>
                  <a:pt x="1135" y="1228"/>
                  <a:pt x="1135" y="1228"/>
                </a:cubicBezTo>
                <a:cubicBezTo>
                  <a:pt x="1092" y="1012"/>
                  <a:pt x="1092" y="1012"/>
                  <a:pt x="1092" y="1012"/>
                </a:cubicBezTo>
                <a:cubicBezTo>
                  <a:pt x="1200" y="1213"/>
                  <a:pt x="1200" y="1213"/>
                  <a:pt x="1200" y="1213"/>
                </a:cubicBezTo>
                <a:cubicBezTo>
                  <a:pt x="1405" y="1287"/>
                  <a:pt x="1405" y="1287"/>
                  <a:pt x="1405" y="1287"/>
                </a:cubicBezTo>
                <a:cubicBezTo>
                  <a:pt x="1290" y="1058"/>
                  <a:pt x="1290" y="1058"/>
                  <a:pt x="1290" y="1058"/>
                </a:cubicBezTo>
                <a:cubicBezTo>
                  <a:pt x="994" y="932"/>
                  <a:pt x="994" y="932"/>
                  <a:pt x="994" y="932"/>
                </a:cubicBezTo>
                <a:cubicBezTo>
                  <a:pt x="1013" y="894"/>
                  <a:pt x="1034" y="859"/>
                  <a:pt x="1056" y="828"/>
                </a:cubicBezTo>
                <a:cubicBezTo>
                  <a:pt x="1378" y="965"/>
                  <a:pt x="1378" y="965"/>
                  <a:pt x="1378" y="965"/>
                </a:cubicBezTo>
                <a:lnTo>
                  <a:pt x="1648" y="150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121920" tIns="60960" rIns="121920" bIns="60960"/>
          <a:lstStyle/>
          <a:p>
            <a:pPr defTabSz="855345">
              <a:defRPr/>
            </a:pPr>
            <a:endParaRPr lang="en-US" sz="2400"/>
          </a:p>
        </p:txBody>
      </p:sp>
      <p:sp>
        <p:nvSpPr>
          <p:cNvPr id="26" name="Freeform 20"/>
          <p:cNvSpPr>
            <a:spLocks noEditPoints="1"/>
          </p:cNvSpPr>
          <p:nvPr/>
        </p:nvSpPr>
        <p:spPr bwMode="auto">
          <a:xfrm>
            <a:off x="7989571" y="2207896"/>
            <a:ext cx="400050" cy="449580"/>
          </a:xfrm>
          <a:custGeom>
            <a:avLst/>
            <a:gdLst>
              <a:gd name="T0" fmla="*/ 133453 w 1462"/>
              <a:gd name="T1" fmla="*/ 301492 h 1648"/>
              <a:gd name="T2" fmla="*/ 133453 w 1462"/>
              <a:gd name="T3" fmla="*/ 318330 h 1648"/>
              <a:gd name="T4" fmla="*/ 207922 w 1462"/>
              <a:gd name="T5" fmla="*/ 309911 h 1648"/>
              <a:gd name="T6" fmla="*/ 197902 w 1462"/>
              <a:gd name="T7" fmla="*/ 329480 h 1648"/>
              <a:gd name="T8" fmla="*/ 126621 w 1462"/>
              <a:gd name="T9" fmla="*/ 337671 h 1648"/>
              <a:gd name="T10" fmla="*/ 197902 w 1462"/>
              <a:gd name="T11" fmla="*/ 346090 h 1648"/>
              <a:gd name="T12" fmla="*/ 197902 w 1462"/>
              <a:gd name="T13" fmla="*/ 329480 h 1648"/>
              <a:gd name="T14" fmla="*/ 159870 w 1462"/>
              <a:gd name="T15" fmla="*/ 374988 h 1648"/>
              <a:gd name="T16" fmla="*/ 197447 w 1462"/>
              <a:gd name="T17" fmla="*/ 356785 h 1648"/>
              <a:gd name="T18" fmla="*/ 261896 w 1462"/>
              <a:gd name="T19" fmla="*/ 156321 h 1648"/>
              <a:gd name="T20" fmla="*/ 119789 w 1462"/>
              <a:gd name="T21" fmla="*/ 289432 h 1648"/>
              <a:gd name="T22" fmla="*/ 261896 w 1462"/>
              <a:gd name="T23" fmla="*/ 156321 h 1648"/>
              <a:gd name="T24" fmla="*/ 155771 w 1462"/>
              <a:gd name="T25" fmla="*/ 40957 h 1648"/>
              <a:gd name="T26" fmla="*/ 178544 w 1462"/>
              <a:gd name="T27" fmla="*/ 0 h 1648"/>
              <a:gd name="T28" fmla="*/ 256885 w 1462"/>
              <a:gd name="T29" fmla="*/ 21844 h 1648"/>
              <a:gd name="T30" fmla="*/ 216804 w 1462"/>
              <a:gd name="T31" fmla="*/ 48466 h 1648"/>
              <a:gd name="T32" fmla="*/ 256885 w 1462"/>
              <a:gd name="T33" fmla="*/ 21844 h 1648"/>
              <a:gd name="T34" fmla="*/ 301977 w 1462"/>
              <a:gd name="T35" fmla="*/ 59843 h 1648"/>
              <a:gd name="T36" fmla="*/ 278748 w 1462"/>
              <a:gd name="T37" fmla="*/ 104441 h 1648"/>
              <a:gd name="T38" fmla="*/ 319285 w 1462"/>
              <a:gd name="T39" fmla="*/ 222308 h 1648"/>
              <a:gd name="T40" fmla="*/ 269639 w 1462"/>
              <a:gd name="T41" fmla="*/ 226631 h 1648"/>
              <a:gd name="T42" fmla="*/ 319285 w 1462"/>
              <a:gd name="T43" fmla="*/ 222308 h 1648"/>
              <a:gd name="T44" fmla="*/ 286491 w 1462"/>
              <a:gd name="T45" fmla="*/ 141531 h 1648"/>
              <a:gd name="T46" fmla="*/ 332949 w 1462"/>
              <a:gd name="T47" fmla="*/ 164285 h 1648"/>
              <a:gd name="T48" fmla="*/ 116373 w 1462"/>
              <a:gd name="T49" fmla="*/ 48466 h 1648"/>
              <a:gd name="T50" fmla="*/ 76064 w 1462"/>
              <a:gd name="T51" fmla="*/ 21844 h 1648"/>
              <a:gd name="T52" fmla="*/ 116373 w 1462"/>
              <a:gd name="T53" fmla="*/ 48466 h 1648"/>
              <a:gd name="T54" fmla="*/ 30972 w 1462"/>
              <a:gd name="T55" fmla="*/ 59843 h 1648"/>
              <a:gd name="T56" fmla="*/ 54201 w 1462"/>
              <a:gd name="T57" fmla="*/ 104441 h 1648"/>
              <a:gd name="T58" fmla="*/ 63766 w 1462"/>
              <a:gd name="T59" fmla="*/ 224811 h 1648"/>
              <a:gd name="T60" fmla="*/ 13209 w 1462"/>
              <a:gd name="T61" fmla="*/ 222308 h 1648"/>
              <a:gd name="T62" fmla="*/ 63766 w 1462"/>
              <a:gd name="T63" fmla="*/ 224811 h 1648"/>
              <a:gd name="T64" fmla="*/ 0 w 1462"/>
              <a:gd name="T65" fmla="*/ 141531 h 1648"/>
              <a:gd name="T66" fmla="*/ 46458 w 1462"/>
              <a:gd name="T67" fmla="*/ 164285 h 164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462" h="1648">
                <a:moveTo>
                  <a:pt x="876" y="1325"/>
                </a:moveTo>
                <a:cubicBezTo>
                  <a:pt x="586" y="1325"/>
                  <a:pt x="586" y="1325"/>
                  <a:pt x="586" y="1325"/>
                </a:cubicBezTo>
                <a:cubicBezTo>
                  <a:pt x="565" y="1325"/>
                  <a:pt x="549" y="1342"/>
                  <a:pt x="549" y="1362"/>
                </a:cubicBezTo>
                <a:cubicBezTo>
                  <a:pt x="549" y="1382"/>
                  <a:pt x="565" y="1399"/>
                  <a:pt x="586" y="1399"/>
                </a:cubicBezTo>
                <a:cubicBezTo>
                  <a:pt x="876" y="1399"/>
                  <a:pt x="876" y="1399"/>
                  <a:pt x="876" y="1399"/>
                </a:cubicBezTo>
                <a:cubicBezTo>
                  <a:pt x="896" y="1399"/>
                  <a:pt x="913" y="1382"/>
                  <a:pt x="913" y="1362"/>
                </a:cubicBezTo>
                <a:cubicBezTo>
                  <a:pt x="913" y="1342"/>
                  <a:pt x="896" y="1325"/>
                  <a:pt x="876" y="1325"/>
                </a:cubicBezTo>
                <a:close/>
                <a:moveTo>
                  <a:pt x="869" y="1448"/>
                </a:moveTo>
                <a:cubicBezTo>
                  <a:pt x="592" y="1448"/>
                  <a:pt x="592" y="1448"/>
                  <a:pt x="592" y="1448"/>
                </a:cubicBezTo>
                <a:cubicBezTo>
                  <a:pt x="572" y="1448"/>
                  <a:pt x="556" y="1464"/>
                  <a:pt x="556" y="1484"/>
                </a:cubicBezTo>
                <a:cubicBezTo>
                  <a:pt x="556" y="1505"/>
                  <a:pt x="572" y="1521"/>
                  <a:pt x="592" y="1521"/>
                </a:cubicBezTo>
                <a:cubicBezTo>
                  <a:pt x="869" y="1521"/>
                  <a:pt x="869" y="1521"/>
                  <a:pt x="869" y="1521"/>
                </a:cubicBezTo>
                <a:cubicBezTo>
                  <a:pt x="890" y="1521"/>
                  <a:pt x="906" y="1505"/>
                  <a:pt x="906" y="1484"/>
                </a:cubicBezTo>
                <a:cubicBezTo>
                  <a:pt x="906" y="1464"/>
                  <a:pt x="890" y="1448"/>
                  <a:pt x="869" y="1448"/>
                </a:cubicBezTo>
                <a:close/>
                <a:moveTo>
                  <a:pt x="594" y="1568"/>
                </a:moveTo>
                <a:cubicBezTo>
                  <a:pt x="666" y="1635"/>
                  <a:pt x="673" y="1648"/>
                  <a:pt x="702" y="1648"/>
                </a:cubicBezTo>
                <a:cubicBezTo>
                  <a:pt x="757" y="1648"/>
                  <a:pt x="757" y="1648"/>
                  <a:pt x="757" y="1648"/>
                </a:cubicBezTo>
                <a:cubicBezTo>
                  <a:pt x="785" y="1648"/>
                  <a:pt x="792" y="1636"/>
                  <a:pt x="867" y="1568"/>
                </a:cubicBezTo>
                <a:lnTo>
                  <a:pt x="594" y="1568"/>
                </a:lnTo>
                <a:close/>
                <a:moveTo>
                  <a:pt x="1150" y="687"/>
                </a:moveTo>
                <a:cubicBezTo>
                  <a:pt x="1150" y="936"/>
                  <a:pt x="935" y="1075"/>
                  <a:pt x="935" y="1272"/>
                </a:cubicBezTo>
                <a:cubicBezTo>
                  <a:pt x="526" y="1272"/>
                  <a:pt x="526" y="1272"/>
                  <a:pt x="526" y="1272"/>
                </a:cubicBezTo>
                <a:cubicBezTo>
                  <a:pt x="526" y="1075"/>
                  <a:pt x="312" y="936"/>
                  <a:pt x="312" y="687"/>
                </a:cubicBezTo>
                <a:cubicBezTo>
                  <a:pt x="312" y="151"/>
                  <a:pt x="1150" y="150"/>
                  <a:pt x="1150" y="687"/>
                </a:cubicBezTo>
                <a:close/>
                <a:moveTo>
                  <a:pt x="784" y="180"/>
                </a:moveTo>
                <a:cubicBezTo>
                  <a:pt x="684" y="180"/>
                  <a:pt x="684" y="180"/>
                  <a:pt x="684" y="180"/>
                </a:cubicBezTo>
                <a:cubicBezTo>
                  <a:pt x="684" y="0"/>
                  <a:pt x="684" y="0"/>
                  <a:pt x="684" y="0"/>
                </a:cubicBezTo>
                <a:cubicBezTo>
                  <a:pt x="784" y="0"/>
                  <a:pt x="784" y="0"/>
                  <a:pt x="784" y="0"/>
                </a:cubicBezTo>
                <a:lnTo>
                  <a:pt x="784" y="180"/>
                </a:lnTo>
                <a:close/>
                <a:moveTo>
                  <a:pt x="1128" y="96"/>
                </a:moveTo>
                <a:cubicBezTo>
                  <a:pt x="1040" y="48"/>
                  <a:pt x="1040" y="48"/>
                  <a:pt x="1040" y="48"/>
                </a:cubicBezTo>
                <a:cubicBezTo>
                  <a:pt x="952" y="213"/>
                  <a:pt x="952" y="213"/>
                  <a:pt x="952" y="213"/>
                </a:cubicBezTo>
                <a:cubicBezTo>
                  <a:pt x="1040" y="260"/>
                  <a:pt x="1040" y="260"/>
                  <a:pt x="1040" y="260"/>
                </a:cubicBezTo>
                <a:lnTo>
                  <a:pt x="1128" y="96"/>
                </a:lnTo>
                <a:close/>
                <a:moveTo>
                  <a:pt x="1384" y="344"/>
                </a:moveTo>
                <a:cubicBezTo>
                  <a:pt x="1326" y="263"/>
                  <a:pt x="1326" y="263"/>
                  <a:pt x="1326" y="263"/>
                </a:cubicBezTo>
                <a:cubicBezTo>
                  <a:pt x="1166" y="378"/>
                  <a:pt x="1166" y="378"/>
                  <a:pt x="1166" y="378"/>
                </a:cubicBezTo>
                <a:cubicBezTo>
                  <a:pt x="1224" y="459"/>
                  <a:pt x="1224" y="459"/>
                  <a:pt x="1224" y="459"/>
                </a:cubicBezTo>
                <a:lnTo>
                  <a:pt x="1384" y="344"/>
                </a:lnTo>
                <a:close/>
                <a:moveTo>
                  <a:pt x="1402" y="977"/>
                </a:moveTo>
                <a:cubicBezTo>
                  <a:pt x="1222" y="903"/>
                  <a:pt x="1222" y="903"/>
                  <a:pt x="1222" y="903"/>
                </a:cubicBezTo>
                <a:cubicBezTo>
                  <a:pt x="1184" y="996"/>
                  <a:pt x="1184" y="996"/>
                  <a:pt x="1184" y="996"/>
                </a:cubicBezTo>
                <a:cubicBezTo>
                  <a:pt x="1364" y="1069"/>
                  <a:pt x="1364" y="1069"/>
                  <a:pt x="1364" y="1069"/>
                </a:cubicBezTo>
                <a:lnTo>
                  <a:pt x="1402" y="977"/>
                </a:lnTo>
                <a:close/>
                <a:moveTo>
                  <a:pt x="1462" y="622"/>
                </a:moveTo>
                <a:cubicBezTo>
                  <a:pt x="1258" y="622"/>
                  <a:pt x="1258" y="622"/>
                  <a:pt x="1258" y="622"/>
                </a:cubicBezTo>
                <a:cubicBezTo>
                  <a:pt x="1258" y="722"/>
                  <a:pt x="1258" y="722"/>
                  <a:pt x="1258" y="722"/>
                </a:cubicBezTo>
                <a:cubicBezTo>
                  <a:pt x="1462" y="722"/>
                  <a:pt x="1462" y="722"/>
                  <a:pt x="1462" y="722"/>
                </a:cubicBezTo>
                <a:lnTo>
                  <a:pt x="1462" y="622"/>
                </a:lnTo>
                <a:close/>
                <a:moveTo>
                  <a:pt x="511" y="213"/>
                </a:moveTo>
                <a:cubicBezTo>
                  <a:pt x="422" y="48"/>
                  <a:pt x="422" y="48"/>
                  <a:pt x="422" y="48"/>
                </a:cubicBezTo>
                <a:cubicBezTo>
                  <a:pt x="334" y="96"/>
                  <a:pt x="334" y="96"/>
                  <a:pt x="334" y="96"/>
                </a:cubicBezTo>
                <a:cubicBezTo>
                  <a:pt x="422" y="260"/>
                  <a:pt x="422" y="260"/>
                  <a:pt x="422" y="260"/>
                </a:cubicBezTo>
                <a:lnTo>
                  <a:pt x="511" y="213"/>
                </a:lnTo>
                <a:close/>
                <a:moveTo>
                  <a:pt x="296" y="378"/>
                </a:moveTo>
                <a:cubicBezTo>
                  <a:pt x="136" y="263"/>
                  <a:pt x="136" y="263"/>
                  <a:pt x="136" y="263"/>
                </a:cubicBezTo>
                <a:cubicBezTo>
                  <a:pt x="78" y="344"/>
                  <a:pt x="78" y="344"/>
                  <a:pt x="78" y="344"/>
                </a:cubicBezTo>
                <a:cubicBezTo>
                  <a:pt x="238" y="459"/>
                  <a:pt x="238" y="459"/>
                  <a:pt x="238" y="459"/>
                </a:cubicBezTo>
                <a:lnTo>
                  <a:pt x="296" y="378"/>
                </a:lnTo>
                <a:close/>
                <a:moveTo>
                  <a:pt x="280" y="988"/>
                </a:moveTo>
                <a:cubicBezTo>
                  <a:pt x="239" y="896"/>
                  <a:pt x="239" y="896"/>
                  <a:pt x="239" y="896"/>
                </a:cubicBezTo>
                <a:cubicBezTo>
                  <a:pt x="58" y="977"/>
                  <a:pt x="58" y="977"/>
                  <a:pt x="58" y="977"/>
                </a:cubicBezTo>
                <a:cubicBezTo>
                  <a:pt x="99" y="1069"/>
                  <a:pt x="99" y="1069"/>
                  <a:pt x="99" y="1069"/>
                </a:cubicBezTo>
                <a:lnTo>
                  <a:pt x="280" y="988"/>
                </a:lnTo>
                <a:close/>
                <a:moveTo>
                  <a:pt x="204" y="622"/>
                </a:moveTo>
                <a:cubicBezTo>
                  <a:pt x="0" y="622"/>
                  <a:pt x="0" y="622"/>
                  <a:pt x="0" y="622"/>
                </a:cubicBezTo>
                <a:cubicBezTo>
                  <a:pt x="0" y="722"/>
                  <a:pt x="0" y="722"/>
                  <a:pt x="0" y="722"/>
                </a:cubicBezTo>
                <a:cubicBezTo>
                  <a:pt x="204" y="722"/>
                  <a:pt x="204" y="722"/>
                  <a:pt x="204" y="722"/>
                </a:cubicBezTo>
                <a:lnTo>
                  <a:pt x="204" y="622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</p:spPr>
        <p:txBody>
          <a:bodyPr lIns="121920" tIns="60960" rIns="121920" bIns="60960"/>
          <a:lstStyle/>
          <a:p>
            <a:endParaRPr lang="zh-CN" altLang="en-US" sz="2160"/>
          </a:p>
        </p:txBody>
      </p:sp>
      <p:sp>
        <p:nvSpPr>
          <p:cNvPr id="27" name="Freeform 24"/>
          <p:cNvSpPr>
            <a:spLocks noEditPoints="1"/>
          </p:cNvSpPr>
          <p:nvPr/>
        </p:nvSpPr>
        <p:spPr bwMode="auto">
          <a:xfrm>
            <a:off x="8582026" y="3095626"/>
            <a:ext cx="266700" cy="196214"/>
          </a:xfrm>
          <a:custGeom>
            <a:avLst/>
            <a:gdLst>
              <a:gd name="T0" fmla="*/ 222073 w 1646"/>
              <a:gd name="T1" fmla="*/ 0 h 1208"/>
              <a:gd name="T2" fmla="*/ 215192 w 1646"/>
              <a:gd name="T3" fmla="*/ 21614 h 1208"/>
              <a:gd name="T4" fmla="*/ 199002 w 1646"/>
              <a:gd name="T5" fmla="*/ 21614 h 1208"/>
              <a:gd name="T6" fmla="*/ 167162 w 1646"/>
              <a:gd name="T7" fmla="*/ 123334 h 1208"/>
              <a:gd name="T8" fmla="*/ 44523 w 1646"/>
              <a:gd name="T9" fmla="*/ 123334 h 1208"/>
              <a:gd name="T10" fmla="*/ 0 w 1646"/>
              <a:gd name="T11" fmla="*/ 20803 h 1208"/>
              <a:gd name="T12" fmla="*/ 160146 w 1646"/>
              <a:gd name="T13" fmla="*/ 20803 h 1208"/>
              <a:gd name="T14" fmla="*/ 135322 w 1646"/>
              <a:gd name="T15" fmla="*/ 101179 h 1208"/>
              <a:gd name="T16" fmla="*/ 151512 w 1646"/>
              <a:gd name="T17" fmla="*/ 101179 h 1208"/>
              <a:gd name="T18" fmla="*/ 183217 w 1646"/>
              <a:gd name="T19" fmla="*/ 0 h 1208"/>
              <a:gd name="T20" fmla="*/ 222073 w 1646"/>
              <a:gd name="T21" fmla="*/ 0 h 1208"/>
              <a:gd name="T22" fmla="*/ 129385 w 1646"/>
              <a:gd name="T23" fmla="*/ 134005 h 1208"/>
              <a:gd name="T24" fmla="*/ 114814 w 1646"/>
              <a:gd name="T25" fmla="*/ 148595 h 1208"/>
              <a:gd name="T26" fmla="*/ 129385 w 1646"/>
              <a:gd name="T27" fmla="*/ 163184 h 1208"/>
              <a:gd name="T28" fmla="*/ 143821 w 1646"/>
              <a:gd name="T29" fmla="*/ 148595 h 1208"/>
              <a:gd name="T30" fmla="*/ 129385 w 1646"/>
              <a:gd name="T31" fmla="*/ 134005 h 1208"/>
              <a:gd name="T32" fmla="*/ 81355 w 1646"/>
              <a:gd name="T33" fmla="*/ 134005 h 1208"/>
              <a:gd name="T34" fmla="*/ 66919 w 1646"/>
              <a:gd name="T35" fmla="*/ 148595 h 1208"/>
              <a:gd name="T36" fmla="*/ 81355 w 1646"/>
              <a:gd name="T37" fmla="*/ 163184 h 1208"/>
              <a:gd name="T38" fmla="*/ 95926 w 1646"/>
              <a:gd name="T39" fmla="*/ 148595 h 1208"/>
              <a:gd name="T40" fmla="*/ 81355 w 1646"/>
              <a:gd name="T41" fmla="*/ 134005 h 120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646" h="1208">
                <a:moveTo>
                  <a:pt x="1646" y="0"/>
                </a:moveTo>
                <a:cubicBezTo>
                  <a:pt x="1595" y="160"/>
                  <a:pt x="1595" y="160"/>
                  <a:pt x="1595" y="160"/>
                </a:cubicBezTo>
                <a:cubicBezTo>
                  <a:pt x="1475" y="160"/>
                  <a:pt x="1475" y="160"/>
                  <a:pt x="1475" y="160"/>
                </a:cubicBezTo>
                <a:cubicBezTo>
                  <a:pt x="1239" y="913"/>
                  <a:pt x="1239" y="913"/>
                  <a:pt x="1239" y="913"/>
                </a:cubicBezTo>
                <a:cubicBezTo>
                  <a:pt x="330" y="913"/>
                  <a:pt x="330" y="913"/>
                  <a:pt x="330" y="913"/>
                </a:cubicBezTo>
                <a:cubicBezTo>
                  <a:pt x="0" y="154"/>
                  <a:pt x="0" y="154"/>
                  <a:pt x="0" y="154"/>
                </a:cubicBezTo>
                <a:cubicBezTo>
                  <a:pt x="1187" y="154"/>
                  <a:pt x="1187" y="154"/>
                  <a:pt x="1187" y="154"/>
                </a:cubicBezTo>
                <a:cubicBezTo>
                  <a:pt x="1003" y="749"/>
                  <a:pt x="1003" y="749"/>
                  <a:pt x="1003" y="749"/>
                </a:cubicBezTo>
                <a:cubicBezTo>
                  <a:pt x="1123" y="749"/>
                  <a:pt x="1123" y="749"/>
                  <a:pt x="1123" y="749"/>
                </a:cubicBezTo>
                <a:cubicBezTo>
                  <a:pt x="1358" y="0"/>
                  <a:pt x="1358" y="0"/>
                  <a:pt x="1358" y="0"/>
                </a:cubicBezTo>
                <a:lnTo>
                  <a:pt x="1646" y="0"/>
                </a:lnTo>
                <a:close/>
                <a:moveTo>
                  <a:pt x="959" y="992"/>
                </a:moveTo>
                <a:cubicBezTo>
                  <a:pt x="899" y="992"/>
                  <a:pt x="851" y="1041"/>
                  <a:pt x="851" y="1100"/>
                </a:cubicBezTo>
                <a:cubicBezTo>
                  <a:pt x="851" y="1159"/>
                  <a:pt x="899" y="1208"/>
                  <a:pt x="959" y="1208"/>
                </a:cubicBezTo>
                <a:cubicBezTo>
                  <a:pt x="1018" y="1208"/>
                  <a:pt x="1066" y="1159"/>
                  <a:pt x="1066" y="1100"/>
                </a:cubicBezTo>
                <a:cubicBezTo>
                  <a:pt x="1066" y="1041"/>
                  <a:pt x="1018" y="992"/>
                  <a:pt x="959" y="992"/>
                </a:cubicBezTo>
                <a:close/>
                <a:moveTo>
                  <a:pt x="603" y="992"/>
                </a:moveTo>
                <a:cubicBezTo>
                  <a:pt x="544" y="992"/>
                  <a:pt x="496" y="1041"/>
                  <a:pt x="496" y="1100"/>
                </a:cubicBezTo>
                <a:cubicBezTo>
                  <a:pt x="496" y="1159"/>
                  <a:pt x="544" y="1208"/>
                  <a:pt x="603" y="1208"/>
                </a:cubicBezTo>
                <a:cubicBezTo>
                  <a:pt x="663" y="1208"/>
                  <a:pt x="711" y="1159"/>
                  <a:pt x="711" y="1100"/>
                </a:cubicBezTo>
                <a:cubicBezTo>
                  <a:pt x="711" y="1041"/>
                  <a:pt x="663" y="992"/>
                  <a:pt x="603" y="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 sz="2160"/>
          </a:p>
        </p:txBody>
      </p:sp>
      <p:sp>
        <p:nvSpPr>
          <p:cNvPr id="28" name="Freeform 28"/>
          <p:cNvSpPr>
            <a:spLocks noEditPoints="1"/>
          </p:cNvSpPr>
          <p:nvPr/>
        </p:nvSpPr>
        <p:spPr bwMode="auto">
          <a:xfrm>
            <a:off x="7225666" y="2259330"/>
            <a:ext cx="186690" cy="184786"/>
          </a:xfrm>
          <a:custGeom>
            <a:avLst/>
            <a:gdLst>
              <a:gd name="T0" fmla="*/ 96813 w 1648"/>
              <a:gd name="T1" fmla="*/ 80443 h 1648"/>
              <a:gd name="T2" fmla="*/ 85962 w 1648"/>
              <a:gd name="T3" fmla="*/ 71464 h 1648"/>
              <a:gd name="T4" fmla="*/ 99058 w 1648"/>
              <a:gd name="T5" fmla="*/ 42934 h 1648"/>
              <a:gd name="T6" fmla="*/ 147324 w 1648"/>
              <a:gd name="T7" fmla="*/ 1029 h 1648"/>
              <a:gd name="T8" fmla="*/ 149943 w 1648"/>
              <a:gd name="T9" fmla="*/ 0 h 1648"/>
              <a:gd name="T10" fmla="*/ 154152 w 1648"/>
              <a:gd name="T11" fmla="*/ 4116 h 1648"/>
              <a:gd name="T12" fmla="*/ 153591 w 1648"/>
              <a:gd name="T13" fmla="*/ 6267 h 1648"/>
              <a:gd name="T14" fmla="*/ 122442 w 1648"/>
              <a:gd name="T15" fmla="*/ 62390 h 1648"/>
              <a:gd name="T16" fmla="*/ 96813 w 1648"/>
              <a:gd name="T17" fmla="*/ 80443 h 1648"/>
              <a:gd name="T18" fmla="*/ 90078 w 1648"/>
              <a:gd name="T19" fmla="*/ 88862 h 1648"/>
              <a:gd name="T20" fmla="*/ 78292 w 1648"/>
              <a:gd name="T21" fmla="*/ 78947 h 1648"/>
              <a:gd name="T22" fmla="*/ 35264 w 1648"/>
              <a:gd name="T23" fmla="*/ 108224 h 1648"/>
              <a:gd name="T24" fmla="*/ 32084 w 1648"/>
              <a:gd name="T25" fmla="*/ 108131 h 1648"/>
              <a:gd name="T26" fmla="*/ 59865 w 1648"/>
              <a:gd name="T27" fmla="*/ 122068 h 1648"/>
              <a:gd name="T28" fmla="*/ 90078 w 1648"/>
              <a:gd name="T29" fmla="*/ 88862 h 1648"/>
              <a:gd name="T30" fmla="*/ 115614 w 1648"/>
              <a:gd name="T31" fmla="*/ 86336 h 1648"/>
              <a:gd name="T32" fmla="*/ 115614 w 1648"/>
              <a:gd name="T33" fmla="*/ 141337 h 1648"/>
              <a:gd name="T34" fmla="*/ 12815 w 1648"/>
              <a:gd name="T35" fmla="*/ 141337 h 1648"/>
              <a:gd name="T36" fmla="*/ 12815 w 1648"/>
              <a:gd name="T37" fmla="*/ 64261 h 1648"/>
              <a:gd name="T38" fmla="*/ 74363 w 1648"/>
              <a:gd name="T39" fmla="*/ 64261 h 1648"/>
              <a:gd name="T40" fmla="*/ 77731 w 1648"/>
              <a:gd name="T41" fmla="*/ 51353 h 1648"/>
              <a:gd name="T42" fmla="*/ 0 w 1648"/>
              <a:gd name="T43" fmla="*/ 51353 h 1648"/>
              <a:gd name="T44" fmla="*/ 0 w 1648"/>
              <a:gd name="T45" fmla="*/ 154152 h 1648"/>
              <a:gd name="T46" fmla="*/ 128429 w 1648"/>
              <a:gd name="T47" fmla="*/ 154152 h 1648"/>
              <a:gd name="T48" fmla="*/ 128429 w 1648"/>
              <a:gd name="T49" fmla="*/ 75954 h 1648"/>
              <a:gd name="T50" fmla="*/ 115614 w 1648"/>
              <a:gd name="T51" fmla="*/ 86336 h 164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48" h="1648">
                <a:moveTo>
                  <a:pt x="1035" y="860"/>
                </a:moveTo>
                <a:cubicBezTo>
                  <a:pt x="919" y="764"/>
                  <a:pt x="919" y="764"/>
                  <a:pt x="919" y="764"/>
                </a:cubicBezTo>
                <a:cubicBezTo>
                  <a:pt x="954" y="602"/>
                  <a:pt x="954" y="557"/>
                  <a:pt x="1059" y="459"/>
                </a:cubicBezTo>
                <a:cubicBezTo>
                  <a:pt x="1192" y="334"/>
                  <a:pt x="1575" y="11"/>
                  <a:pt x="1575" y="11"/>
                </a:cubicBezTo>
                <a:cubicBezTo>
                  <a:pt x="1584" y="3"/>
                  <a:pt x="1594" y="0"/>
                  <a:pt x="1603" y="0"/>
                </a:cubicBezTo>
                <a:cubicBezTo>
                  <a:pt x="1627" y="0"/>
                  <a:pt x="1648" y="20"/>
                  <a:pt x="1648" y="44"/>
                </a:cubicBezTo>
                <a:cubicBezTo>
                  <a:pt x="1648" y="52"/>
                  <a:pt x="1646" y="59"/>
                  <a:pt x="1642" y="67"/>
                </a:cubicBezTo>
                <a:cubicBezTo>
                  <a:pt x="1642" y="67"/>
                  <a:pt x="1407" y="513"/>
                  <a:pt x="1309" y="667"/>
                </a:cubicBezTo>
                <a:cubicBezTo>
                  <a:pt x="1232" y="789"/>
                  <a:pt x="1188" y="797"/>
                  <a:pt x="1035" y="860"/>
                </a:cubicBezTo>
                <a:close/>
                <a:moveTo>
                  <a:pt x="963" y="950"/>
                </a:moveTo>
                <a:cubicBezTo>
                  <a:pt x="837" y="844"/>
                  <a:pt x="837" y="844"/>
                  <a:pt x="837" y="844"/>
                </a:cubicBezTo>
                <a:cubicBezTo>
                  <a:pt x="557" y="847"/>
                  <a:pt x="650" y="1157"/>
                  <a:pt x="377" y="1157"/>
                </a:cubicBezTo>
                <a:cubicBezTo>
                  <a:pt x="366" y="1157"/>
                  <a:pt x="355" y="1157"/>
                  <a:pt x="343" y="1156"/>
                </a:cubicBezTo>
                <a:cubicBezTo>
                  <a:pt x="415" y="1256"/>
                  <a:pt x="529" y="1305"/>
                  <a:pt x="640" y="1305"/>
                </a:cubicBezTo>
                <a:cubicBezTo>
                  <a:pt x="815" y="1305"/>
                  <a:pt x="982" y="1183"/>
                  <a:pt x="963" y="950"/>
                </a:cubicBezTo>
                <a:close/>
                <a:moveTo>
                  <a:pt x="1236" y="923"/>
                </a:moveTo>
                <a:cubicBezTo>
                  <a:pt x="1236" y="1511"/>
                  <a:pt x="1236" y="1511"/>
                  <a:pt x="1236" y="1511"/>
                </a:cubicBezTo>
                <a:cubicBezTo>
                  <a:pt x="137" y="1511"/>
                  <a:pt x="137" y="1511"/>
                  <a:pt x="137" y="1511"/>
                </a:cubicBezTo>
                <a:cubicBezTo>
                  <a:pt x="137" y="687"/>
                  <a:pt x="137" y="687"/>
                  <a:pt x="137" y="687"/>
                </a:cubicBezTo>
                <a:cubicBezTo>
                  <a:pt x="795" y="687"/>
                  <a:pt x="795" y="687"/>
                  <a:pt x="795" y="687"/>
                </a:cubicBezTo>
                <a:cubicBezTo>
                  <a:pt x="806" y="635"/>
                  <a:pt x="816" y="591"/>
                  <a:pt x="831" y="549"/>
                </a:cubicBezTo>
                <a:cubicBezTo>
                  <a:pt x="0" y="549"/>
                  <a:pt x="0" y="549"/>
                  <a:pt x="0" y="549"/>
                </a:cubicBezTo>
                <a:cubicBezTo>
                  <a:pt x="0" y="1648"/>
                  <a:pt x="0" y="1648"/>
                  <a:pt x="0" y="1648"/>
                </a:cubicBezTo>
                <a:cubicBezTo>
                  <a:pt x="1373" y="1648"/>
                  <a:pt x="1373" y="1648"/>
                  <a:pt x="1373" y="1648"/>
                </a:cubicBezTo>
                <a:cubicBezTo>
                  <a:pt x="1373" y="812"/>
                  <a:pt x="1373" y="812"/>
                  <a:pt x="1373" y="812"/>
                </a:cubicBezTo>
                <a:cubicBezTo>
                  <a:pt x="1329" y="865"/>
                  <a:pt x="1286" y="897"/>
                  <a:pt x="1236" y="92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 sz="2160"/>
          </a:p>
        </p:txBody>
      </p:sp>
      <p:sp>
        <p:nvSpPr>
          <p:cNvPr id="29" name="Freeform 36"/>
          <p:cNvSpPr>
            <a:spLocks noEditPoints="1"/>
          </p:cNvSpPr>
          <p:nvPr/>
        </p:nvSpPr>
        <p:spPr bwMode="auto">
          <a:xfrm>
            <a:off x="5768341" y="3983356"/>
            <a:ext cx="643890" cy="641984"/>
          </a:xfrm>
          <a:custGeom>
            <a:avLst/>
            <a:gdLst>
              <a:gd name="T0" fmla="*/ 398708 w 1648"/>
              <a:gd name="T1" fmla="*/ 137803 h 1648"/>
              <a:gd name="T2" fmla="*/ 276555 w 1648"/>
              <a:gd name="T3" fmla="*/ 202479 h 1648"/>
              <a:gd name="T4" fmla="*/ 222808 w 1648"/>
              <a:gd name="T5" fmla="*/ 221004 h 1648"/>
              <a:gd name="T6" fmla="*/ 204240 w 1648"/>
              <a:gd name="T7" fmla="*/ 273655 h 1648"/>
              <a:gd name="T8" fmla="*/ 138115 w 1648"/>
              <a:gd name="T9" fmla="*/ 397807 h 1648"/>
              <a:gd name="T10" fmla="*/ 262548 w 1648"/>
              <a:gd name="T11" fmla="*/ 331831 h 1648"/>
              <a:gd name="T12" fmla="*/ 315318 w 1648"/>
              <a:gd name="T13" fmla="*/ 313306 h 1648"/>
              <a:gd name="T14" fmla="*/ 333886 w 1648"/>
              <a:gd name="T15" fmla="*/ 259680 h 1648"/>
              <a:gd name="T16" fmla="*/ 398708 w 1648"/>
              <a:gd name="T17" fmla="*/ 137803 h 1648"/>
              <a:gd name="T18" fmla="*/ 288933 w 1648"/>
              <a:gd name="T19" fmla="*/ 286980 h 1648"/>
              <a:gd name="T20" fmla="*/ 249193 w 1648"/>
              <a:gd name="T21" fmla="*/ 286980 h 1648"/>
              <a:gd name="T22" fmla="*/ 249193 w 1648"/>
              <a:gd name="T23" fmla="*/ 247330 h 1648"/>
              <a:gd name="T24" fmla="*/ 288933 w 1648"/>
              <a:gd name="T25" fmla="*/ 247330 h 1648"/>
              <a:gd name="T26" fmla="*/ 288933 w 1648"/>
              <a:gd name="T27" fmla="*/ 286980 h 1648"/>
              <a:gd name="T28" fmla="*/ 268412 w 1648"/>
              <a:gd name="T29" fmla="*/ 52001 h 1648"/>
              <a:gd name="T30" fmla="*/ 484704 w 1648"/>
              <a:gd name="T31" fmla="*/ 267805 h 1648"/>
              <a:gd name="T32" fmla="*/ 268412 w 1648"/>
              <a:gd name="T33" fmla="*/ 483609 h 1648"/>
              <a:gd name="T34" fmla="*/ 52119 w 1648"/>
              <a:gd name="T35" fmla="*/ 267805 h 1648"/>
              <a:gd name="T36" fmla="*/ 268412 w 1648"/>
              <a:gd name="T37" fmla="*/ 52001 h 1648"/>
              <a:gd name="T38" fmla="*/ 268412 w 1648"/>
              <a:gd name="T39" fmla="*/ 0 h 1648"/>
              <a:gd name="T40" fmla="*/ 0 w 1648"/>
              <a:gd name="T41" fmla="*/ 267805 h 1648"/>
              <a:gd name="T42" fmla="*/ 268412 w 1648"/>
              <a:gd name="T43" fmla="*/ 535610 h 1648"/>
              <a:gd name="T44" fmla="*/ 536823 w 1648"/>
              <a:gd name="T45" fmla="*/ 267805 h 1648"/>
              <a:gd name="T46" fmla="*/ 268412 w 1648"/>
              <a:gd name="T47" fmla="*/ 0 h 164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648" h="1648">
                <a:moveTo>
                  <a:pt x="1224" y="424"/>
                </a:moveTo>
                <a:cubicBezTo>
                  <a:pt x="849" y="623"/>
                  <a:pt x="849" y="623"/>
                  <a:pt x="849" y="623"/>
                </a:cubicBezTo>
                <a:cubicBezTo>
                  <a:pt x="789" y="616"/>
                  <a:pt x="729" y="636"/>
                  <a:pt x="684" y="680"/>
                </a:cubicBezTo>
                <a:cubicBezTo>
                  <a:pt x="640" y="725"/>
                  <a:pt x="621" y="784"/>
                  <a:pt x="627" y="842"/>
                </a:cubicBezTo>
                <a:cubicBezTo>
                  <a:pt x="424" y="1224"/>
                  <a:pt x="424" y="1224"/>
                  <a:pt x="424" y="1224"/>
                </a:cubicBezTo>
                <a:cubicBezTo>
                  <a:pt x="806" y="1021"/>
                  <a:pt x="806" y="1021"/>
                  <a:pt x="806" y="1021"/>
                </a:cubicBezTo>
                <a:cubicBezTo>
                  <a:pt x="864" y="1027"/>
                  <a:pt x="924" y="1007"/>
                  <a:pt x="968" y="964"/>
                </a:cubicBezTo>
                <a:cubicBezTo>
                  <a:pt x="1010" y="921"/>
                  <a:pt x="1032" y="862"/>
                  <a:pt x="1025" y="799"/>
                </a:cubicBezTo>
                <a:lnTo>
                  <a:pt x="1224" y="424"/>
                </a:lnTo>
                <a:close/>
                <a:moveTo>
                  <a:pt x="887" y="883"/>
                </a:moveTo>
                <a:cubicBezTo>
                  <a:pt x="853" y="917"/>
                  <a:pt x="799" y="917"/>
                  <a:pt x="765" y="883"/>
                </a:cubicBezTo>
                <a:cubicBezTo>
                  <a:pt x="731" y="849"/>
                  <a:pt x="731" y="795"/>
                  <a:pt x="765" y="761"/>
                </a:cubicBezTo>
                <a:cubicBezTo>
                  <a:pt x="799" y="727"/>
                  <a:pt x="853" y="727"/>
                  <a:pt x="887" y="761"/>
                </a:cubicBezTo>
                <a:cubicBezTo>
                  <a:pt x="921" y="795"/>
                  <a:pt x="921" y="849"/>
                  <a:pt x="887" y="883"/>
                </a:cubicBezTo>
                <a:close/>
                <a:moveTo>
                  <a:pt x="824" y="160"/>
                </a:moveTo>
                <a:cubicBezTo>
                  <a:pt x="1191" y="160"/>
                  <a:pt x="1488" y="457"/>
                  <a:pt x="1488" y="824"/>
                </a:cubicBezTo>
                <a:cubicBezTo>
                  <a:pt x="1488" y="1191"/>
                  <a:pt x="1191" y="1488"/>
                  <a:pt x="824" y="1488"/>
                </a:cubicBezTo>
                <a:cubicBezTo>
                  <a:pt x="457" y="1488"/>
                  <a:pt x="160" y="1191"/>
                  <a:pt x="160" y="824"/>
                </a:cubicBezTo>
                <a:cubicBezTo>
                  <a:pt x="160" y="457"/>
                  <a:pt x="457" y="160"/>
                  <a:pt x="824" y="160"/>
                </a:cubicBezTo>
                <a:moveTo>
                  <a:pt x="824" y="0"/>
                </a:moveTo>
                <a:cubicBezTo>
                  <a:pt x="369" y="0"/>
                  <a:pt x="0" y="369"/>
                  <a:pt x="0" y="824"/>
                </a:cubicBezTo>
                <a:cubicBezTo>
                  <a:pt x="0" y="1279"/>
                  <a:pt x="369" y="1648"/>
                  <a:pt x="824" y="1648"/>
                </a:cubicBezTo>
                <a:cubicBezTo>
                  <a:pt x="1279" y="1648"/>
                  <a:pt x="1648" y="1279"/>
                  <a:pt x="1648" y="824"/>
                </a:cubicBezTo>
                <a:cubicBezTo>
                  <a:pt x="1648" y="369"/>
                  <a:pt x="1279" y="0"/>
                  <a:pt x="8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 sz="2160"/>
          </a:p>
        </p:txBody>
      </p:sp>
      <p:sp>
        <p:nvSpPr>
          <p:cNvPr id="30" name="Arc 6"/>
          <p:cNvSpPr/>
          <p:nvPr/>
        </p:nvSpPr>
        <p:spPr>
          <a:xfrm rot="1800000">
            <a:off x="2857500" y="2044066"/>
            <a:ext cx="1203960" cy="1203960"/>
          </a:xfrm>
          <a:prstGeom prst="arc">
            <a:avLst>
              <a:gd name="adj1" fmla="val 16200000"/>
              <a:gd name="adj2" fmla="val 4586892"/>
            </a:avLst>
          </a:prstGeom>
          <a:ln w="12700"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31" name="Arc 48"/>
          <p:cNvSpPr/>
          <p:nvPr/>
        </p:nvSpPr>
        <p:spPr>
          <a:xfrm rot="11700000">
            <a:off x="8465821" y="3990976"/>
            <a:ext cx="1047750" cy="1049654"/>
          </a:xfrm>
          <a:prstGeom prst="arc">
            <a:avLst>
              <a:gd name="adj1" fmla="val 16200000"/>
              <a:gd name="adj2" fmla="val 4586892"/>
            </a:avLst>
          </a:prstGeom>
          <a:ln w="12700"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cxnSp>
        <p:nvCxnSpPr>
          <p:cNvPr id="32" name="Straight Arrow Connector 8"/>
          <p:cNvCxnSpPr/>
          <p:nvPr/>
        </p:nvCxnSpPr>
        <p:spPr>
          <a:xfrm flipH="1" flipV="1">
            <a:off x="4011930" y="2975611"/>
            <a:ext cx="1472566" cy="941070"/>
          </a:xfrm>
          <a:prstGeom prst="straightConnector1">
            <a:avLst/>
          </a:prstGeom>
          <a:ln w="1270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54"/>
          <p:cNvCxnSpPr/>
          <p:nvPr/>
        </p:nvCxnSpPr>
        <p:spPr>
          <a:xfrm flipH="1">
            <a:off x="4019550" y="4429126"/>
            <a:ext cx="1371600" cy="348614"/>
          </a:xfrm>
          <a:prstGeom prst="straightConnector1">
            <a:avLst/>
          </a:prstGeom>
          <a:ln w="1270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0"/>
          <p:cNvCxnSpPr/>
          <p:nvPr/>
        </p:nvCxnSpPr>
        <p:spPr>
          <a:xfrm flipV="1">
            <a:off x="6621781" y="2729866"/>
            <a:ext cx="1184910" cy="1112520"/>
          </a:xfrm>
          <a:prstGeom prst="straightConnector1">
            <a:avLst/>
          </a:prstGeom>
          <a:ln w="1270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65"/>
          <p:cNvCxnSpPr/>
          <p:nvPr/>
        </p:nvCxnSpPr>
        <p:spPr>
          <a:xfrm>
            <a:off x="6791326" y="4347210"/>
            <a:ext cx="1598294" cy="81916"/>
          </a:xfrm>
          <a:prstGeom prst="straightConnector1">
            <a:avLst/>
          </a:prstGeom>
          <a:ln w="1270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68"/>
          <p:cNvCxnSpPr/>
          <p:nvPr/>
        </p:nvCxnSpPr>
        <p:spPr>
          <a:xfrm>
            <a:off x="4101466" y="2684146"/>
            <a:ext cx="710564" cy="53340"/>
          </a:xfrm>
          <a:prstGeom prst="straightConnector1">
            <a:avLst/>
          </a:prstGeom>
          <a:ln w="1270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sosceles Triangle 72"/>
          <p:cNvSpPr/>
          <p:nvPr/>
        </p:nvSpPr>
        <p:spPr>
          <a:xfrm rot="16471905">
            <a:off x="7539990" y="2312670"/>
            <a:ext cx="167640" cy="144780"/>
          </a:xfrm>
          <a:prstGeom prst="triangle">
            <a:avLst/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38" name="Isosceles Triangle 73"/>
          <p:cNvSpPr/>
          <p:nvPr/>
        </p:nvSpPr>
        <p:spPr>
          <a:xfrm rot="8599271">
            <a:off x="8454390" y="2806066"/>
            <a:ext cx="160020" cy="158114"/>
          </a:xfrm>
          <a:prstGeom prst="triangle">
            <a:avLst/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39" name="Rectangle 74"/>
          <p:cNvSpPr>
            <a:spLocks noChangeArrowheads="1"/>
          </p:cNvSpPr>
          <p:nvPr/>
        </p:nvSpPr>
        <p:spPr bwMode="auto">
          <a:xfrm rot="-2552979">
            <a:off x="6387217" y="3054640"/>
            <a:ext cx="1364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CN" altLang="en-US" sz="20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教学准备</a:t>
            </a:r>
            <a:endParaRPr lang="en-US" altLang="zh-CN" sz="20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40" name="Rectangle 75"/>
          <p:cNvSpPr>
            <a:spLocks noChangeArrowheads="1"/>
          </p:cNvSpPr>
          <p:nvPr/>
        </p:nvSpPr>
        <p:spPr bwMode="auto">
          <a:xfrm rot="-883734">
            <a:off x="4025969" y="4273840"/>
            <a:ext cx="1364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CN" altLang="en-US" sz="20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教学目标</a:t>
            </a:r>
            <a:endParaRPr lang="en-US" altLang="zh-CN" sz="20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41" name="Rectangle 76"/>
          <p:cNvSpPr>
            <a:spLocks noChangeArrowheads="1"/>
          </p:cNvSpPr>
          <p:nvPr/>
        </p:nvSpPr>
        <p:spPr bwMode="auto">
          <a:xfrm rot="165593">
            <a:off x="6888232" y="4064290"/>
            <a:ext cx="1364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CN" altLang="en-US" sz="20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教学内容</a:t>
            </a:r>
            <a:endParaRPr lang="en-US" altLang="zh-CN" sz="20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42" name="Rectangle 77"/>
          <p:cNvSpPr>
            <a:spLocks noChangeArrowheads="1"/>
          </p:cNvSpPr>
          <p:nvPr/>
        </p:nvSpPr>
        <p:spPr bwMode="auto">
          <a:xfrm rot="1909319">
            <a:off x="4192657" y="3178464"/>
            <a:ext cx="1364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CN" altLang="en-US" sz="20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教学过程</a:t>
            </a:r>
            <a:endParaRPr lang="en-US" altLang="zh-CN" sz="20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43" name="Rectangle 78"/>
          <p:cNvSpPr>
            <a:spLocks noChangeArrowheads="1"/>
          </p:cNvSpPr>
          <p:nvPr/>
        </p:nvSpPr>
        <p:spPr bwMode="auto">
          <a:xfrm rot="294134">
            <a:off x="4196646" y="2451349"/>
            <a:ext cx="5068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1200">
                <a:solidFill>
                  <a:schemeClr val="tx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Help</a:t>
            </a:r>
            <a:endParaRPr lang="en-US" altLang="zh-CN" sz="1200">
              <a:solidFill>
                <a:schemeClr val="tx2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  <p:bldP spid="16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教学过程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3" name="淘宝网Chenying0907出品 5"/>
          <p:cNvGrpSpPr/>
          <p:nvPr/>
        </p:nvGrpSpPr>
        <p:grpSpPr>
          <a:xfrm>
            <a:off x="1038979" y="1532618"/>
            <a:ext cx="2391019" cy="4152925"/>
            <a:chOff x="828477" y="1188169"/>
            <a:chExt cx="1906588" cy="3311525"/>
          </a:xfrm>
        </p:grpSpPr>
        <p:sp>
          <p:nvSpPr>
            <p:cNvPr id="5" name="Pentagon 78"/>
            <p:cNvSpPr/>
            <p:nvPr/>
          </p:nvSpPr>
          <p:spPr>
            <a:xfrm rot="5400000">
              <a:off x="72827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 dirty="0"/>
            </a:p>
          </p:txBody>
        </p:sp>
        <p:grpSp>
          <p:nvGrpSpPr>
            <p:cNvPr id="6" name="淘宝网Chenying0907出品 30"/>
            <p:cNvGrpSpPr/>
            <p:nvPr/>
          </p:nvGrpSpPr>
          <p:grpSpPr bwMode="auto">
            <a:xfrm>
              <a:off x="896740" y="1597745"/>
              <a:ext cx="1838325" cy="1261953"/>
              <a:chOff x="3658206" y="2768283"/>
              <a:chExt cx="1838623" cy="1261898"/>
            </a:xfrm>
          </p:grpSpPr>
          <p:sp>
            <p:nvSpPr>
              <p:cNvPr id="7" name="淘宝网Chenying0907出品 47"/>
              <p:cNvSpPr>
                <a:spLocks noChangeArrowheads="1"/>
              </p:cNvSpPr>
              <p:nvPr/>
            </p:nvSpPr>
            <p:spPr bwMode="auto">
              <a:xfrm>
                <a:off x="3658206" y="3275753"/>
                <a:ext cx="1711817" cy="754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just">
                  <a:lnSpc>
                    <a:spcPct val="130000"/>
                  </a:lnSpc>
                  <a:defRPr/>
                </a:pPr>
                <a:r>
                  <a:rPr lang="zh-CN" altLang="en-US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详细内容</a:t>
                </a:r>
                <a:r>
                  <a:rPr lang="en-US" altLang="zh-CN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……</a:t>
                </a:r>
                <a:r>
                  <a:rPr lang="zh-CN" altLang="en-US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点击输入本栏的具体文字，简明扼要的说明分项内容，此为概念图解。</a:t>
                </a:r>
                <a:endPara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" name="淘宝网Chenying0907出品 48"/>
              <p:cNvSpPr>
                <a:spLocks noChangeArrowheads="1"/>
              </p:cNvSpPr>
              <p:nvPr/>
            </p:nvSpPr>
            <p:spPr bwMode="auto">
              <a:xfrm>
                <a:off x="3676450" y="2768283"/>
                <a:ext cx="1820379" cy="442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zh-CN" sz="3010" b="1">
                    <a:solidFill>
                      <a:schemeClr val="bg1"/>
                    </a:solidFill>
                    <a:cs typeface="Calibri" panose="020F0502020204030204" pitchFamily="34" charset="0"/>
                    <a:sym typeface="Calibri" panose="020F0502020204030204" pitchFamily="34" charset="0"/>
                  </a:rPr>
                  <a:t>TITLE HERE</a:t>
                </a:r>
                <a:endParaRPr lang="zh-CN" altLang="en-US" sz="3010" b="1">
                  <a:solidFill>
                    <a:schemeClr val="bg1"/>
                  </a:solidFill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9" name="淘宝网Chenying0907出品 6"/>
          <p:cNvGrpSpPr/>
          <p:nvPr/>
        </p:nvGrpSpPr>
        <p:grpSpPr>
          <a:xfrm>
            <a:off x="3700753" y="1532618"/>
            <a:ext cx="2420880" cy="4152925"/>
            <a:chOff x="2950965" y="1188169"/>
            <a:chExt cx="1930400" cy="3311525"/>
          </a:xfrm>
        </p:grpSpPr>
        <p:sp>
          <p:nvSpPr>
            <p:cNvPr id="10" name="Pentagon 143"/>
            <p:cNvSpPr/>
            <p:nvPr/>
          </p:nvSpPr>
          <p:spPr>
            <a:xfrm rot="5400000">
              <a:off x="2195315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chemeClr val="accent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 dirty="0"/>
            </a:p>
          </p:txBody>
        </p:sp>
        <p:grpSp>
          <p:nvGrpSpPr>
            <p:cNvPr id="11" name="淘宝网Chenying0907出品 33"/>
            <p:cNvGrpSpPr/>
            <p:nvPr/>
          </p:nvGrpSpPr>
          <p:grpSpPr bwMode="auto">
            <a:xfrm>
              <a:off x="3043040" y="1597745"/>
              <a:ext cx="1838325" cy="1261953"/>
              <a:chOff x="3658206" y="2768283"/>
              <a:chExt cx="1838623" cy="1261898"/>
            </a:xfrm>
          </p:grpSpPr>
          <p:sp>
            <p:nvSpPr>
              <p:cNvPr id="12" name="淘宝网Chenying0907出品 47"/>
              <p:cNvSpPr>
                <a:spLocks noChangeArrowheads="1"/>
              </p:cNvSpPr>
              <p:nvPr/>
            </p:nvSpPr>
            <p:spPr bwMode="auto">
              <a:xfrm>
                <a:off x="3658206" y="3275753"/>
                <a:ext cx="1711817" cy="754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just">
                  <a:lnSpc>
                    <a:spcPct val="130000"/>
                  </a:lnSpc>
                  <a:defRPr/>
                </a:pPr>
                <a:r>
                  <a:rPr lang="zh-CN" altLang="en-US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详细内容</a:t>
                </a:r>
                <a:r>
                  <a:rPr lang="en-US" altLang="zh-CN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……</a:t>
                </a:r>
                <a:r>
                  <a:rPr lang="zh-CN" altLang="en-US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点击输入本栏的具体文字，简明扼要的说明分项内容，此为概念图解。</a:t>
                </a:r>
                <a:endPara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" name="淘宝网Chenying0907出品 48"/>
              <p:cNvSpPr>
                <a:spLocks noChangeArrowheads="1"/>
              </p:cNvSpPr>
              <p:nvPr/>
            </p:nvSpPr>
            <p:spPr bwMode="auto">
              <a:xfrm>
                <a:off x="3676450" y="2768283"/>
                <a:ext cx="1820379" cy="442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zh-CN" sz="3010" b="1">
                    <a:solidFill>
                      <a:schemeClr val="bg1"/>
                    </a:solidFill>
                    <a:cs typeface="Calibri" panose="020F0502020204030204" pitchFamily="34" charset="0"/>
                    <a:sym typeface="Calibri" panose="020F0502020204030204" pitchFamily="34" charset="0"/>
                  </a:rPr>
                  <a:t>TITLE HERE</a:t>
                </a:r>
                <a:endParaRPr lang="zh-CN" altLang="en-US" sz="3010" b="1">
                  <a:solidFill>
                    <a:schemeClr val="bg1"/>
                  </a:solidFill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14" name="淘宝网Chenying0907出品 7"/>
          <p:cNvGrpSpPr/>
          <p:nvPr/>
        </p:nvGrpSpPr>
        <p:grpSpPr>
          <a:xfrm>
            <a:off x="6360537" y="1532618"/>
            <a:ext cx="2452735" cy="4152925"/>
            <a:chOff x="5071865" y="1188169"/>
            <a:chExt cx="1955800" cy="3311525"/>
          </a:xfrm>
        </p:grpSpPr>
        <p:sp>
          <p:nvSpPr>
            <p:cNvPr id="15" name="Pentagon 150"/>
            <p:cNvSpPr/>
            <p:nvPr/>
          </p:nvSpPr>
          <p:spPr>
            <a:xfrm rot="5400000">
              <a:off x="4316215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chemeClr val="accent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 dirty="0"/>
            </a:p>
          </p:txBody>
        </p:sp>
        <p:grpSp>
          <p:nvGrpSpPr>
            <p:cNvPr id="16" name="淘宝网Chenying0907出品 37"/>
            <p:cNvGrpSpPr/>
            <p:nvPr/>
          </p:nvGrpSpPr>
          <p:grpSpPr bwMode="auto">
            <a:xfrm>
              <a:off x="5189340" y="1597745"/>
              <a:ext cx="1838325" cy="1261953"/>
              <a:chOff x="3658206" y="2768283"/>
              <a:chExt cx="1838623" cy="1261898"/>
            </a:xfrm>
          </p:grpSpPr>
          <p:sp>
            <p:nvSpPr>
              <p:cNvPr id="17" name="淘宝网Chenying0907出品 47"/>
              <p:cNvSpPr>
                <a:spLocks noChangeArrowheads="1"/>
              </p:cNvSpPr>
              <p:nvPr/>
            </p:nvSpPr>
            <p:spPr bwMode="auto">
              <a:xfrm>
                <a:off x="3658206" y="3275753"/>
                <a:ext cx="1711817" cy="754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just">
                  <a:lnSpc>
                    <a:spcPct val="130000"/>
                  </a:lnSpc>
                  <a:defRPr/>
                </a:pPr>
                <a:r>
                  <a:rPr lang="zh-CN" altLang="en-US" sz="1065" spc="400" dirty="0">
                    <a:latin typeface="微软雅黑" panose="020B0503020204020204" pitchFamily="34" charset="-122"/>
                  </a:rPr>
                  <a:t>详细内容</a:t>
                </a:r>
                <a:r>
                  <a:rPr lang="en-US" altLang="zh-CN" sz="1065" spc="400" dirty="0">
                    <a:latin typeface="微软雅黑" panose="020B0503020204020204" pitchFamily="34" charset="-122"/>
                  </a:rPr>
                  <a:t>……</a:t>
                </a:r>
                <a:r>
                  <a:rPr lang="zh-CN" altLang="en-US" sz="1065" spc="400" dirty="0">
                    <a:latin typeface="微软雅黑" panose="020B0503020204020204" pitchFamily="34" charset="-122"/>
                  </a:rPr>
                  <a:t>点击输入本栏的具体文字，简明扼要的说明分项内容，此为概念图解。</a:t>
                </a:r>
                <a:endParaRPr lang="zh-CN" altLang="en-US" sz="1065" spc="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" name="淘宝网Chenying0907出品 48"/>
              <p:cNvSpPr>
                <a:spLocks noChangeArrowheads="1"/>
              </p:cNvSpPr>
              <p:nvPr/>
            </p:nvSpPr>
            <p:spPr bwMode="auto">
              <a:xfrm>
                <a:off x="3676450" y="2768283"/>
                <a:ext cx="1820379" cy="442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zh-CN" sz="3010" b="1">
                    <a:solidFill>
                      <a:schemeClr val="bg1"/>
                    </a:solidFill>
                    <a:cs typeface="Calibri" panose="020F0502020204030204" pitchFamily="34" charset="0"/>
                    <a:sym typeface="Calibri" panose="020F0502020204030204" pitchFamily="34" charset="0"/>
                  </a:rPr>
                  <a:t>TITLE HERE</a:t>
                </a:r>
                <a:endParaRPr lang="zh-CN" altLang="en-US" sz="3010" b="1">
                  <a:solidFill>
                    <a:schemeClr val="bg1"/>
                  </a:solidFill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19" name="淘宝网Chenying0907出品 8"/>
          <p:cNvGrpSpPr/>
          <p:nvPr/>
        </p:nvGrpSpPr>
        <p:grpSpPr>
          <a:xfrm>
            <a:off x="9022310" y="1532618"/>
            <a:ext cx="2484588" cy="4152925"/>
            <a:chOff x="7194352" y="1188169"/>
            <a:chExt cx="1981200" cy="3311525"/>
          </a:xfrm>
        </p:grpSpPr>
        <p:sp>
          <p:nvSpPr>
            <p:cNvPr id="20" name="Pentagon 157"/>
            <p:cNvSpPr/>
            <p:nvPr/>
          </p:nvSpPr>
          <p:spPr>
            <a:xfrm rot="5400000">
              <a:off x="6438702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chemeClr val="accent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 dirty="0"/>
            </a:p>
          </p:txBody>
        </p:sp>
        <p:grpSp>
          <p:nvGrpSpPr>
            <p:cNvPr id="21" name="淘宝网Chenying0907出品 40"/>
            <p:cNvGrpSpPr/>
            <p:nvPr/>
          </p:nvGrpSpPr>
          <p:grpSpPr bwMode="auto">
            <a:xfrm>
              <a:off x="7335640" y="1597745"/>
              <a:ext cx="1839912" cy="1261953"/>
              <a:chOff x="3658206" y="2768283"/>
              <a:chExt cx="1838623" cy="1261898"/>
            </a:xfrm>
          </p:grpSpPr>
          <p:sp>
            <p:nvSpPr>
              <p:cNvPr id="22" name="淘宝网Chenying0907出品 47"/>
              <p:cNvSpPr>
                <a:spLocks noChangeArrowheads="1"/>
              </p:cNvSpPr>
              <p:nvPr/>
            </p:nvSpPr>
            <p:spPr bwMode="auto">
              <a:xfrm>
                <a:off x="3658206" y="3275753"/>
                <a:ext cx="1711816" cy="754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just">
                  <a:lnSpc>
                    <a:spcPct val="130000"/>
                  </a:lnSpc>
                  <a:defRPr/>
                </a:pPr>
                <a:r>
                  <a:rPr lang="zh-CN" altLang="en-US" sz="1065" spc="400" dirty="0">
                    <a:latin typeface="微软雅黑" panose="020B0503020204020204" pitchFamily="34" charset="-122"/>
                  </a:rPr>
                  <a:t>详细内容</a:t>
                </a:r>
                <a:r>
                  <a:rPr lang="en-US" altLang="zh-CN" sz="1065" spc="400" dirty="0">
                    <a:latin typeface="微软雅黑" panose="020B0503020204020204" pitchFamily="34" charset="-122"/>
                  </a:rPr>
                  <a:t>……</a:t>
                </a:r>
                <a:r>
                  <a:rPr lang="zh-CN" altLang="en-US" sz="1065" spc="400" dirty="0">
                    <a:latin typeface="微软雅黑" panose="020B0503020204020204" pitchFamily="34" charset="-122"/>
                  </a:rPr>
                  <a:t>点击输入本栏的具体文字，简明扼要的说明分项内容，此为概念图解。</a:t>
                </a:r>
                <a:endParaRPr lang="zh-CN" altLang="en-US" sz="1065" spc="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3" name="淘宝网Chenying0907出品 48"/>
              <p:cNvSpPr>
                <a:spLocks noChangeArrowheads="1"/>
              </p:cNvSpPr>
              <p:nvPr/>
            </p:nvSpPr>
            <p:spPr bwMode="auto">
              <a:xfrm>
                <a:off x="3676450" y="2768283"/>
                <a:ext cx="1820379" cy="442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zh-CN" sz="3010" b="1">
                    <a:solidFill>
                      <a:schemeClr val="bg1"/>
                    </a:solidFill>
                    <a:cs typeface="Calibri" panose="020F0502020204030204" pitchFamily="34" charset="0"/>
                    <a:sym typeface="Calibri" panose="020F0502020204030204" pitchFamily="34" charset="0"/>
                  </a:rPr>
                  <a:t>TITLE HERE</a:t>
                </a:r>
                <a:endParaRPr lang="zh-CN" altLang="en-US" sz="3010" b="1">
                  <a:solidFill>
                    <a:schemeClr val="bg1"/>
                  </a:solidFill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24" name="淘宝网Chenying0907出品 4"/>
          <p:cNvGrpSpPr/>
          <p:nvPr/>
        </p:nvGrpSpPr>
        <p:grpSpPr>
          <a:xfrm>
            <a:off x="1039357" y="3880399"/>
            <a:ext cx="2257599" cy="2257599"/>
            <a:chOff x="828778" y="3060280"/>
            <a:chExt cx="1800200" cy="1800200"/>
          </a:xfrm>
        </p:grpSpPr>
        <p:sp>
          <p:nvSpPr>
            <p:cNvPr id="25" name="Oval 76"/>
            <p:cNvSpPr/>
            <p:nvPr/>
          </p:nvSpPr>
          <p:spPr>
            <a:xfrm>
              <a:off x="828778" y="3060280"/>
              <a:ext cx="1800200" cy="180020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>
                <a:latin typeface="Impact" panose="020B0806030902050204" pitchFamily="34" charset="0"/>
              </a:endParaRPr>
            </a:p>
          </p:txBody>
        </p:sp>
        <p:sp>
          <p:nvSpPr>
            <p:cNvPr id="26" name="TextBox 79"/>
            <p:cNvSpPr txBox="1">
              <a:spLocks noChangeArrowheads="1"/>
            </p:cNvSpPr>
            <p:nvPr/>
          </p:nvSpPr>
          <p:spPr bwMode="auto">
            <a:xfrm>
              <a:off x="1494701" y="3143969"/>
              <a:ext cx="469366" cy="108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8275" dirty="0">
                  <a:solidFill>
                    <a:schemeClr val="accent3"/>
                  </a:solidFill>
                  <a:latin typeface="Impact" panose="020B0806030902050204" pitchFamily="34" charset="0"/>
                </a:rPr>
                <a:t>1</a:t>
              </a:r>
              <a:endParaRPr lang="en-US" altLang="zh-CN" sz="8275" dirty="0">
                <a:solidFill>
                  <a:schemeClr val="accent3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7" name="TextBox 80"/>
            <p:cNvSpPr txBox="1"/>
            <p:nvPr/>
          </p:nvSpPr>
          <p:spPr>
            <a:xfrm>
              <a:off x="1187772" y="4021857"/>
              <a:ext cx="1081637" cy="3813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10" cap="small" dirty="0">
                  <a:solidFill>
                    <a:schemeClr val="accent3"/>
                  </a:solidFill>
                  <a:latin typeface="Impact" panose="020B0806030902050204" pitchFamily="34" charset="0"/>
                </a:rPr>
                <a:t>strengths</a:t>
              </a:r>
              <a:endParaRPr lang="en-US" sz="7525" cap="small" dirty="0">
                <a:solidFill>
                  <a:schemeClr val="accent3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8" name="淘宝网Chenying0907出品 10"/>
          <p:cNvGrpSpPr/>
          <p:nvPr/>
        </p:nvGrpSpPr>
        <p:grpSpPr>
          <a:xfrm>
            <a:off x="3700226" y="3880399"/>
            <a:ext cx="2257599" cy="2257599"/>
            <a:chOff x="2950544" y="3060280"/>
            <a:chExt cx="1800200" cy="1800200"/>
          </a:xfrm>
        </p:grpSpPr>
        <p:sp>
          <p:nvSpPr>
            <p:cNvPr id="29" name="Oval 147"/>
            <p:cNvSpPr/>
            <p:nvPr/>
          </p:nvSpPr>
          <p:spPr>
            <a:xfrm>
              <a:off x="2950544" y="3060280"/>
              <a:ext cx="1800200" cy="180020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>
                <a:latin typeface="Impact" panose="020B0806030902050204" pitchFamily="34" charset="0"/>
              </a:endParaRPr>
            </a:p>
          </p:txBody>
        </p:sp>
        <p:sp>
          <p:nvSpPr>
            <p:cNvPr id="30" name="TextBox 145"/>
            <p:cNvSpPr txBox="1">
              <a:spLocks noChangeArrowheads="1"/>
            </p:cNvSpPr>
            <p:nvPr/>
          </p:nvSpPr>
          <p:spPr bwMode="auto">
            <a:xfrm>
              <a:off x="3565264" y="3143969"/>
              <a:ext cx="571624" cy="108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8275" dirty="0">
                  <a:solidFill>
                    <a:schemeClr val="accent1"/>
                  </a:solidFill>
                  <a:latin typeface="Impact" panose="020B0806030902050204" pitchFamily="34" charset="0"/>
                </a:rPr>
                <a:t>2</a:t>
              </a:r>
              <a:endParaRPr lang="en-US" altLang="zh-CN" sz="8275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1" name="TextBox 146"/>
            <p:cNvSpPr txBox="1"/>
            <p:nvPr/>
          </p:nvSpPr>
          <p:spPr>
            <a:xfrm>
              <a:off x="3242358" y="4021857"/>
              <a:ext cx="1215850" cy="3813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10" cap="small" dirty="0">
                  <a:solidFill>
                    <a:schemeClr val="accent1"/>
                  </a:solidFill>
                  <a:latin typeface="Impact" panose="020B0806030902050204" pitchFamily="34" charset="0"/>
                </a:rPr>
                <a:t>weaknesses</a:t>
              </a:r>
              <a:endParaRPr lang="en-US" sz="7525" cap="small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淘宝网Chenying0907出品 11"/>
          <p:cNvGrpSpPr/>
          <p:nvPr/>
        </p:nvGrpSpPr>
        <p:grpSpPr>
          <a:xfrm>
            <a:off x="6361093" y="3880399"/>
            <a:ext cx="2257598" cy="2257599"/>
            <a:chOff x="5072310" y="3060280"/>
            <a:chExt cx="1800200" cy="1800200"/>
          </a:xfrm>
        </p:grpSpPr>
        <p:grpSp>
          <p:nvGrpSpPr>
            <p:cNvPr id="33" name="淘宝网Chenying0907出品 9"/>
            <p:cNvGrpSpPr/>
            <p:nvPr/>
          </p:nvGrpSpPr>
          <p:grpSpPr>
            <a:xfrm>
              <a:off x="5072310" y="3060280"/>
              <a:ext cx="1800200" cy="1800200"/>
              <a:chOff x="5072310" y="3060280"/>
              <a:chExt cx="1800200" cy="1800200"/>
            </a:xfrm>
          </p:grpSpPr>
          <p:sp>
            <p:nvSpPr>
              <p:cNvPr id="35" name="Oval 154"/>
              <p:cNvSpPr/>
              <p:nvPr/>
            </p:nvSpPr>
            <p:spPr>
              <a:xfrm>
                <a:off x="5072310" y="3060280"/>
                <a:ext cx="1800200" cy="1800200"/>
              </a:xfrm>
              <a:prstGeom prst="ellipse">
                <a:avLst/>
              </a:prstGeom>
              <a:solidFill>
                <a:srgbClr val="EEF0F0"/>
              </a:solidFill>
              <a:ln w="28575">
                <a:gradFill flip="none" rotWithShape="1">
                  <a:gsLst>
                    <a:gs pos="0">
                      <a:srgbClr val="FFFFFF"/>
                    </a:gs>
                    <a:gs pos="100000">
                      <a:srgbClr val="D9D9DA"/>
                    </a:gs>
                  </a:gsLst>
                  <a:lin ang="2700000" scaled="0"/>
                  <a:tileRect/>
                </a:gradFill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255">
                  <a:latin typeface="Impact" panose="020B0806030902050204" pitchFamily="34" charset="0"/>
                </a:endParaRPr>
              </a:p>
            </p:txBody>
          </p:sp>
          <p:sp>
            <p:nvSpPr>
              <p:cNvPr id="36" name="TextBox 152"/>
              <p:cNvSpPr txBox="1">
                <a:spLocks noChangeArrowheads="1"/>
              </p:cNvSpPr>
              <p:nvPr/>
            </p:nvSpPr>
            <p:spPr bwMode="auto">
              <a:xfrm>
                <a:off x="5674816" y="3143969"/>
                <a:ext cx="595910" cy="1089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r>
                  <a:rPr lang="en-US" altLang="zh-CN" sz="8275" dirty="0">
                    <a:solidFill>
                      <a:schemeClr val="accent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8275" dirty="0">
                  <a:solidFill>
                    <a:schemeClr val="accent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34" name="TextBox 153"/>
            <p:cNvSpPr txBox="1"/>
            <p:nvPr/>
          </p:nvSpPr>
          <p:spPr>
            <a:xfrm>
              <a:off x="5267061" y="4021857"/>
              <a:ext cx="1411419" cy="3813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10" cap="small" dirty="0">
                  <a:solidFill>
                    <a:schemeClr val="accent2"/>
                  </a:solidFill>
                  <a:latin typeface="Impact" panose="020B0806030902050204" pitchFamily="34" charset="0"/>
                </a:rPr>
                <a:t>opportunities</a:t>
              </a:r>
              <a:endParaRPr lang="en-US" sz="7525" cap="small" dirty="0">
                <a:solidFill>
                  <a:schemeClr val="accent2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淘宝网Chenying0907出品 12"/>
          <p:cNvGrpSpPr/>
          <p:nvPr/>
        </p:nvGrpSpPr>
        <p:grpSpPr>
          <a:xfrm>
            <a:off x="9021966" y="3880399"/>
            <a:ext cx="2257599" cy="2257599"/>
            <a:chOff x="7194077" y="3060280"/>
            <a:chExt cx="1800200" cy="1800200"/>
          </a:xfrm>
        </p:grpSpPr>
        <p:sp>
          <p:nvSpPr>
            <p:cNvPr id="38" name="Oval 161"/>
            <p:cNvSpPr/>
            <p:nvPr/>
          </p:nvSpPr>
          <p:spPr>
            <a:xfrm>
              <a:off x="7194077" y="3060280"/>
              <a:ext cx="1800200" cy="180020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>
                <a:latin typeface="Impact" panose="020B0806030902050204" pitchFamily="34" charset="0"/>
              </a:endParaRPr>
            </a:p>
          </p:txBody>
        </p:sp>
        <p:sp>
          <p:nvSpPr>
            <p:cNvPr id="39" name="TextBox 159"/>
            <p:cNvSpPr txBox="1">
              <a:spLocks noChangeArrowheads="1"/>
            </p:cNvSpPr>
            <p:nvPr/>
          </p:nvSpPr>
          <p:spPr bwMode="auto">
            <a:xfrm>
              <a:off x="7809293" y="3143969"/>
              <a:ext cx="570345" cy="108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8275" dirty="0">
                  <a:solidFill>
                    <a:schemeClr val="accent4"/>
                  </a:solidFill>
                  <a:latin typeface="Impact" panose="020B0806030902050204" pitchFamily="34" charset="0"/>
                </a:rPr>
                <a:t>4</a:t>
              </a:r>
              <a:endParaRPr lang="en-US" altLang="zh-CN" sz="8275" dirty="0">
                <a:solidFill>
                  <a:schemeClr val="accent4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0" name="TextBox 160"/>
            <p:cNvSpPr txBox="1"/>
            <p:nvPr/>
          </p:nvSpPr>
          <p:spPr>
            <a:xfrm>
              <a:off x="7670985" y="4021857"/>
              <a:ext cx="845369" cy="3813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10" cap="small" dirty="0">
                  <a:solidFill>
                    <a:schemeClr val="accent4"/>
                  </a:solidFill>
                  <a:latin typeface="Impact" panose="020B0806030902050204" pitchFamily="34" charset="0"/>
                </a:rPr>
                <a:t>threats</a:t>
              </a:r>
              <a:endParaRPr lang="en-US" sz="7525" cap="small" dirty="0">
                <a:solidFill>
                  <a:schemeClr val="accent4"/>
                </a:solidFill>
                <a:latin typeface="Impact" panose="020B0806030902050204" pitchFamily="34" charset="0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教学过程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3" name="淘宝网Chenying0907出品 2"/>
          <p:cNvGrpSpPr/>
          <p:nvPr/>
        </p:nvGrpSpPr>
        <p:grpSpPr>
          <a:xfrm>
            <a:off x="4942343" y="1721586"/>
            <a:ext cx="2382836" cy="2353267"/>
            <a:chOff x="2864655" y="1790224"/>
            <a:chExt cx="1900064" cy="1876485"/>
          </a:xfrm>
        </p:grpSpPr>
        <p:grpSp>
          <p:nvGrpSpPr>
            <p:cNvPr id="5" name="淘宝网Chenying0907出品 104"/>
            <p:cNvGrpSpPr/>
            <p:nvPr/>
          </p:nvGrpSpPr>
          <p:grpSpPr bwMode="auto">
            <a:xfrm>
              <a:off x="2864655" y="1790224"/>
              <a:ext cx="1900064" cy="1876485"/>
              <a:chOff x="1182577" y="2036924"/>
              <a:chExt cx="3338534" cy="3338534"/>
            </a:xfrm>
          </p:grpSpPr>
          <p:sp>
            <p:nvSpPr>
              <p:cNvPr id="11" name="圆角淘宝网Chenying0907出品 105"/>
              <p:cNvSpPr/>
              <p:nvPr/>
            </p:nvSpPr>
            <p:spPr>
              <a:xfrm>
                <a:off x="1182577" y="2036924"/>
                <a:ext cx="3338534" cy="3338534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12" name="淘宝网Chenying0907出品 106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13" name="圆角淘宝网Chenying0907出品 107"/>
              <p:cNvSpPr/>
              <p:nvPr/>
            </p:nvSpPr>
            <p:spPr>
              <a:xfrm>
                <a:off x="1696368" y="2550716"/>
                <a:ext cx="2310952" cy="23109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14" name="淘宝网Chenying0907出品 108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6" name="淘宝网Chenying0907出品 119"/>
            <p:cNvGrpSpPr/>
            <p:nvPr/>
          </p:nvGrpSpPr>
          <p:grpSpPr>
            <a:xfrm>
              <a:off x="3493313" y="2443824"/>
              <a:ext cx="640528" cy="598825"/>
              <a:chOff x="4787900" y="539750"/>
              <a:chExt cx="803275" cy="760413"/>
            </a:xfrm>
            <a:solidFill>
              <a:schemeClr val="bg1"/>
            </a:solidFill>
          </p:grpSpPr>
          <p:sp>
            <p:nvSpPr>
              <p:cNvPr id="7" name="淘宝网Chenying0907出品 17"/>
              <p:cNvSpPr/>
              <p:nvPr/>
            </p:nvSpPr>
            <p:spPr bwMode="auto">
              <a:xfrm>
                <a:off x="4787900" y="619125"/>
                <a:ext cx="430212" cy="438150"/>
              </a:xfrm>
              <a:custGeom>
                <a:avLst/>
                <a:gdLst>
                  <a:gd name="T0" fmla="*/ 30 w 60"/>
                  <a:gd name="T1" fmla="*/ 0 h 61"/>
                  <a:gd name="T2" fmla="*/ 0 w 60"/>
                  <a:gd name="T3" fmla="*/ 31 h 61"/>
                  <a:gd name="T4" fmla="*/ 3 w 60"/>
                  <a:gd name="T5" fmla="*/ 44 h 61"/>
                  <a:gd name="T6" fmla="*/ 7 w 60"/>
                  <a:gd name="T7" fmla="*/ 46 h 61"/>
                  <a:gd name="T8" fmla="*/ 8 w 60"/>
                  <a:gd name="T9" fmla="*/ 42 h 61"/>
                  <a:gd name="T10" fmla="*/ 5 w 60"/>
                  <a:gd name="T11" fmla="*/ 31 h 61"/>
                  <a:gd name="T12" fmla="*/ 30 w 60"/>
                  <a:gd name="T13" fmla="*/ 6 h 61"/>
                  <a:gd name="T14" fmla="*/ 55 w 60"/>
                  <a:gd name="T15" fmla="*/ 31 h 61"/>
                  <a:gd name="T16" fmla="*/ 30 w 60"/>
                  <a:gd name="T17" fmla="*/ 55 h 61"/>
                  <a:gd name="T18" fmla="*/ 24 w 60"/>
                  <a:gd name="T19" fmla="*/ 55 h 61"/>
                  <a:gd name="T20" fmla="*/ 21 w 60"/>
                  <a:gd name="T21" fmla="*/ 57 h 61"/>
                  <a:gd name="T22" fmla="*/ 23 w 60"/>
                  <a:gd name="T23" fmla="*/ 60 h 61"/>
                  <a:gd name="T24" fmla="*/ 30 w 60"/>
                  <a:gd name="T25" fmla="*/ 61 h 61"/>
                  <a:gd name="T26" fmla="*/ 60 w 60"/>
                  <a:gd name="T27" fmla="*/ 31 h 61"/>
                  <a:gd name="T28" fmla="*/ 30 w 60"/>
                  <a:gd name="T2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61">
                    <a:moveTo>
                      <a:pt x="30" y="0"/>
                    </a:moveTo>
                    <a:cubicBezTo>
                      <a:pt x="13" y="0"/>
                      <a:pt x="0" y="14"/>
                      <a:pt x="0" y="31"/>
                    </a:cubicBezTo>
                    <a:cubicBezTo>
                      <a:pt x="0" y="35"/>
                      <a:pt x="1" y="40"/>
                      <a:pt x="3" y="44"/>
                    </a:cubicBezTo>
                    <a:cubicBezTo>
                      <a:pt x="4" y="46"/>
                      <a:pt x="5" y="46"/>
                      <a:pt x="7" y="46"/>
                    </a:cubicBezTo>
                    <a:cubicBezTo>
                      <a:pt x="8" y="45"/>
                      <a:pt x="9" y="43"/>
                      <a:pt x="8" y="42"/>
                    </a:cubicBezTo>
                    <a:cubicBezTo>
                      <a:pt x="6" y="38"/>
                      <a:pt x="5" y="35"/>
                      <a:pt x="5" y="31"/>
                    </a:cubicBezTo>
                    <a:cubicBezTo>
                      <a:pt x="5" y="17"/>
                      <a:pt x="16" y="6"/>
                      <a:pt x="30" y="6"/>
                    </a:cubicBezTo>
                    <a:cubicBezTo>
                      <a:pt x="44" y="6"/>
                      <a:pt x="55" y="17"/>
                      <a:pt x="55" y="31"/>
                    </a:cubicBezTo>
                    <a:cubicBezTo>
                      <a:pt x="55" y="44"/>
                      <a:pt x="44" y="55"/>
                      <a:pt x="30" y="55"/>
                    </a:cubicBezTo>
                    <a:cubicBezTo>
                      <a:pt x="28" y="55"/>
                      <a:pt x="26" y="55"/>
                      <a:pt x="24" y="55"/>
                    </a:cubicBezTo>
                    <a:cubicBezTo>
                      <a:pt x="23" y="54"/>
                      <a:pt x="22" y="55"/>
                      <a:pt x="21" y="57"/>
                    </a:cubicBezTo>
                    <a:cubicBezTo>
                      <a:pt x="21" y="58"/>
                      <a:pt x="22" y="60"/>
                      <a:pt x="23" y="60"/>
                    </a:cubicBezTo>
                    <a:cubicBezTo>
                      <a:pt x="25" y="61"/>
                      <a:pt x="28" y="61"/>
                      <a:pt x="30" y="61"/>
                    </a:cubicBezTo>
                    <a:cubicBezTo>
                      <a:pt x="47" y="61"/>
                      <a:pt x="60" y="47"/>
                      <a:pt x="60" y="31"/>
                    </a:cubicBezTo>
                    <a:cubicBezTo>
                      <a:pt x="60" y="14"/>
                      <a:pt x="47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8" name="淘宝网Chenying0907出品 18"/>
              <p:cNvSpPr/>
              <p:nvPr/>
            </p:nvSpPr>
            <p:spPr bwMode="auto">
              <a:xfrm>
                <a:off x="4795838" y="762000"/>
                <a:ext cx="279400" cy="538163"/>
              </a:xfrm>
              <a:custGeom>
                <a:avLst/>
                <a:gdLst>
                  <a:gd name="T0" fmla="*/ 24 w 39"/>
                  <a:gd name="T1" fmla="*/ 18 h 75"/>
                  <a:gd name="T2" fmla="*/ 29 w 39"/>
                  <a:gd name="T3" fmla="*/ 20 h 75"/>
                  <a:gd name="T4" fmla="*/ 39 w 39"/>
                  <a:gd name="T5" fmla="*/ 10 h 75"/>
                  <a:gd name="T6" fmla="*/ 29 w 39"/>
                  <a:gd name="T7" fmla="*/ 0 h 75"/>
                  <a:gd name="T8" fmla="*/ 19 w 39"/>
                  <a:gd name="T9" fmla="*/ 10 h 75"/>
                  <a:gd name="T10" fmla="*/ 20 w 39"/>
                  <a:gd name="T11" fmla="*/ 14 h 75"/>
                  <a:gd name="T12" fmla="*/ 13 w 39"/>
                  <a:gd name="T13" fmla="*/ 23 h 75"/>
                  <a:gd name="T14" fmla="*/ 2 w 39"/>
                  <a:gd name="T15" fmla="*/ 72 h 75"/>
                  <a:gd name="T16" fmla="*/ 4 w 39"/>
                  <a:gd name="T17" fmla="*/ 75 h 75"/>
                  <a:gd name="T18" fmla="*/ 5 w 39"/>
                  <a:gd name="T19" fmla="*/ 75 h 75"/>
                  <a:gd name="T20" fmla="*/ 7 w 39"/>
                  <a:gd name="T21" fmla="*/ 71 h 75"/>
                  <a:gd name="T22" fmla="*/ 18 w 39"/>
                  <a:gd name="T23" fmla="*/ 26 h 75"/>
                  <a:gd name="T24" fmla="*/ 24 w 39"/>
                  <a:gd name="T25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75">
                    <a:moveTo>
                      <a:pt x="24" y="18"/>
                    </a:moveTo>
                    <a:cubicBezTo>
                      <a:pt x="25" y="19"/>
                      <a:pt x="27" y="20"/>
                      <a:pt x="29" y="20"/>
                    </a:cubicBezTo>
                    <a:cubicBezTo>
                      <a:pt x="35" y="20"/>
                      <a:pt x="39" y="16"/>
                      <a:pt x="39" y="10"/>
                    </a:cubicBezTo>
                    <a:cubicBezTo>
                      <a:pt x="39" y="4"/>
                      <a:pt x="35" y="0"/>
                      <a:pt x="29" y="0"/>
                    </a:cubicBezTo>
                    <a:cubicBezTo>
                      <a:pt x="24" y="0"/>
                      <a:pt x="19" y="4"/>
                      <a:pt x="19" y="10"/>
                    </a:cubicBezTo>
                    <a:cubicBezTo>
                      <a:pt x="19" y="11"/>
                      <a:pt x="20" y="13"/>
                      <a:pt x="20" y="14"/>
                    </a:cubicBezTo>
                    <a:cubicBezTo>
                      <a:pt x="18" y="16"/>
                      <a:pt x="16" y="19"/>
                      <a:pt x="13" y="23"/>
                    </a:cubicBezTo>
                    <a:cubicBezTo>
                      <a:pt x="7" y="32"/>
                      <a:pt x="0" y="49"/>
                      <a:pt x="2" y="72"/>
                    </a:cubicBezTo>
                    <a:cubicBezTo>
                      <a:pt x="2" y="73"/>
                      <a:pt x="3" y="75"/>
                      <a:pt x="4" y="75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6" y="75"/>
                      <a:pt x="7" y="73"/>
                      <a:pt x="7" y="71"/>
                    </a:cubicBezTo>
                    <a:cubicBezTo>
                      <a:pt x="6" y="54"/>
                      <a:pt x="9" y="39"/>
                      <a:pt x="18" y="26"/>
                    </a:cubicBezTo>
                    <a:cubicBezTo>
                      <a:pt x="20" y="23"/>
                      <a:pt x="22" y="20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9" name="淘宝网Chenying0907出品 19"/>
              <p:cNvSpPr/>
              <p:nvPr/>
            </p:nvSpPr>
            <p:spPr bwMode="auto">
              <a:xfrm>
                <a:off x="5260975" y="539750"/>
                <a:ext cx="279400" cy="265113"/>
              </a:xfrm>
              <a:custGeom>
                <a:avLst/>
                <a:gdLst>
                  <a:gd name="T0" fmla="*/ 20 w 39"/>
                  <a:gd name="T1" fmla="*/ 34 h 37"/>
                  <a:gd name="T2" fmla="*/ 14 w 39"/>
                  <a:gd name="T3" fmla="*/ 32 h 37"/>
                  <a:gd name="T4" fmla="*/ 7 w 39"/>
                  <a:gd name="T5" fmla="*/ 13 h 37"/>
                  <a:gd name="T6" fmla="*/ 26 w 39"/>
                  <a:gd name="T7" fmla="*/ 7 h 37"/>
                  <a:gd name="T8" fmla="*/ 33 w 39"/>
                  <a:gd name="T9" fmla="*/ 25 h 37"/>
                  <a:gd name="T10" fmla="*/ 31 w 39"/>
                  <a:gd name="T11" fmla="*/ 28 h 37"/>
                  <a:gd name="T12" fmla="*/ 31 w 39"/>
                  <a:gd name="T13" fmla="*/ 30 h 37"/>
                  <a:gd name="T14" fmla="*/ 33 w 39"/>
                  <a:gd name="T15" fmla="*/ 30 h 37"/>
                  <a:gd name="T16" fmla="*/ 35 w 39"/>
                  <a:gd name="T17" fmla="*/ 27 h 37"/>
                  <a:gd name="T18" fmla="*/ 27 w 39"/>
                  <a:gd name="T19" fmla="*/ 4 h 37"/>
                  <a:gd name="T20" fmla="*/ 4 w 39"/>
                  <a:gd name="T21" fmla="*/ 12 h 37"/>
                  <a:gd name="T22" fmla="*/ 12 w 39"/>
                  <a:gd name="T23" fmla="*/ 35 h 37"/>
                  <a:gd name="T24" fmla="*/ 20 w 39"/>
                  <a:gd name="T25" fmla="*/ 37 h 37"/>
                  <a:gd name="T26" fmla="*/ 22 w 39"/>
                  <a:gd name="T27" fmla="*/ 35 h 37"/>
                  <a:gd name="T28" fmla="*/ 20 w 39"/>
                  <a:gd name="T29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7">
                    <a:moveTo>
                      <a:pt x="20" y="34"/>
                    </a:moveTo>
                    <a:cubicBezTo>
                      <a:pt x="18" y="34"/>
                      <a:pt x="16" y="33"/>
                      <a:pt x="14" y="32"/>
                    </a:cubicBezTo>
                    <a:cubicBezTo>
                      <a:pt x="7" y="29"/>
                      <a:pt x="4" y="20"/>
                      <a:pt x="7" y="13"/>
                    </a:cubicBezTo>
                    <a:cubicBezTo>
                      <a:pt x="10" y="6"/>
                      <a:pt x="19" y="3"/>
                      <a:pt x="26" y="7"/>
                    </a:cubicBezTo>
                    <a:cubicBezTo>
                      <a:pt x="33" y="10"/>
                      <a:pt x="36" y="18"/>
                      <a:pt x="33" y="25"/>
                    </a:cubicBezTo>
                    <a:cubicBezTo>
                      <a:pt x="32" y="26"/>
                      <a:pt x="32" y="27"/>
                      <a:pt x="31" y="28"/>
                    </a:cubicBezTo>
                    <a:cubicBezTo>
                      <a:pt x="30" y="29"/>
                      <a:pt x="30" y="30"/>
                      <a:pt x="31" y="30"/>
                    </a:cubicBezTo>
                    <a:cubicBezTo>
                      <a:pt x="32" y="31"/>
                      <a:pt x="33" y="31"/>
                      <a:pt x="33" y="30"/>
                    </a:cubicBezTo>
                    <a:cubicBezTo>
                      <a:pt x="34" y="29"/>
                      <a:pt x="35" y="28"/>
                      <a:pt x="35" y="27"/>
                    </a:cubicBezTo>
                    <a:cubicBezTo>
                      <a:pt x="39" y="18"/>
                      <a:pt x="36" y="8"/>
                      <a:pt x="27" y="4"/>
                    </a:cubicBezTo>
                    <a:cubicBezTo>
                      <a:pt x="19" y="0"/>
                      <a:pt x="8" y="3"/>
                      <a:pt x="4" y="12"/>
                    </a:cubicBezTo>
                    <a:cubicBezTo>
                      <a:pt x="0" y="21"/>
                      <a:pt x="4" y="31"/>
                      <a:pt x="12" y="35"/>
                    </a:cubicBezTo>
                    <a:cubicBezTo>
                      <a:pt x="15" y="36"/>
                      <a:pt x="18" y="37"/>
                      <a:pt x="20" y="37"/>
                    </a:cubicBezTo>
                    <a:cubicBezTo>
                      <a:pt x="21" y="37"/>
                      <a:pt x="22" y="36"/>
                      <a:pt x="22" y="35"/>
                    </a:cubicBezTo>
                    <a:cubicBezTo>
                      <a:pt x="22" y="34"/>
                      <a:pt x="21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10" name="淘宝网Chenying0907出品 20"/>
              <p:cNvSpPr/>
              <p:nvPr/>
            </p:nvSpPr>
            <p:spPr bwMode="auto">
              <a:xfrm>
                <a:off x="5354638" y="633413"/>
                <a:ext cx="236537" cy="250825"/>
              </a:xfrm>
              <a:custGeom>
                <a:avLst/>
                <a:gdLst>
                  <a:gd name="T0" fmla="*/ 32 w 33"/>
                  <a:gd name="T1" fmla="*/ 32 h 35"/>
                  <a:gd name="T2" fmla="*/ 12 w 33"/>
                  <a:gd name="T3" fmla="*/ 16 h 35"/>
                  <a:gd name="T4" fmla="*/ 9 w 33"/>
                  <a:gd name="T5" fmla="*/ 11 h 35"/>
                  <a:gd name="T6" fmla="*/ 12 w 33"/>
                  <a:gd name="T7" fmla="*/ 8 h 35"/>
                  <a:gd name="T8" fmla="*/ 9 w 33"/>
                  <a:gd name="T9" fmla="*/ 1 h 35"/>
                  <a:gd name="T10" fmla="*/ 1 w 33"/>
                  <a:gd name="T11" fmla="*/ 4 h 35"/>
                  <a:gd name="T12" fmla="*/ 4 w 33"/>
                  <a:gd name="T13" fmla="*/ 11 h 35"/>
                  <a:gd name="T14" fmla="*/ 6 w 33"/>
                  <a:gd name="T15" fmla="*/ 12 h 35"/>
                  <a:gd name="T16" fmla="*/ 9 w 33"/>
                  <a:gd name="T17" fmla="*/ 17 h 35"/>
                  <a:gd name="T18" fmla="*/ 31 w 33"/>
                  <a:gd name="T19" fmla="*/ 35 h 35"/>
                  <a:gd name="T20" fmla="*/ 33 w 33"/>
                  <a:gd name="T21" fmla="*/ 34 h 35"/>
                  <a:gd name="T22" fmla="*/ 33 w 33"/>
                  <a:gd name="T23" fmla="*/ 34 h 35"/>
                  <a:gd name="T24" fmla="*/ 32 w 33"/>
                  <a:gd name="T25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35">
                    <a:moveTo>
                      <a:pt x="32" y="32"/>
                    </a:moveTo>
                    <a:cubicBezTo>
                      <a:pt x="23" y="29"/>
                      <a:pt x="16" y="23"/>
                      <a:pt x="12" y="16"/>
                    </a:cubicBezTo>
                    <a:cubicBezTo>
                      <a:pt x="11" y="14"/>
                      <a:pt x="10" y="12"/>
                      <a:pt x="9" y="11"/>
                    </a:cubicBezTo>
                    <a:cubicBezTo>
                      <a:pt x="10" y="10"/>
                      <a:pt x="11" y="10"/>
                      <a:pt x="12" y="8"/>
                    </a:cubicBezTo>
                    <a:cubicBezTo>
                      <a:pt x="13" y="6"/>
                      <a:pt x="12" y="2"/>
                      <a:pt x="9" y="1"/>
                    </a:cubicBezTo>
                    <a:cubicBezTo>
                      <a:pt x="6" y="0"/>
                      <a:pt x="3" y="1"/>
                      <a:pt x="1" y="4"/>
                    </a:cubicBezTo>
                    <a:cubicBezTo>
                      <a:pt x="0" y="6"/>
                      <a:pt x="1" y="10"/>
                      <a:pt x="4" y="11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2" y="23"/>
                      <a:pt x="19" y="31"/>
                      <a:pt x="31" y="35"/>
                    </a:cubicBezTo>
                    <a:cubicBezTo>
                      <a:pt x="32" y="35"/>
                      <a:pt x="33" y="35"/>
                      <a:pt x="33" y="3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3"/>
                      <a:pt x="33" y="32"/>
                      <a:pt x="3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</p:grpSp>
      </p:grpSp>
      <p:grpSp>
        <p:nvGrpSpPr>
          <p:cNvPr id="15" name="淘宝网Chenying0907出品 3"/>
          <p:cNvGrpSpPr/>
          <p:nvPr/>
        </p:nvGrpSpPr>
        <p:grpSpPr>
          <a:xfrm>
            <a:off x="7642680" y="1721586"/>
            <a:ext cx="2382837" cy="2353267"/>
            <a:chOff x="5017892" y="1790224"/>
            <a:chExt cx="1900065" cy="1876485"/>
          </a:xfrm>
        </p:grpSpPr>
        <p:grpSp>
          <p:nvGrpSpPr>
            <p:cNvPr id="16" name="淘宝网Chenying0907出品 109"/>
            <p:cNvGrpSpPr/>
            <p:nvPr/>
          </p:nvGrpSpPr>
          <p:grpSpPr bwMode="auto">
            <a:xfrm>
              <a:off x="5017892" y="1790224"/>
              <a:ext cx="1900065" cy="1876485"/>
              <a:chOff x="1182577" y="2036924"/>
              <a:chExt cx="3338534" cy="3338534"/>
            </a:xfrm>
          </p:grpSpPr>
          <p:sp>
            <p:nvSpPr>
              <p:cNvPr id="20" name="圆角淘宝网Chenying0907出品 110"/>
              <p:cNvSpPr/>
              <p:nvPr/>
            </p:nvSpPr>
            <p:spPr>
              <a:xfrm>
                <a:off x="1182577" y="2036924"/>
                <a:ext cx="3338534" cy="3338534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21" name="淘宝网Chenying0907出品 111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22" name="圆角淘宝网Chenying0907出品 112"/>
              <p:cNvSpPr/>
              <p:nvPr/>
            </p:nvSpPr>
            <p:spPr>
              <a:xfrm>
                <a:off x="1696369" y="2550716"/>
                <a:ext cx="2310949" cy="23109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23" name="淘宝网Chenying0907出品 113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17" name="淘宝网Chenying0907出品 124"/>
            <p:cNvGrpSpPr/>
            <p:nvPr/>
          </p:nvGrpSpPr>
          <p:grpSpPr>
            <a:xfrm>
              <a:off x="5653013" y="2496797"/>
              <a:ext cx="611413" cy="492045"/>
              <a:chOff x="7342981" y="642937"/>
              <a:chExt cx="917575" cy="747713"/>
            </a:xfrm>
            <a:solidFill>
              <a:schemeClr val="bg1"/>
            </a:solidFill>
          </p:grpSpPr>
          <p:sp>
            <p:nvSpPr>
              <p:cNvPr id="18" name="淘宝网Chenying0907出品 21"/>
              <p:cNvSpPr>
                <a:spLocks noEditPoints="1"/>
              </p:cNvSpPr>
              <p:nvPr/>
            </p:nvSpPr>
            <p:spPr bwMode="auto">
              <a:xfrm>
                <a:off x="7342981" y="642937"/>
                <a:ext cx="652462" cy="596900"/>
              </a:xfrm>
              <a:custGeom>
                <a:avLst/>
                <a:gdLst>
                  <a:gd name="T0" fmla="*/ 87 w 91"/>
                  <a:gd name="T1" fmla="*/ 32 h 83"/>
                  <a:gd name="T2" fmla="*/ 91 w 91"/>
                  <a:gd name="T3" fmla="*/ 32 h 83"/>
                  <a:gd name="T4" fmla="*/ 45 w 91"/>
                  <a:gd name="T5" fmla="*/ 0 h 83"/>
                  <a:gd name="T6" fmla="*/ 0 w 91"/>
                  <a:gd name="T7" fmla="*/ 39 h 83"/>
                  <a:gd name="T8" fmla="*/ 18 w 91"/>
                  <a:gd name="T9" fmla="*/ 69 h 83"/>
                  <a:gd name="T10" fmla="*/ 14 w 91"/>
                  <a:gd name="T11" fmla="*/ 83 h 83"/>
                  <a:gd name="T12" fmla="*/ 30 w 91"/>
                  <a:gd name="T13" fmla="*/ 75 h 83"/>
                  <a:gd name="T14" fmla="*/ 45 w 91"/>
                  <a:gd name="T15" fmla="*/ 77 h 83"/>
                  <a:gd name="T16" fmla="*/ 50 w 91"/>
                  <a:gd name="T17" fmla="*/ 77 h 83"/>
                  <a:gd name="T18" fmla="*/ 48 w 91"/>
                  <a:gd name="T19" fmla="*/ 67 h 83"/>
                  <a:gd name="T20" fmla="*/ 87 w 91"/>
                  <a:gd name="T21" fmla="*/ 32 h 83"/>
                  <a:gd name="T22" fmla="*/ 62 w 91"/>
                  <a:gd name="T23" fmla="*/ 19 h 83"/>
                  <a:gd name="T24" fmla="*/ 68 w 91"/>
                  <a:gd name="T25" fmla="*/ 25 h 83"/>
                  <a:gd name="T26" fmla="*/ 62 w 91"/>
                  <a:gd name="T27" fmla="*/ 31 h 83"/>
                  <a:gd name="T28" fmla="*/ 56 w 91"/>
                  <a:gd name="T29" fmla="*/ 25 h 83"/>
                  <a:gd name="T30" fmla="*/ 62 w 91"/>
                  <a:gd name="T31" fmla="*/ 19 h 83"/>
                  <a:gd name="T32" fmla="*/ 31 w 91"/>
                  <a:gd name="T33" fmla="*/ 31 h 83"/>
                  <a:gd name="T34" fmla="*/ 24 w 91"/>
                  <a:gd name="T35" fmla="*/ 25 h 83"/>
                  <a:gd name="T36" fmla="*/ 31 w 91"/>
                  <a:gd name="T37" fmla="*/ 19 h 83"/>
                  <a:gd name="T38" fmla="*/ 36 w 91"/>
                  <a:gd name="T39" fmla="*/ 25 h 83"/>
                  <a:gd name="T40" fmla="*/ 31 w 91"/>
                  <a:gd name="T41" fmla="*/ 3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83">
                    <a:moveTo>
                      <a:pt x="87" y="32"/>
                    </a:moveTo>
                    <a:cubicBezTo>
                      <a:pt x="88" y="32"/>
                      <a:pt x="89" y="32"/>
                      <a:pt x="91" y="32"/>
                    </a:cubicBezTo>
                    <a:cubicBezTo>
                      <a:pt x="87" y="14"/>
                      <a:pt x="68" y="0"/>
                      <a:pt x="45" y="0"/>
                    </a:cubicBezTo>
                    <a:cubicBezTo>
                      <a:pt x="21" y="0"/>
                      <a:pt x="0" y="17"/>
                      <a:pt x="0" y="39"/>
                    </a:cubicBezTo>
                    <a:cubicBezTo>
                      <a:pt x="0" y="51"/>
                      <a:pt x="7" y="61"/>
                      <a:pt x="18" y="69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5" y="76"/>
                      <a:pt x="40" y="77"/>
                      <a:pt x="45" y="77"/>
                    </a:cubicBezTo>
                    <a:cubicBezTo>
                      <a:pt x="47" y="77"/>
                      <a:pt x="48" y="77"/>
                      <a:pt x="50" y="77"/>
                    </a:cubicBezTo>
                    <a:cubicBezTo>
                      <a:pt x="49" y="74"/>
                      <a:pt x="48" y="71"/>
                      <a:pt x="48" y="67"/>
                    </a:cubicBezTo>
                    <a:cubicBezTo>
                      <a:pt x="48" y="48"/>
                      <a:pt x="65" y="32"/>
                      <a:pt x="87" y="32"/>
                    </a:cubicBezTo>
                    <a:close/>
                    <a:moveTo>
                      <a:pt x="62" y="19"/>
                    </a:moveTo>
                    <a:cubicBezTo>
                      <a:pt x="66" y="19"/>
                      <a:pt x="68" y="22"/>
                      <a:pt x="68" y="25"/>
                    </a:cubicBezTo>
                    <a:cubicBezTo>
                      <a:pt x="68" y="29"/>
                      <a:pt x="66" y="31"/>
                      <a:pt x="62" y="31"/>
                    </a:cubicBezTo>
                    <a:cubicBezTo>
                      <a:pt x="59" y="31"/>
                      <a:pt x="56" y="29"/>
                      <a:pt x="56" y="25"/>
                    </a:cubicBezTo>
                    <a:cubicBezTo>
                      <a:pt x="56" y="22"/>
                      <a:pt x="59" y="19"/>
                      <a:pt x="62" y="19"/>
                    </a:cubicBezTo>
                    <a:close/>
                    <a:moveTo>
                      <a:pt x="31" y="31"/>
                    </a:moveTo>
                    <a:cubicBezTo>
                      <a:pt x="27" y="31"/>
                      <a:pt x="24" y="29"/>
                      <a:pt x="24" y="25"/>
                    </a:cubicBezTo>
                    <a:cubicBezTo>
                      <a:pt x="24" y="22"/>
                      <a:pt x="27" y="19"/>
                      <a:pt x="31" y="19"/>
                    </a:cubicBezTo>
                    <a:cubicBezTo>
                      <a:pt x="34" y="19"/>
                      <a:pt x="36" y="22"/>
                      <a:pt x="36" y="25"/>
                    </a:cubicBezTo>
                    <a:cubicBezTo>
                      <a:pt x="36" y="29"/>
                      <a:pt x="34" y="31"/>
                      <a:pt x="3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19" name="淘宝网Chenying0907出品 22"/>
              <p:cNvSpPr>
                <a:spLocks noEditPoints="1"/>
              </p:cNvSpPr>
              <p:nvPr/>
            </p:nvSpPr>
            <p:spPr bwMode="auto">
              <a:xfrm>
                <a:off x="7708106" y="887412"/>
                <a:ext cx="552450" cy="503238"/>
              </a:xfrm>
              <a:custGeom>
                <a:avLst/>
                <a:gdLst>
                  <a:gd name="T0" fmla="*/ 77 w 77"/>
                  <a:gd name="T1" fmla="*/ 33 h 70"/>
                  <a:gd name="T2" fmla="*/ 38 w 77"/>
                  <a:gd name="T3" fmla="*/ 0 h 70"/>
                  <a:gd name="T4" fmla="*/ 0 w 77"/>
                  <a:gd name="T5" fmla="*/ 33 h 70"/>
                  <a:gd name="T6" fmla="*/ 38 w 77"/>
                  <a:gd name="T7" fmla="*/ 66 h 70"/>
                  <a:gd name="T8" fmla="*/ 52 w 77"/>
                  <a:gd name="T9" fmla="*/ 63 h 70"/>
                  <a:gd name="T10" fmla="*/ 64 w 77"/>
                  <a:gd name="T11" fmla="*/ 70 h 70"/>
                  <a:gd name="T12" fmla="*/ 61 w 77"/>
                  <a:gd name="T13" fmla="*/ 59 h 70"/>
                  <a:gd name="T14" fmla="*/ 77 w 77"/>
                  <a:gd name="T15" fmla="*/ 33 h 70"/>
                  <a:gd name="T16" fmla="*/ 26 w 77"/>
                  <a:gd name="T17" fmla="*/ 27 h 70"/>
                  <a:gd name="T18" fmla="*/ 21 w 77"/>
                  <a:gd name="T19" fmla="*/ 23 h 70"/>
                  <a:gd name="T20" fmla="*/ 26 w 77"/>
                  <a:gd name="T21" fmla="*/ 18 h 70"/>
                  <a:gd name="T22" fmla="*/ 32 w 77"/>
                  <a:gd name="T23" fmla="*/ 23 h 70"/>
                  <a:gd name="T24" fmla="*/ 26 w 77"/>
                  <a:gd name="T25" fmla="*/ 27 h 70"/>
                  <a:gd name="T26" fmla="*/ 51 w 77"/>
                  <a:gd name="T27" fmla="*/ 27 h 70"/>
                  <a:gd name="T28" fmla="*/ 46 w 77"/>
                  <a:gd name="T29" fmla="*/ 23 h 70"/>
                  <a:gd name="T30" fmla="*/ 51 w 77"/>
                  <a:gd name="T31" fmla="*/ 18 h 70"/>
                  <a:gd name="T32" fmla="*/ 56 w 77"/>
                  <a:gd name="T33" fmla="*/ 23 h 70"/>
                  <a:gd name="T34" fmla="*/ 51 w 77"/>
                  <a:gd name="T35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" h="70">
                    <a:moveTo>
                      <a:pt x="77" y="33"/>
                    </a:moveTo>
                    <a:cubicBezTo>
                      <a:pt x="77" y="15"/>
                      <a:pt x="59" y="0"/>
                      <a:pt x="38" y="0"/>
                    </a:cubicBezTo>
                    <a:cubicBezTo>
                      <a:pt x="17" y="0"/>
                      <a:pt x="0" y="15"/>
                      <a:pt x="0" y="33"/>
                    </a:cubicBezTo>
                    <a:cubicBezTo>
                      <a:pt x="0" y="51"/>
                      <a:pt x="17" y="66"/>
                      <a:pt x="38" y="66"/>
                    </a:cubicBezTo>
                    <a:cubicBezTo>
                      <a:pt x="43" y="66"/>
                      <a:pt x="47" y="65"/>
                      <a:pt x="52" y="63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70" y="52"/>
                      <a:pt x="77" y="43"/>
                      <a:pt x="77" y="33"/>
                    </a:cubicBezTo>
                    <a:close/>
                    <a:moveTo>
                      <a:pt x="26" y="27"/>
                    </a:moveTo>
                    <a:cubicBezTo>
                      <a:pt x="24" y="27"/>
                      <a:pt x="21" y="25"/>
                      <a:pt x="21" y="23"/>
                    </a:cubicBezTo>
                    <a:cubicBezTo>
                      <a:pt x="21" y="21"/>
                      <a:pt x="24" y="18"/>
                      <a:pt x="26" y="18"/>
                    </a:cubicBezTo>
                    <a:cubicBezTo>
                      <a:pt x="29" y="18"/>
                      <a:pt x="32" y="21"/>
                      <a:pt x="32" y="23"/>
                    </a:cubicBezTo>
                    <a:cubicBezTo>
                      <a:pt x="32" y="25"/>
                      <a:pt x="29" y="27"/>
                      <a:pt x="26" y="27"/>
                    </a:cubicBezTo>
                    <a:close/>
                    <a:moveTo>
                      <a:pt x="51" y="27"/>
                    </a:moveTo>
                    <a:cubicBezTo>
                      <a:pt x="49" y="27"/>
                      <a:pt x="46" y="25"/>
                      <a:pt x="46" y="23"/>
                    </a:cubicBezTo>
                    <a:cubicBezTo>
                      <a:pt x="46" y="21"/>
                      <a:pt x="49" y="18"/>
                      <a:pt x="51" y="18"/>
                    </a:cubicBezTo>
                    <a:cubicBezTo>
                      <a:pt x="54" y="18"/>
                      <a:pt x="56" y="21"/>
                      <a:pt x="56" y="23"/>
                    </a:cubicBezTo>
                    <a:cubicBezTo>
                      <a:pt x="56" y="25"/>
                      <a:pt x="54" y="27"/>
                      <a:pt x="5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</p:grpSp>
      </p:grpSp>
      <p:grpSp>
        <p:nvGrpSpPr>
          <p:cNvPr id="24" name="淘宝网Chenying0907出品 1"/>
          <p:cNvGrpSpPr/>
          <p:nvPr/>
        </p:nvGrpSpPr>
        <p:grpSpPr>
          <a:xfrm>
            <a:off x="2240419" y="1721586"/>
            <a:ext cx="2382836" cy="2353267"/>
            <a:chOff x="710152" y="1790224"/>
            <a:chExt cx="1900064" cy="1876485"/>
          </a:xfrm>
        </p:grpSpPr>
        <p:grpSp>
          <p:nvGrpSpPr>
            <p:cNvPr id="25" name="淘宝网Chenying0907出品 1"/>
            <p:cNvGrpSpPr/>
            <p:nvPr/>
          </p:nvGrpSpPr>
          <p:grpSpPr bwMode="auto">
            <a:xfrm>
              <a:off x="710152" y="1790224"/>
              <a:ext cx="1900064" cy="1876485"/>
              <a:chOff x="1182577" y="2036924"/>
              <a:chExt cx="3338534" cy="3338534"/>
            </a:xfrm>
          </p:grpSpPr>
          <p:sp>
            <p:nvSpPr>
              <p:cNvPr id="31" name="圆角淘宝网Chenying0907出品 74"/>
              <p:cNvSpPr/>
              <p:nvPr/>
            </p:nvSpPr>
            <p:spPr>
              <a:xfrm>
                <a:off x="1182577" y="2036924"/>
                <a:ext cx="3338534" cy="3338534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32" name="淘宝网Chenying0907出品 75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33" name="圆角淘宝网Chenying0907出品 76"/>
              <p:cNvSpPr/>
              <p:nvPr/>
            </p:nvSpPr>
            <p:spPr>
              <a:xfrm>
                <a:off x="1696368" y="2550716"/>
                <a:ext cx="2310952" cy="23109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34" name="淘宝网Chenying0907出品 79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26" name="淘宝网Chenying0907出品 127"/>
            <p:cNvGrpSpPr/>
            <p:nvPr/>
          </p:nvGrpSpPr>
          <p:grpSpPr>
            <a:xfrm>
              <a:off x="1345968" y="2496796"/>
              <a:ext cx="607926" cy="462715"/>
              <a:chOff x="2624138" y="539750"/>
              <a:chExt cx="996950" cy="768350"/>
            </a:xfrm>
            <a:solidFill>
              <a:schemeClr val="bg1"/>
            </a:solidFill>
          </p:grpSpPr>
          <p:sp>
            <p:nvSpPr>
              <p:cNvPr id="27" name="淘宝网Chenying0907出品 23"/>
              <p:cNvSpPr>
                <a:spLocks noEditPoints="1"/>
              </p:cNvSpPr>
              <p:nvPr/>
            </p:nvSpPr>
            <p:spPr bwMode="auto">
              <a:xfrm>
                <a:off x="2624138" y="625475"/>
                <a:ext cx="860425" cy="682625"/>
              </a:xfrm>
              <a:custGeom>
                <a:avLst/>
                <a:gdLst>
                  <a:gd name="T0" fmla="*/ 99 w 120"/>
                  <a:gd name="T1" fmla="*/ 40 h 95"/>
                  <a:gd name="T2" fmla="*/ 96 w 120"/>
                  <a:gd name="T3" fmla="*/ 36 h 95"/>
                  <a:gd name="T4" fmla="*/ 95 w 120"/>
                  <a:gd name="T5" fmla="*/ 22 h 95"/>
                  <a:gd name="T6" fmla="*/ 70 w 120"/>
                  <a:gd name="T7" fmla="*/ 23 h 95"/>
                  <a:gd name="T8" fmla="*/ 66 w 120"/>
                  <a:gd name="T9" fmla="*/ 16 h 95"/>
                  <a:gd name="T10" fmla="*/ 45 w 120"/>
                  <a:gd name="T11" fmla="*/ 6 h 95"/>
                  <a:gd name="T12" fmla="*/ 11 w 120"/>
                  <a:gd name="T13" fmla="*/ 34 h 95"/>
                  <a:gd name="T14" fmla="*/ 2 w 120"/>
                  <a:gd name="T15" fmla="*/ 60 h 95"/>
                  <a:gd name="T16" fmla="*/ 51 w 120"/>
                  <a:gd name="T17" fmla="*/ 93 h 95"/>
                  <a:gd name="T18" fmla="*/ 111 w 120"/>
                  <a:gd name="T19" fmla="*/ 67 h 95"/>
                  <a:gd name="T20" fmla="*/ 99 w 120"/>
                  <a:gd name="T21" fmla="*/ 40 h 95"/>
                  <a:gd name="T22" fmla="*/ 53 w 120"/>
                  <a:gd name="T23" fmla="*/ 86 h 95"/>
                  <a:gd name="T24" fmla="*/ 14 w 120"/>
                  <a:gd name="T25" fmla="*/ 62 h 95"/>
                  <a:gd name="T26" fmla="*/ 53 w 120"/>
                  <a:gd name="T27" fmla="*/ 35 h 95"/>
                  <a:gd name="T28" fmla="*/ 92 w 120"/>
                  <a:gd name="T29" fmla="*/ 57 h 95"/>
                  <a:gd name="T30" fmla="*/ 53 w 120"/>
                  <a:gd name="T31" fmla="*/ 8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95">
                    <a:moveTo>
                      <a:pt x="99" y="40"/>
                    </a:moveTo>
                    <a:cubicBezTo>
                      <a:pt x="94" y="39"/>
                      <a:pt x="96" y="36"/>
                      <a:pt x="96" y="36"/>
                    </a:cubicBezTo>
                    <a:cubicBezTo>
                      <a:pt x="96" y="36"/>
                      <a:pt x="101" y="28"/>
                      <a:pt x="95" y="22"/>
                    </a:cubicBezTo>
                    <a:cubicBezTo>
                      <a:pt x="88" y="14"/>
                      <a:pt x="70" y="23"/>
                      <a:pt x="70" y="23"/>
                    </a:cubicBezTo>
                    <a:cubicBezTo>
                      <a:pt x="63" y="25"/>
                      <a:pt x="65" y="22"/>
                      <a:pt x="66" y="16"/>
                    </a:cubicBezTo>
                    <a:cubicBezTo>
                      <a:pt x="66" y="10"/>
                      <a:pt x="64" y="0"/>
                      <a:pt x="45" y="6"/>
                    </a:cubicBezTo>
                    <a:cubicBezTo>
                      <a:pt x="27" y="12"/>
                      <a:pt x="11" y="34"/>
                      <a:pt x="11" y="34"/>
                    </a:cubicBezTo>
                    <a:cubicBezTo>
                      <a:pt x="0" y="49"/>
                      <a:pt x="2" y="60"/>
                      <a:pt x="2" y="60"/>
                    </a:cubicBezTo>
                    <a:cubicBezTo>
                      <a:pt x="5" y="85"/>
                      <a:pt x="31" y="91"/>
                      <a:pt x="51" y="93"/>
                    </a:cubicBezTo>
                    <a:cubicBezTo>
                      <a:pt x="73" y="95"/>
                      <a:pt x="102" y="86"/>
                      <a:pt x="111" y="67"/>
                    </a:cubicBezTo>
                    <a:cubicBezTo>
                      <a:pt x="120" y="48"/>
                      <a:pt x="104" y="41"/>
                      <a:pt x="99" y="40"/>
                    </a:cubicBezTo>
                    <a:close/>
                    <a:moveTo>
                      <a:pt x="53" y="86"/>
                    </a:moveTo>
                    <a:cubicBezTo>
                      <a:pt x="32" y="87"/>
                      <a:pt x="14" y="76"/>
                      <a:pt x="14" y="62"/>
                    </a:cubicBezTo>
                    <a:cubicBezTo>
                      <a:pt x="14" y="48"/>
                      <a:pt x="32" y="36"/>
                      <a:pt x="53" y="35"/>
                    </a:cubicBezTo>
                    <a:cubicBezTo>
                      <a:pt x="74" y="34"/>
                      <a:pt x="92" y="43"/>
                      <a:pt x="92" y="57"/>
                    </a:cubicBezTo>
                    <a:cubicBezTo>
                      <a:pt x="92" y="72"/>
                      <a:pt x="74" y="85"/>
                      <a:pt x="5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28" name="淘宝网Chenying0907出品 24"/>
              <p:cNvSpPr>
                <a:spLocks noEditPoints="1"/>
              </p:cNvSpPr>
              <p:nvPr/>
            </p:nvSpPr>
            <p:spPr bwMode="auto">
              <a:xfrm>
                <a:off x="2817813" y="927100"/>
                <a:ext cx="336550" cy="301625"/>
              </a:xfrm>
              <a:custGeom>
                <a:avLst/>
                <a:gdLst>
                  <a:gd name="T0" fmla="*/ 22 w 47"/>
                  <a:gd name="T1" fmla="*/ 3 h 42"/>
                  <a:gd name="T2" fmla="*/ 3 w 47"/>
                  <a:gd name="T3" fmla="*/ 25 h 42"/>
                  <a:gd name="T4" fmla="*/ 9 w 47"/>
                  <a:gd name="T5" fmla="*/ 35 h 42"/>
                  <a:gd name="T6" fmla="*/ 41 w 47"/>
                  <a:gd name="T7" fmla="*/ 29 h 42"/>
                  <a:gd name="T8" fmla="*/ 22 w 47"/>
                  <a:gd name="T9" fmla="*/ 3 h 42"/>
                  <a:gd name="T10" fmla="*/ 16 w 47"/>
                  <a:gd name="T11" fmla="*/ 31 h 42"/>
                  <a:gd name="T12" fmla="*/ 9 w 47"/>
                  <a:gd name="T13" fmla="*/ 26 h 42"/>
                  <a:gd name="T14" fmla="*/ 16 w 47"/>
                  <a:gd name="T15" fmla="*/ 19 h 42"/>
                  <a:gd name="T16" fmla="*/ 24 w 47"/>
                  <a:gd name="T17" fmla="*/ 24 h 42"/>
                  <a:gd name="T18" fmla="*/ 16 w 47"/>
                  <a:gd name="T19" fmla="*/ 31 h 42"/>
                  <a:gd name="T20" fmla="*/ 29 w 47"/>
                  <a:gd name="T21" fmla="*/ 20 h 42"/>
                  <a:gd name="T22" fmla="*/ 25 w 47"/>
                  <a:gd name="T23" fmla="*/ 20 h 42"/>
                  <a:gd name="T24" fmla="*/ 26 w 47"/>
                  <a:gd name="T25" fmla="*/ 16 h 42"/>
                  <a:gd name="T26" fmla="*/ 30 w 47"/>
                  <a:gd name="T27" fmla="*/ 16 h 42"/>
                  <a:gd name="T28" fmla="*/ 29 w 47"/>
                  <a:gd name="T2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2">
                    <a:moveTo>
                      <a:pt x="22" y="3"/>
                    </a:moveTo>
                    <a:cubicBezTo>
                      <a:pt x="0" y="5"/>
                      <a:pt x="3" y="25"/>
                      <a:pt x="3" y="25"/>
                    </a:cubicBezTo>
                    <a:cubicBezTo>
                      <a:pt x="3" y="25"/>
                      <a:pt x="3" y="32"/>
                      <a:pt x="9" y="35"/>
                    </a:cubicBezTo>
                    <a:cubicBezTo>
                      <a:pt x="21" y="42"/>
                      <a:pt x="34" y="38"/>
                      <a:pt x="41" y="29"/>
                    </a:cubicBezTo>
                    <a:cubicBezTo>
                      <a:pt x="47" y="21"/>
                      <a:pt x="43" y="0"/>
                      <a:pt x="22" y="3"/>
                    </a:cubicBezTo>
                    <a:close/>
                    <a:moveTo>
                      <a:pt x="16" y="31"/>
                    </a:moveTo>
                    <a:cubicBezTo>
                      <a:pt x="12" y="31"/>
                      <a:pt x="9" y="29"/>
                      <a:pt x="9" y="26"/>
                    </a:cubicBezTo>
                    <a:cubicBezTo>
                      <a:pt x="9" y="22"/>
                      <a:pt x="12" y="19"/>
                      <a:pt x="16" y="19"/>
                    </a:cubicBezTo>
                    <a:cubicBezTo>
                      <a:pt x="21" y="18"/>
                      <a:pt x="24" y="21"/>
                      <a:pt x="24" y="24"/>
                    </a:cubicBezTo>
                    <a:cubicBezTo>
                      <a:pt x="24" y="27"/>
                      <a:pt x="20" y="31"/>
                      <a:pt x="16" y="31"/>
                    </a:cubicBezTo>
                    <a:close/>
                    <a:moveTo>
                      <a:pt x="29" y="20"/>
                    </a:moveTo>
                    <a:cubicBezTo>
                      <a:pt x="28" y="21"/>
                      <a:pt x="26" y="21"/>
                      <a:pt x="25" y="20"/>
                    </a:cubicBezTo>
                    <a:cubicBezTo>
                      <a:pt x="25" y="19"/>
                      <a:pt x="25" y="17"/>
                      <a:pt x="26" y="16"/>
                    </a:cubicBezTo>
                    <a:cubicBezTo>
                      <a:pt x="28" y="15"/>
                      <a:pt x="29" y="15"/>
                      <a:pt x="30" y="16"/>
                    </a:cubicBezTo>
                    <a:cubicBezTo>
                      <a:pt x="31" y="17"/>
                      <a:pt x="30" y="19"/>
                      <a:pt x="2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29" name="淘宝网Chenying0907出品 25"/>
              <p:cNvSpPr/>
              <p:nvPr/>
            </p:nvSpPr>
            <p:spPr bwMode="auto">
              <a:xfrm>
                <a:off x="3268663" y="654050"/>
                <a:ext cx="179387" cy="193675"/>
              </a:xfrm>
              <a:custGeom>
                <a:avLst/>
                <a:gdLst>
                  <a:gd name="T0" fmla="*/ 19 w 25"/>
                  <a:gd name="T1" fmla="*/ 27 h 27"/>
                  <a:gd name="T2" fmla="*/ 23 w 25"/>
                  <a:gd name="T3" fmla="*/ 24 h 27"/>
                  <a:gd name="T4" fmla="*/ 23 w 25"/>
                  <a:gd name="T5" fmla="*/ 24 h 27"/>
                  <a:gd name="T6" fmla="*/ 3 w 25"/>
                  <a:gd name="T7" fmla="*/ 4 h 27"/>
                  <a:gd name="T8" fmla="*/ 0 w 25"/>
                  <a:gd name="T9" fmla="*/ 8 h 27"/>
                  <a:gd name="T10" fmla="*/ 3 w 25"/>
                  <a:gd name="T11" fmla="*/ 11 h 27"/>
                  <a:gd name="T12" fmla="*/ 16 w 25"/>
                  <a:gd name="T13" fmla="*/ 23 h 27"/>
                  <a:gd name="T14" fmla="*/ 19 w 25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7">
                    <a:moveTo>
                      <a:pt x="19" y="27"/>
                    </a:moveTo>
                    <a:cubicBezTo>
                      <a:pt x="21" y="27"/>
                      <a:pt x="22" y="26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0"/>
                      <a:pt x="3" y="4"/>
                      <a:pt x="3" y="4"/>
                    </a:cubicBezTo>
                    <a:cubicBezTo>
                      <a:pt x="1" y="4"/>
                      <a:pt x="0" y="6"/>
                      <a:pt x="0" y="8"/>
                    </a:cubicBezTo>
                    <a:cubicBezTo>
                      <a:pt x="0" y="10"/>
                      <a:pt x="1" y="11"/>
                      <a:pt x="3" y="11"/>
                    </a:cubicBezTo>
                    <a:cubicBezTo>
                      <a:pt x="19" y="8"/>
                      <a:pt x="16" y="23"/>
                      <a:pt x="16" y="23"/>
                    </a:cubicBezTo>
                    <a:cubicBezTo>
                      <a:pt x="16" y="25"/>
                      <a:pt x="17" y="27"/>
                      <a:pt x="19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30" name="淘宝网Chenying0907出品 26"/>
              <p:cNvSpPr/>
              <p:nvPr/>
            </p:nvSpPr>
            <p:spPr bwMode="auto">
              <a:xfrm>
                <a:off x="3233738" y="539750"/>
                <a:ext cx="387350" cy="358775"/>
              </a:xfrm>
              <a:custGeom>
                <a:avLst/>
                <a:gdLst>
                  <a:gd name="T0" fmla="*/ 22 w 54"/>
                  <a:gd name="T1" fmla="*/ 2 h 50"/>
                  <a:gd name="T2" fmla="*/ 4 w 54"/>
                  <a:gd name="T3" fmla="*/ 2 h 50"/>
                  <a:gd name="T4" fmla="*/ 3 w 54"/>
                  <a:gd name="T5" fmla="*/ 2 h 50"/>
                  <a:gd name="T6" fmla="*/ 3 w 54"/>
                  <a:gd name="T7" fmla="*/ 2 h 50"/>
                  <a:gd name="T8" fmla="*/ 0 w 54"/>
                  <a:gd name="T9" fmla="*/ 7 h 50"/>
                  <a:gd name="T10" fmla="*/ 5 w 54"/>
                  <a:gd name="T11" fmla="*/ 12 h 50"/>
                  <a:gd name="T12" fmla="*/ 9 w 54"/>
                  <a:gd name="T13" fmla="*/ 11 h 50"/>
                  <a:gd name="T14" fmla="*/ 35 w 54"/>
                  <a:gd name="T15" fmla="*/ 24 h 50"/>
                  <a:gd name="T16" fmla="*/ 36 w 54"/>
                  <a:gd name="T17" fmla="*/ 41 h 50"/>
                  <a:gd name="T18" fmla="*/ 35 w 54"/>
                  <a:gd name="T19" fmla="*/ 46 h 50"/>
                  <a:gd name="T20" fmla="*/ 40 w 54"/>
                  <a:gd name="T21" fmla="*/ 50 h 50"/>
                  <a:gd name="T22" fmla="*/ 45 w 54"/>
                  <a:gd name="T23" fmla="*/ 46 h 50"/>
                  <a:gd name="T24" fmla="*/ 45 w 54"/>
                  <a:gd name="T25" fmla="*/ 46 h 50"/>
                  <a:gd name="T26" fmla="*/ 22 w 54"/>
                  <a:gd name="T27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50">
                    <a:moveTo>
                      <a:pt x="22" y="2"/>
                    </a:moveTo>
                    <a:cubicBezTo>
                      <a:pt x="14" y="0"/>
                      <a:pt x="6" y="1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3"/>
                      <a:pt x="0" y="5"/>
                      <a:pt x="0" y="7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5" y="12"/>
                      <a:pt x="7" y="12"/>
                      <a:pt x="9" y="11"/>
                    </a:cubicBezTo>
                    <a:cubicBezTo>
                      <a:pt x="11" y="10"/>
                      <a:pt x="27" y="11"/>
                      <a:pt x="35" y="24"/>
                    </a:cubicBezTo>
                    <a:cubicBezTo>
                      <a:pt x="39" y="33"/>
                      <a:pt x="37" y="40"/>
                      <a:pt x="36" y="41"/>
                    </a:cubicBezTo>
                    <a:cubicBezTo>
                      <a:pt x="36" y="41"/>
                      <a:pt x="35" y="43"/>
                      <a:pt x="35" y="46"/>
                    </a:cubicBezTo>
                    <a:cubicBezTo>
                      <a:pt x="35" y="49"/>
                      <a:pt x="38" y="50"/>
                      <a:pt x="40" y="50"/>
                    </a:cubicBezTo>
                    <a:cubicBezTo>
                      <a:pt x="43" y="50"/>
                      <a:pt x="45" y="50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54" y="18"/>
                      <a:pt x="35" y="5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</p:grpSp>
      </p:grpSp>
      <p:grpSp>
        <p:nvGrpSpPr>
          <p:cNvPr id="42" name="淘宝网Chenying0907出品 98"/>
          <p:cNvGrpSpPr/>
          <p:nvPr/>
        </p:nvGrpSpPr>
        <p:grpSpPr bwMode="auto">
          <a:xfrm>
            <a:off x="2561808" y="4349388"/>
            <a:ext cx="2406651" cy="1447852"/>
            <a:chOff x="3508035" y="4207856"/>
            <a:chExt cx="2407376" cy="1466616"/>
          </a:xfrm>
        </p:grpSpPr>
        <p:sp>
          <p:nvSpPr>
            <p:cNvPr id="43" name="淘宝网Chenying0907出品 47"/>
            <p:cNvSpPr>
              <a:spLocks noChangeArrowheads="1"/>
            </p:cNvSpPr>
            <p:nvPr/>
          </p:nvSpPr>
          <p:spPr bwMode="auto">
            <a:xfrm>
              <a:off x="3508035" y="4716054"/>
              <a:ext cx="2407376" cy="95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44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6"/>
              <a:ext cx="1819824" cy="48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  <p:grpSp>
        <p:nvGrpSpPr>
          <p:cNvPr id="45" name="淘宝网Chenying0907出品 98"/>
          <p:cNvGrpSpPr/>
          <p:nvPr/>
        </p:nvGrpSpPr>
        <p:grpSpPr bwMode="auto">
          <a:xfrm>
            <a:off x="5185476" y="4349388"/>
            <a:ext cx="2406651" cy="1447852"/>
            <a:chOff x="3508035" y="4207856"/>
            <a:chExt cx="2407376" cy="1466616"/>
          </a:xfrm>
        </p:grpSpPr>
        <p:sp>
          <p:nvSpPr>
            <p:cNvPr id="46" name="淘宝网Chenying0907出品 47"/>
            <p:cNvSpPr>
              <a:spLocks noChangeArrowheads="1"/>
            </p:cNvSpPr>
            <p:nvPr/>
          </p:nvSpPr>
          <p:spPr bwMode="auto">
            <a:xfrm>
              <a:off x="3508035" y="4716054"/>
              <a:ext cx="2407376" cy="95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47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6"/>
              <a:ext cx="1819824" cy="48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  <p:grpSp>
        <p:nvGrpSpPr>
          <p:cNvPr id="48" name="淘宝网Chenying0907出品 98"/>
          <p:cNvGrpSpPr/>
          <p:nvPr/>
        </p:nvGrpSpPr>
        <p:grpSpPr bwMode="auto">
          <a:xfrm>
            <a:off x="7818817" y="4349388"/>
            <a:ext cx="2406651" cy="1447852"/>
            <a:chOff x="3508035" y="4207856"/>
            <a:chExt cx="2407376" cy="1466616"/>
          </a:xfrm>
        </p:grpSpPr>
        <p:sp>
          <p:nvSpPr>
            <p:cNvPr id="49" name="淘宝网Chenying0907出品 47"/>
            <p:cNvSpPr>
              <a:spLocks noChangeArrowheads="1"/>
            </p:cNvSpPr>
            <p:nvPr/>
          </p:nvSpPr>
          <p:spPr bwMode="auto">
            <a:xfrm>
              <a:off x="3508035" y="4716054"/>
              <a:ext cx="2407376" cy="95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50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6"/>
              <a:ext cx="1819824" cy="48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教学过程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3" name="Group 32"/>
          <p:cNvGrpSpPr>
            <a:grpSpLocks noChangeAspect="1"/>
          </p:cNvGrpSpPr>
          <p:nvPr/>
        </p:nvGrpSpPr>
        <p:grpSpPr bwMode="auto">
          <a:xfrm>
            <a:off x="2465429" y="2467106"/>
            <a:ext cx="1560513" cy="1455737"/>
            <a:chOff x="562" y="1433"/>
            <a:chExt cx="983" cy="917"/>
          </a:xfrm>
          <a:solidFill>
            <a:schemeClr val="accent1"/>
          </a:solidFill>
        </p:grpSpPr>
        <p:sp>
          <p:nvSpPr>
            <p:cNvPr id="5" name="Freeform 33"/>
            <p:cNvSpPr/>
            <p:nvPr/>
          </p:nvSpPr>
          <p:spPr bwMode="auto">
            <a:xfrm>
              <a:off x="885" y="1720"/>
              <a:ext cx="372" cy="372"/>
            </a:xfrm>
            <a:custGeom>
              <a:avLst/>
              <a:gdLst>
                <a:gd name="T0" fmla="*/ 372 w 372"/>
                <a:gd name="T1" fmla="*/ 188 h 372"/>
                <a:gd name="T2" fmla="*/ 370 w 372"/>
                <a:gd name="T3" fmla="*/ 205 h 372"/>
                <a:gd name="T4" fmla="*/ 370 w 372"/>
                <a:gd name="T5" fmla="*/ 223 h 372"/>
                <a:gd name="T6" fmla="*/ 364 w 372"/>
                <a:gd name="T7" fmla="*/ 240 h 372"/>
                <a:gd name="T8" fmla="*/ 358 w 372"/>
                <a:gd name="T9" fmla="*/ 258 h 372"/>
                <a:gd name="T10" fmla="*/ 349 w 372"/>
                <a:gd name="T11" fmla="*/ 276 h 372"/>
                <a:gd name="T12" fmla="*/ 340 w 372"/>
                <a:gd name="T13" fmla="*/ 290 h 372"/>
                <a:gd name="T14" fmla="*/ 317 w 372"/>
                <a:gd name="T15" fmla="*/ 319 h 372"/>
                <a:gd name="T16" fmla="*/ 290 w 372"/>
                <a:gd name="T17" fmla="*/ 340 h 372"/>
                <a:gd name="T18" fmla="*/ 276 w 372"/>
                <a:gd name="T19" fmla="*/ 349 h 372"/>
                <a:gd name="T20" fmla="*/ 258 w 372"/>
                <a:gd name="T21" fmla="*/ 358 h 372"/>
                <a:gd name="T22" fmla="*/ 240 w 372"/>
                <a:gd name="T23" fmla="*/ 363 h 372"/>
                <a:gd name="T24" fmla="*/ 223 w 372"/>
                <a:gd name="T25" fmla="*/ 369 h 372"/>
                <a:gd name="T26" fmla="*/ 205 w 372"/>
                <a:gd name="T27" fmla="*/ 372 h 372"/>
                <a:gd name="T28" fmla="*/ 185 w 372"/>
                <a:gd name="T29" fmla="*/ 372 h 372"/>
                <a:gd name="T30" fmla="*/ 167 w 372"/>
                <a:gd name="T31" fmla="*/ 372 h 372"/>
                <a:gd name="T32" fmla="*/ 147 w 372"/>
                <a:gd name="T33" fmla="*/ 369 h 372"/>
                <a:gd name="T34" fmla="*/ 129 w 372"/>
                <a:gd name="T35" fmla="*/ 363 h 372"/>
                <a:gd name="T36" fmla="*/ 111 w 372"/>
                <a:gd name="T37" fmla="*/ 358 h 372"/>
                <a:gd name="T38" fmla="*/ 97 w 372"/>
                <a:gd name="T39" fmla="*/ 349 h 372"/>
                <a:gd name="T40" fmla="*/ 82 w 372"/>
                <a:gd name="T41" fmla="*/ 340 h 372"/>
                <a:gd name="T42" fmla="*/ 53 w 372"/>
                <a:gd name="T43" fmla="*/ 319 h 372"/>
                <a:gd name="T44" fmla="*/ 29 w 372"/>
                <a:gd name="T45" fmla="*/ 290 h 372"/>
                <a:gd name="T46" fmla="*/ 20 w 372"/>
                <a:gd name="T47" fmla="*/ 276 h 372"/>
                <a:gd name="T48" fmla="*/ 14 w 372"/>
                <a:gd name="T49" fmla="*/ 258 h 372"/>
                <a:gd name="T50" fmla="*/ 6 w 372"/>
                <a:gd name="T51" fmla="*/ 240 h 372"/>
                <a:gd name="T52" fmla="*/ 3 w 372"/>
                <a:gd name="T53" fmla="*/ 223 h 372"/>
                <a:gd name="T54" fmla="*/ 0 w 372"/>
                <a:gd name="T55" fmla="*/ 205 h 372"/>
                <a:gd name="T56" fmla="*/ 0 w 372"/>
                <a:gd name="T57" fmla="*/ 188 h 372"/>
                <a:gd name="T58" fmla="*/ 0 w 372"/>
                <a:gd name="T59" fmla="*/ 167 h 372"/>
                <a:gd name="T60" fmla="*/ 3 w 372"/>
                <a:gd name="T61" fmla="*/ 150 h 372"/>
                <a:gd name="T62" fmla="*/ 6 w 372"/>
                <a:gd name="T63" fmla="*/ 132 h 372"/>
                <a:gd name="T64" fmla="*/ 14 w 372"/>
                <a:gd name="T65" fmla="*/ 114 h 372"/>
                <a:gd name="T66" fmla="*/ 20 w 372"/>
                <a:gd name="T67" fmla="*/ 97 h 372"/>
                <a:gd name="T68" fmla="*/ 29 w 372"/>
                <a:gd name="T69" fmla="*/ 82 h 372"/>
                <a:gd name="T70" fmla="*/ 53 w 372"/>
                <a:gd name="T71" fmla="*/ 56 h 372"/>
                <a:gd name="T72" fmla="*/ 82 w 372"/>
                <a:gd name="T73" fmla="*/ 32 h 372"/>
                <a:gd name="T74" fmla="*/ 97 w 372"/>
                <a:gd name="T75" fmla="*/ 24 h 372"/>
                <a:gd name="T76" fmla="*/ 111 w 372"/>
                <a:gd name="T77" fmla="*/ 15 h 372"/>
                <a:gd name="T78" fmla="*/ 129 w 372"/>
                <a:gd name="T79" fmla="*/ 9 h 372"/>
                <a:gd name="T80" fmla="*/ 147 w 372"/>
                <a:gd name="T81" fmla="*/ 3 h 372"/>
                <a:gd name="T82" fmla="*/ 167 w 372"/>
                <a:gd name="T83" fmla="*/ 0 h 372"/>
                <a:gd name="T84" fmla="*/ 185 w 372"/>
                <a:gd name="T85" fmla="*/ 0 h 372"/>
                <a:gd name="T86" fmla="*/ 205 w 372"/>
                <a:gd name="T87" fmla="*/ 0 h 372"/>
                <a:gd name="T88" fmla="*/ 223 w 372"/>
                <a:gd name="T89" fmla="*/ 3 h 372"/>
                <a:gd name="T90" fmla="*/ 240 w 372"/>
                <a:gd name="T91" fmla="*/ 9 h 372"/>
                <a:gd name="T92" fmla="*/ 258 w 372"/>
                <a:gd name="T93" fmla="*/ 15 h 372"/>
                <a:gd name="T94" fmla="*/ 276 w 372"/>
                <a:gd name="T95" fmla="*/ 24 h 372"/>
                <a:gd name="T96" fmla="*/ 290 w 372"/>
                <a:gd name="T97" fmla="*/ 32 h 372"/>
                <a:gd name="T98" fmla="*/ 317 w 372"/>
                <a:gd name="T99" fmla="*/ 56 h 372"/>
                <a:gd name="T100" fmla="*/ 340 w 372"/>
                <a:gd name="T101" fmla="*/ 82 h 372"/>
                <a:gd name="T102" fmla="*/ 349 w 372"/>
                <a:gd name="T103" fmla="*/ 97 h 372"/>
                <a:gd name="T104" fmla="*/ 358 w 372"/>
                <a:gd name="T105" fmla="*/ 114 h 372"/>
                <a:gd name="T106" fmla="*/ 364 w 372"/>
                <a:gd name="T107" fmla="*/ 132 h 372"/>
                <a:gd name="T108" fmla="*/ 370 w 372"/>
                <a:gd name="T109" fmla="*/ 150 h 372"/>
                <a:gd name="T110" fmla="*/ 370 w 372"/>
                <a:gd name="T111" fmla="*/ 167 h 372"/>
                <a:gd name="T112" fmla="*/ 372 w 372"/>
                <a:gd name="T113" fmla="*/ 188 h 3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72"/>
                <a:gd name="T172" fmla="*/ 0 h 372"/>
                <a:gd name="T173" fmla="*/ 372 w 372"/>
                <a:gd name="T174" fmla="*/ 372 h 37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72" h="372">
                  <a:moveTo>
                    <a:pt x="372" y="188"/>
                  </a:moveTo>
                  <a:lnTo>
                    <a:pt x="370" y="205"/>
                  </a:lnTo>
                  <a:lnTo>
                    <a:pt x="370" y="223"/>
                  </a:lnTo>
                  <a:lnTo>
                    <a:pt x="364" y="240"/>
                  </a:lnTo>
                  <a:lnTo>
                    <a:pt x="358" y="258"/>
                  </a:lnTo>
                  <a:lnTo>
                    <a:pt x="349" y="276"/>
                  </a:lnTo>
                  <a:lnTo>
                    <a:pt x="340" y="290"/>
                  </a:lnTo>
                  <a:lnTo>
                    <a:pt x="317" y="319"/>
                  </a:lnTo>
                  <a:lnTo>
                    <a:pt x="290" y="340"/>
                  </a:lnTo>
                  <a:lnTo>
                    <a:pt x="276" y="349"/>
                  </a:lnTo>
                  <a:lnTo>
                    <a:pt x="258" y="358"/>
                  </a:lnTo>
                  <a:lnTo>
                    <a:pt x="240" y="363"/>
                  </a:lnTo>
                  <a:lnTo>
                    <a:pt x="223" y="369"/>
                  </a:lnTo>
                  <a:lnTo>
                    <a:pt x="205" y="372"/>
                  </a:lnTo>
                  <a:lnTo>
                    <a:pt x="185" y="372"/>
                  </a:lnTo>
                  <a:lnTo>
                    <a:pt x="167" y="372"/>
                  </a:lnTo>
                  <a:lnTo>
                    <a:pt x="147" y="369"/>
                  </a:lnTo>
                  <a:lnTo>
                    <a:pt x="129" y="363"/>
                  </a:lnTo>
                  <a:lnTo>
                    <a:pt x="111" y="358"/>
                  </a:lnTo>
                  <a:lnTo>
                    <a:pt x="97" y="349"/>
                  </a:lnTo>
                  <a:lnTo>
                    <a:pt x="82" y="340"/>
                  </a:lnTo>
                  <a:lnTo>
                    <a:pt x="53" y="319"/>
                  </a:lnTo>
                  <a:lnTo>
                    <a:pt x="29" y="290"/>
                  </a:lnTo>
                  <a:lnTo>
                    <a:pt x="20" y="276"/>
                  </a:lnTo>
                  <a:lnTo>
                    <a:pt x="14" y="258"/>
                  </a:lnTo>
                  <a:lnTo>
                    <a:pt x="6" y="240"/>
                  </a:lnTo>
                  <a:lnTo>
                    <a:pt x="3" y="223"/>
                  </a:lnTo>
                  <a:lnTo>
                    <a:pt x="0" y="205"/>
                  </a:lnTo>
                  <a:lnTo>
                    <a:pt x="0" y="188"/>
                  </a:lnTo>
                  <a:lnTo>
                    <a:pt x="0" y="167"/>
                  </a:lnTo>
                  <a:lnTo>
                    <a:pt x="3" y="150"/>
                  </a:lnTo>
                  <a:lnTo>
                    <a:pt x="6" y="132"/>
                  </a:lnTo>
                  <a:lnTo>
                    <a:pt x="14" y="114"/>
                  </a:lnTo>
                  <a:lnTo>
                    <a:pt x="20" y="97"/>
                  </a:lnTo>
                  <a:lnTo>
                    <a:pt x="29" y="82"/>
                  </a:lnTo>
                  <a:lnTo>
                    <a:pt x="53" y="56"/>
                  </a:lnTo>
                  <a:lnTo>
                    <a:pt x="82" y="32"/>
                  </a:lnTo>
                  <a:lnTo>
                    <a:pt x="97" y="24"/>
                  </a:lnTo>
                  <a:lnTo>
                    <a:pt x="111" y="15"/>
                  </a:lnTo>
                  <a:lnTo>
                    <a:pt x="129" y="9"/>
                  </a:lnTo>
                  <a:lnTo>
                    <a:pt x="147" y="3"/>
                  </a:lnTo>
                  <a:lnTo>
                    <a:pt x="167" y="0"/>
                  </a:lnTo>
                  <a:lnTo>
                    <a:pt x="185" y="0"/>
                  </a:lnTo>
                  <a:lnTo>
                    <a:pt x="205" y="0"/>
                  </a:lnTo>
                  <a:lnTo>
                    <a:pt x="223" y="3"/>
                  </a:lnTo>
                  <a:lnTo>
                    <a:pt x="240" y="9"/>
                  </a:lnTo>
                  <a:lnTo>
                    <a:pt x="258" y="15"/>
                  </a:lnTo>
                  <a:lnTo>
                    <a:pt x="276" y="24"/>
                  </a:lnTo>
                  <a:lnTo>
                    <a:pt x="290" y="32"/>
                  </a:lnTo>
                  <a:lnTo>
                    <a:pt x="317" y="56"/>
                  </a:lnTo>
                  <a:lnTo>
                    <a:pt x="340" y="82"/>
                  </a:lnTo>
                  <a:lnTo>
                    <a:pt x="349" y="97"/>
                  </a:lnTo>
                  <a:lnTo>
                    <a:pt x="358" y="114"/>
                  </a:lnTo>
                  <a:lnTo>
                    <a:pt x="364" y="132"/>
                  </a:lnTo>
                  <a:lnTo>
                    <a:pt x="370" y="150"/>
                  </a:lnTo>
                  <a:lnTo>
                    <a:pt x="370" y="167"/>
                  </a:lnTo>
                  <a:lnTo>
                    <a:pt x="372" y="1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" name="Freeform 34"/>
            <p:cNvSpPr/>
            <p:nvPr/>
          </p:nvSpPr>
          <p:spPr bwMode="auto">
            <a:xfrm>
              <a:off x="562" y="1588"/>
              <a:ext cx="434" cy="762"/>
            </a:xfrm>
            <a:custGeom>
              <a:avLst/>
              <a:gdLst>
                <a:gd name="T0" fmla="*/ 317 w 434"/>
                <a:gd name="T1" fmla="*/ 176 h 762"/>
                <a:gd name="T2" fmla="*/ 305 w 434"/>
                <a:gd name="T3" fmla="*/ 191 h 762"/>
                <a:gd name="T4" fmla="*/ 296 w 434"/>
                <a:gd name="T5" fmla="*/ 208 h 762"/>
                <a:gd name="T6" fmla="*/ 285 w 434"/>
                <a:gd name="T7" fmla="*/ 232 h 762"/>
                <a:gd name="T8" fmla="*/ 273 w 434"/>
                <a:gd name="T9" fmla="*/ 264 h 762"/>
                <a:gd name="T10" fmla="*/ 267 w 434"/>
                <a:gd name="T11" fmla="*/ 302 h 762"/>
                <a:gd name="T12" fmla="*/ 267 w 434"/>
                <a:gd name="T13" fmla="*/ 323 h 762"/>
                <a:gd name="T14" fmla="*/ 267 w 434"/>
                <a:gd name="T15" fmla="*/ 346 h 762"/>
                <a:gd name="T16" fmla="*/ 270 w 434"/>
                <a:gd name="T17" fmla="*/ 372 h 762"/>
                <a:gd name="T18" fmla="*/ 273 w 434"/>
                <a:gd name="T19" fmla="*/ 399 h 762"/>
                <a:gd name="T20" fmla="*/ 282 w 434"/>
                <a:gd name="T21" fmla="*/ 416 h 762"/>
                <a:gd name="T22" fmla="*/ 291 w 434"/>
                <a:gd name="T23" fmla="*/ 434 h 762"/>
                <a:gd name="T24" fmla="*/ 308 w 434"/>
                <a:gd name="T25" fmla="*/ 457 h 762"/>
                <a:gd name="T26" fmla="*/ 329 w 434"/>
                <a:gd name="T27" fmla="*/ 481 h 762"/>
                <a:gd name="T28" fmla="*/ 355 w 434"/>
                <a:gd name="T29" fmla="*/ 507 h 762"/>
                <a:gd name="T30" fmla="*/ 390 w 434"/>
                <a:gd name="T31" fmla="*/ 528 h 762"/>
                <a:gd name="T32" fmla="*/ 411 w 434"/>
                <a:gd name="T33" fmla="*/ 539 h 762"/>
                <a:gd name="T34" fmla="*/ 434 w 434"/>
                <a:gd name="T35" fmla="*/ 548 h 762"/>
                <a:gd name="T36" fmla="*/ 264 w 434"/>
                <a:gd name="T37" fmla="*/ 762 h 762"/>
                <a:gd name="T38" fmla="*/ 255 w 434"/>
                <a:gd name="T39" fmla="*/ 756 h 762"/>
                <a:gd name="T40" fmla="*/ 223 w 434"/>
                <a:gd name="T41" fmla="*/ 739 h 762"/>
                <a:gd name="T42" fmla="*/ 182 w 434"/>
                <a:gd name="T43" fmla="*/ 706 h 762"/>
                <a:gd name="T44" fmla="*/ 158 w 434"/>
                <a:gd name="T45" fmla="*/ 683 h 762"/>
                <a:gd name="T46" fmla="*/ 135 w 434"/>
                <a:gd name="T47" fmla="*/ 660 h 762"/>
                <a:gd name="T48" fmla="*/ 109 w 434"/>
                <a:gd name="T49" fmla="*/ 630 h 762"/>
                <a:gd name="T50" fmla="*/ 85 w 434"/>
                <a:gd name="T51" fmla="*/ 595 h 762"/>
                <a:gd name="T52" fmla="*/ 62 w 434"/>
                <a:gd name="T53" fmla="*/ 560 h 762"/>
                <a:gd name="T54" fmla="*/ 44 w 434"/>
                <a:gd name="T55" fmla="*/ 516 h 762"/>
                <a:gd name="T56" fmla="*/ 26 w 434"/>
                <a:gd name="T57" fmla="*/ 472 h 762"/>
                <a:gd name="T58" fmla="*/ 12 w 434"/>
                <a:gd name="T59" fmla="*/ 422 h 762"/>
                <a:gd name="T60" fmla="*/ 3 w 434"/>
                <a:gd name="T61" fmla="*/ 367 h 762"/>
                <a:gd name="T62" fmla="*/ 0 w 434"/>
                <a:gd name="T63" fmla="*/ 308 h 762"/>
                <a:gd name="T64" fmla="*/ 3 w 434"/>
                <a:gd name="T65" fmla="*/ 279 h 762"/>
                <a:gd name="T66" fmla="*/ 9 w 434"/>
                <a:gd name="T67" fmla="*/ 243 h 762"/>
                <a:gd name="T68" fmla="*/ 18 w 434"/>
                <a:gd name="T69" fmla="*/ 200 h 762"/>
                <a:gd name="T70" fmla="*/ 32 w 434"/>
                <a:gd name="T71" fmla="*/ 153 h 762"/>
                <a:gd name="T72" fmla="*/ 53 w 434"/>
                <a:gd name="T73" fmla="*/ 100 h 762"/>
                <a:gd name="T74" fmla="*/ 65 w 434"/>
                <a:gd name="T75" fmla="*/ 76 h 762"/>
                <a:gd name="T76" fmla="*/ 79 w 434"/>
                <a:gd name="T77" fmla="*/ 50 h 762"/>
                <a:gd name="T78" fmla="*/ 97 w 434"/>
                <a:gd name="T79" fmla="*/ 27 h 762"/>
                <a:gd name="T80" fmla="*/ 117 w 434"/>
                <a:gd name="T81" fmla="*/ 0 h 762"/>
                <a:gd name="T82" fmla="*/ 317 w 434"/>
                <a:gd name="T83" fmla="*/ 176 h 76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762"/>
                <a:gd name="T128" fmla="*/ 434 w 434"/>
                <a:gd name="T129" fmla="*/ 762 h 76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762">
                  <a:moveTo>
                    <a:pt x="317" y="176"/>
                  </a:moveTo>
                  <a:lnTo>
                    <a:pt x="305" y="191"/>
                  </a:lnTo>
                  <a:lnTo>
                    <a:pt x="296" y="208"/>
                  </a:lnTo>
                  <a:lnTo>
                    <a:pt x="285" y="232"/>
                  </a:lnTo>
                  <a:lnTo>
                    <a:pt x="273" y="264"/>
                  </a:lnTo>
                  <a:lnTo>
                    <a:pt x="267" y="302"/>
                  </a:lnTo>
                  <a:lnTo>
                    <a:pt x="267" y="323"/>
                  </a:lnTo>
                  <a:lnTo>
                    <a:pt x="267" y="346"/>
                  </a:lnTo>
                  <a:lnTo>
                    <a:pt x="270" y="372"/>
                  </a:lnTo>
                  <a:lnTo>
                    <a:pt x="273" y="399"/>
                  </a:lnTo>
                  <a:lnTo>
                    <a:pt x="282" y="416"/>
                  </a:lnTo>
                  <a:lnTo>
                    <a:pt x="291" y="434"/>
                  </a:lnTo>
                  <a:lnTo>
                    <a:pt x="308" y="457"/>
                  </a:lnTo>
                  <a:lnTo>
                    <a:pt x="329" y="481"/>
                  </a:lnTo>
                  <a:lnTo>
                    <a:pt x="355" y="507"/>
                  </a:lnTo>
                  <a:lnTo>
                    <a:pt x="390" y="528"/>
                  </a:lnTo>
                  <a:lnTo>
                    <a:pt x="411" y="539"/>
                  </a:lnTo>
                  <a:lnTo>
                    <a:pt x="434" y="548"/>
                  </a:lnTo>
                  <a:lnTo>
                    <a:pt x="264" y="762"/>
                  </a:lnTo>
                  <a:lnTo>
                    <a:pt x="255" y="756"/>
                  </a:lnTo>
                  <a:lnTo>
                    <a:pt x="223" y="739"/>
                  </a:lnTo>
                  <a:lnTo>
                    <a:pt x="182" y="706"/>
                  </a:lnTo>
                  <a:lnTo>
                    <a:pt x="158" y="683"/>
                  </a:lnTo>
                  <a:lnTo>
                    <a:pt x="135" y="660"/>
                  </a:lnTo>
                  <a:lnTo>
                    <a:pt x="109" y="630"/>
                  </a:lnTo>
                  <a:lnTo>
                    <a:pt x="85" y="595"/>
                  </a:lnTo>
                  <a:lnTo>
                    <a:pt x="62" y="560"/>
                  </a:lnTo>
                  <a:lnTo>
                    <a:pt x="44" y="516"/>
                  </a:lnTo>
                  <a:lnTo>
                    <a:pt x="26" y="472"/>
                  </a:lnTo>
                  <a:lnTo>
                    <a:pt x="12" y="422"/>
                  </a:lnTo>
                  <a:lnTo>
                    <a:pt x="3" y="367"/>
                  </a:lnTo>
                  <a:lnTo>
                    <a:pt x="0" y="308"/>
                  </a:lnTo>
                  <a:lnTo>
                    <a:pt x="3" y="279"/>
                  </a:lnTo>
                  <a:lnTo>
                    <a:pt x="9" y="243"/>
                  </a:lnTo>
                  <a:lnTo>
                    <a:pt x="18" y="200"/>
                  </a:lnTo>
                  <a:lnTo>
                    <a:pt x="32" y="153"/>
                  </a:lnTo>
                  <a:lnTo>
                    <a:pt x="53" y="100"/>
                  </a:lnTo>
                  <a:lnTo>
                    <a:pt x="65" y="76"/>
                  </a:lnTo>
                  <a:lnTo>
                    <a:pt x="79" y="50"/>
                  </a:lnTo>
                  <a:lnTo>
                    <a:pt x="97" y="27"/>
                  </a:lnTo>
                  <a:lnTo>
                    <a:pt x="117" y="0"/>
                  </a:lnTo>
                  <a:lnTo>
                    <a:pt x="317" y="1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" name="Rectangle 35"/>
            <p:cNvSpPr>
              <a:spLocks noChangeArrowheads="1"/>
            </p:cNvSpPr>
            <p:nvPr/>
          </p:nvSpPr>
          <p:spPr bwMode="auto">
            <a:xfrm>
              <a:off x="1064" y="1433"/>
              <a:ext cx="26" cy="7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8" name="Rectangle 36"/>
            <p:cNvSpPr>
              <a:spLocks noChangeArrowheads="1"/>
            </p:cNvSpPr>
            <p:nvPr/>
          </p:nvSpPr>
          <p:spPr bwMode="auto">
            <a:xfrm>
              <a:off x="612" y="1887"/>
              <a:ext cx="76" cy="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1466" y="1887"/>
              <a:ext cx="79" cy="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0" name="Freeform 38"/>
            <p:cNvSpPr/>
            <p:nvPr/>
          </p:nvSpPr>
          <p:spPr bwMode="auto">
            <a:xfrm>
              <a:off x="671" y="1650"/>
              <a:ext cx="79" cy="61"/>
            </a:xfrm>
            <a:custGeom>
              <a:avLst/>
              <a:gdLst>
                <a:gd name="T0" fmla="*/ 79 w 79"/>
                <a:gd name="T1" fmla="*/ 41 h 61"/>
                <a:gd name="T2" fmla="*/ 67 w 79"/>
                <a:gd name="T3" fmla="*/ 61 h 61"/>
                <a:gd name="T4" fmla="*/ 0 w 79"/>
                <a:gd name="T5" fmla="*/ 23 h 61"/>
                <a:gd name="T6" fmla="*/ 11 w 79"/>
                <a:gd name="T7" fmla="*/ 0 h 61"/>
                <a:gd name="T8" fmla="*/ 79 w 79"/>
                <a:gd name="T9" fmla="*/ 41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61"/>
                <a:gd name="T17" fmla="*/ 79 w 79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61">
                  <a:moveTo>
                    <a:pt x="79" y="41"/>
                  </a:moveTo>
                  <a:lnTo>
                    <a:pt x="67" y="61"/>
                  </a:lnTo>
                  <a:lnTo>
                    <a:pt x="0" y="23"/>
                  </a:lnTo>
                  <a:lnTo>
                    <a:pt x="11" y="0"/>
                  </a:lnTo>
                  <a:lnTo>
                    <a:pt x="79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1" name="Freeform 39"/>
            <p:cNvSpPr/>
            <p:nvPr/>
          </p:nvSpPr>
          <p:spPr bwMode="auto">
            <a:xfrm>
              <a:off x="1404" y="2086"/>
              <a:ext cx="82" cy="65"/>
            </a:xfrm>
            <a:custGeom>
              <a:avLst/>
              <a:gdLst>
                <a:gd name="T0" fmla="*/ 82 w 82"/>
                <a:gd name="T1" fmla="*/ 41 h 65"/>
                <a:gd name="T2" fmla="*/ 68 w 82"/>
                <a:gd name="T3" fmla="*/ 65 h 65"/>
                <a:gd name="T4" fmla="*/ 0 w 82"/>
                <a:gd name="T5" fmla="*/ 24 h 65"/>
                <a:gd name="T6" fmla="*/ 15 w 82"/>
                <a:gd name="T7" fmla="*/ 0 h 65"/>
                <a:gd name="T8" fmla="*/ 82 w 82"/>
                <a:gd name="T9" fmla="*/ 41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65"/>
                <a:gd name="T17" fmla="*/ 82 w 82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65">
                  <a:moveTo>
                    <a:pt x="82" y="41"/>
                  </a:moveTo>
                  <a:lnTo>
                    <a:pt x="68" y="65"/>
                  </a:lnTo>
                  <a:lnTo>
                    <a:pt x="0" y="24"/>
                  </a:lnTo>
                  <a:lnTo>
                    <a:pt x="15" y="0"/>
                  </a:lnTo>
                  <a:lnTo>
                    <a:pt x="82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2" name="Freeform 40"/>
            <p:cNvSpPr/>
            <p:nvPr/>
          </p:nvSpPr>
          <p:spPr bwMode="auto">
            <a:xfrm>
              <a:off x="835" y="1489"/>
              <a:ext cx="59" cy="82"/>
            </a:xfrm>
            <a:custGeom>
              <a:avLst/>
              <a:gdLst>
                <a:gd name="T0" fmla="*/ 59 w 59"/>
                <a:gd name="T1" fmla="*/ 67 h 82"/>
                <a:gd name="T2" fmla="*/ 38 w 59"/>
                <a:gd name="T3" fmla="*/ 82 h 82"/>
                <a:gd name="T4" fmla="*/ 0 w 59"/>
                <a:gd name="T5" fmla="*/ 14 h 82"/>
                <a:gd name="T6" fmla="*/ 20 w 59"/>
                <a:gd name="T7" fmla="*/ 0 h 82"/>
                <a:gd name="T8" fmla="*/ 59 w 59"/>
                <a:gd name="T9" fmla="*/ 67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82"/>
                <a:gd name="T17" fmla="*/ 59 w 59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82">
                  <a:moveTo>
                    <a:pt x="59" y="67"/>
                  </a:moveTo>
                  <a:lnTo>
                    <a:pt x="38" y="82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59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3" name="Freeform 41"/>
            <p:cNvSpPr/>
            <p:nvPr/>
          </p:nvSpPr>
          <p:spPr bwMode="auto">
            <a:xfrm>
              <a:off x="665" y="2081"/>
              <a:ext cx="82" cy="58"/>
            </a:xfrm>
            <a:custGeom>
              <a:avLst/>
              <a:gdLst>
                <a:gd name="T0" fmla="*/ 67 w 82"/>
                <a:gd name="T1" fmla="*/ 0 h 58"/>
                <a:gd name="T2" fmla="*/ 82 w 82"/>
                <a:gd name="T3" fmla="*/ 20 h 58"/>
                <a:gd name="T4" fmla="*/ 11 w 82"/>
                <a:gd name="T5" fmla="*/ 58 h 58"/>
                <a:gd name="T6" fmla="*/ 0 w 82"/>
                <a:gd name="T7" fmla="*/ 38 h 58"/>
                <a:gd name="T8" fmla="*/ 67 w 82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58"/>
                <a:gd name="T17" fmla="*/ 82 w 82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58">
                  <a:moveTo>
                    <a:pt x="67" y="0"/>
                  </a:moveTo>
                  <a:lnTo>
                    <a:pt x="82" y="20"/>
                  </a:lnTo>
                  <a:lnTo>
                    <a:pt x="11" y="58"/>
                  </a:lnTo>
                  <a:lnTo>
                    <a:pt x="0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4" name="Freeform 42"/>
            <p:cNvSpPr/>
            <p:nvPr/>
          </p:nvSpPr>
          <p:spPr bwMode="auto">
            <a:xfrm>
              <a:off x="1410" y="1659"/>
              <a:ext cx="82" cy="61"/>
            </a:xfrm>
            <a:custGeom>
              <a:avLst/>
              <a:gdLst>
                <a:gd name="T0" fmla="*/ 68 w 82"/>
                <a:gd name="T1" fmla="*/ 0 h 61"/>
                <a:gd name="T2" fmla="*/ 82 w 82"/>
                <a:gd name="T3" fmla="*/ 23 h 61"/>
                <a:gd name="T4" fmla="*/ 15 w 82"/>
                <a:gd name="T5" fmla="*/ 61 h 61"/>
                <a:gd name="T6" fmla="*/ 0 w 82"/>
                <a:gd name="T7" fmla="*/ 38 h 61"/>
                <a:gd name="T8" fmla="*/ 68 w 82"/>
                <a:gd name="T9" fmla="*/ 0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61"/>
                <a:gd name="T17" fmla="*/ 82 w 82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61">
                  <a:moveTo>
                    <a:pt x="68" y="0"/>
                  </a:moveTo>
                  <a:lnTo>
                    <a:pt x="82" y="23"/>
                  </a:lnTo>
                  <a:lnTo>
                    <a:pt x="15" y="61"/>
                  </a:lnTo>
                  <a:lnTo>
                    <a:pt x="0" y="38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5" name="Freeform 43"/>
            <p:cNvSpPr/>
            <p:nvPr/>
          </p:nvSpPr>
          <p:spPr bwMode="auto">
            <a:xfrm>
              <a:off x="1275" y="1497"/>
              <a:ext cx="65" cy="82"/>
            </a:xfrm>
            <a:custGeom>
              <a:avLst/>
              <a:gdLst>
                <a:gd name="T0" fmla="*/ 41 w 65"/>
                <a:gd name="T1" fmla="*/ 0 h 82"/>
                <a:gd name="T2" fmla="*/ 65 w 65"/>
                <a:gd name="T3" fmla="*/ 15 h 82"/>
                <a:gd name="T4" fmla="*/ 24 w 65"/>
                <a:gd name="T5" fmla="*/ 82 h 82"/>
                <a:gd name="T6" fmla="*/ 0 w 65"/>
                <a:gd name="T7" fmla="*/ 68 h 82"/>
                <a:gd name="T8" fmla="*/ 41 w 65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82"/>
                <a:gd name="T17" fmla="*/ 65 w 65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82">
                  <a:moveTo>
                    <a:pt x="41" y="0"/>
                  </a:moveTo>
                  <a:lnTo>
                    <a:pt x="65" y="15"/>
                  </a:lnTo>
                  <a:lnTo>
                    <a:pt x="24" y="82"/>
                  </a:lnTo>
                  <a:lnTo>
                    <a:pt x="0" y="68"/>
                  </a:lnTo>
                  <a:lnTo>
                    <a:pt x="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</p:grpSp>
      <p:grpSp>
        <p:nvGrpSpPr>
          <p:cNvPr id="16" name="Group 46"/>
          <p:cNvGrpSpPr>
            <a:grpSpLocks noChangeAspect="1"/>
          </p:cNvGrpSpPr>
          <p:nvPr/>
        </p:nvGrpSpPr>
        <p:grpSpPr bwMode="auto">
          <a:xfrm>
            <a:off x="4716503" y="1563818"/>
            <a:ext cx="2643188" cy="2462213"/>
            <a:chOff x="1980" y="864"/>
            <a:chExt cx="1665" cy="1551"/>
          </a:xfrm>
          <a:solidFill>
            <a:schemeClr val="accent2"/>
          </a:solidFill>
        </p:grpSpPr>
        <p:sp>
          <p:nvSpPr>
            <p:cNvPr id="17" name="Freeform 47"/>
            <p:cNvSpPr/>
            <p:nvPr/>
          </p:nvSpPr>
          <p:spPr bwMode="auto">
            <a:xfrm>
              <a:off x="1980" y="1576"/>
              <a:ext cx="676" cy="839"/>
            </a:xfrm>
            <a:custGeom>
              <a:avLst/>
              <a:gdLst>
                <a:gd name="T0" fmla="*/ 10 w 676"/>
                <a:gd name="T1" fmla="*/ 0 h 839"/>
                <a:gd name="T2" fmla="*/ 3 w 676"/>
                <a:gd name="T3" fmla="*/ 75 h 839"/>
                <a:gd name="T4" fmla="*/ 0 w 676"/>
                <a:gd name="T5" fmla="*/ 107 h 839"/>
                <a:gd name="T6" fmla="*/ 3 w 676"/>
                <a:gd name="T7" fmla="*/ 153 h 839"/>
                <a:gd name="T8" fmla="*/ 7 w 676"/>
                <a:gd name="T9" fmla="*/ 199 h 839"/>
                <a:gd name="T10" fmla="*/ 13 w 676"/>
                <a:gd name="T11" fmla="*/ 245 h 839"/>
                <a:gd name="T12" fmla="*/ 20 w 676"/>
                <a:gd name="T13" fmla="*/ 284 h 839"/>
                <a:gd name="T14" fmla="*/ 29 w 676"/>
                <a:gd name="T15" fmla="*/ 326 h 839"/>
                <a:gd name="T16" fmla="*/ 42 w 676"/>
                <a:gd name="T17" fmla="*/ 365 h 839"/>
                <a:gd name="T18" fmla="*/ 55 w 676"/>
                <a:gd name="T19" fmla="*/ 401 h 839"/>
                <a:gd name="T20" fmla="*/ 72 w 676"/>
                <a:gd name="T21" fmla="*/ 437 h 839"/>
                <a:gd name="T22" fmla="*/ 104 w 676"/>
                <a:gd name="T23" fmla="*/ 502 h 839"/>
                <a:gd name="T24" fmla="*/ 144 w 676"/>
                <a:gd name="T25" fmla="*/ 565 h 839"/>
                <a:gd name="T26" fmla="*/ 183 w 676"/>
                <a:gd name="T27" fmla="*/ 617 h 839"/>
                <a:gd name="T28" fmla="*/ 222 w 676"/>
                <a:gd name="T29" fmla="*/ 666 h 839"/>
                <a:gd name="T30" fmla="*/ 264 w 676"/>
                <a:gd name="T31" fmla="*/ 708 h 839"/>
                <a:gd name="T32" fmla="*/ 304 w 676"/>
                <a:gd name="T33" fmla="*/ 744 h 839"/>
                <a:gd name="T34" fmla="*/ 343 w 676"/>
                <a:gd name="T35" fmla="*/ 773 h 839"/>
                <a:gd name="T36" fmla="*/ 375 w 676"/>
                <a:gd name="T37" fmla="*/ 796 h 839"/>
                <a:gd name="T38" fmla="*/ 424 w 676"/>
                <a:gd name="T39" fmla="*/ 829 h 839"/>
                <a:gd name="T40" fmla="*/ 444 w 676"/>
                <a:gd name="T41" fmla="*/ 839 h 839"/>
                <a:gd name="T42" fmla="*/ 676 w 676"/>
                <a:gd name="T43" fmla="*/ 499 h 839"/>
                <a:gd name="T44" fmla="*/ 640 w 676"/>
                <a:gd name="T45" fmla="*/ 483 h 839"/>
                <a:gd name="T46" fmla="*/ 607 w 676"/>
                <a:gd name="T47" fmla="*/ 467 h 839"/>
                <a:gd name="T48" fmla="*/ 578 w 676"/>
                <a:gd name="T49" fmla="*/ 447 h 839"/>
                <a:gd name="T50" fmla="*/ 552 w 676"/>
                <a:gd name="T51" fmla="*/ 424 h 839"/>
                <a:gd name="T52" fmla="*/ 529 w 676"/>
                <a:gd name="T53" fmla="*/ 405 h 839"/>
                <a:gd name="T54" fmla="*/ 506 w 676"/>
                <a:gd name="T55" fmla="*/ 382 h 839"/>
                <a:gd name="T56" fmla="*/ 473 w 676"/>
                <a:gd name="T57" fmla="*/ 336 h 839"/>
                <a:gd name="T58" fmla="*/ 447 w 676"/>
                <a:gd name="T59" fmla="*/ 294 h 839"/>
                <a:gd name="T60" fmla="*/ 431 w 676"/>
                <a:gd name="T61" fmla="*/ 258 h 839"/>
                <a:gd name="T62" fmla="*/ 421 w 676"/>
                <a:gd name="T63" fmla="*/ 225 h 839"/>
                <a:gd name="T64" fmla="*/ 415 w 676"/>
                <a:gd name="T65" fmla="*/ 183 h 839"/>
                <a:gd name="T66" fmla="*/ 408 w 676"/>
                <a:gd name="T67" fmla="*/ 143 h 839"/>
                <a:gd name="T68" fmla="*/ 408 w 676"/>
                <a:gd name="T69" fmla="*/ 107 h 839"/>
                <a:gd name="T70" fmla="*/ 408 w 676"/>
                <a:gd name="T71" fmla="*/ 72 h 839"/>
                <a:gd name="T72" fmla="*/ 10 w 676"/>
                <a:gd name="T73" fmla="*/ 0 h 83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6"/>
                <a:gd name="T112" fmla="*/ 0 h 839"/>
                <a:gd name="T113" fmla="*/ 676 w 676"/>
                <a:gd name="T114" fmla="*/ 839 h 83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6" h="839">
                  <a:moveTo>
                    <a:pt x="10" y="0"/>
                  </a:moveTo>
                  <a:lnTo>
                    <a:pt x="3" y="75"/>
                  </a:lnTo>
                  <a:lnTo>
                    <a:pt x="0" y="107"/>
                  </a:lnTo>
                  <a:lnTo>
                    <a:pt x="3" y="153"/>
                  </a:lnTo>
                  <a:lnTo>
                    <a:pt x="7" y="199"/>
                  </a:lnTo>
                  <a:lnTo>
                    <a:pt x="13" y="245"/>
                  </a:lnTo>
                  <a:lnTo>
                    <a:pt x="20" y="284"/>
                  </a:lnTo>
                  <a:lnTo>
                    <a:pt x="29" y="326"/>
                  </a:lnTo>
                  <a:lnTo>
                    <a:pt x="42" y="365"/>
                  </a:lnTo>
                  <a:lnTo>
                    <a:pt x="55" y="401"/>
                  </a:lnTo>
                  <a:lnTo>
                    <a:pt x="72" y="437"/>
                  </a:lnTo>
                  <a:lnTo>
                    <a:pt x="104" y="502"/>
                  </a:lnTo>
                  <a:lnTo>
                    <a:pt x="144" y="565"/>
                  </a:lnTo>
                  <a:lnTo>
                    <a:pt x="183" y="617"/>
                  </a:lnTo>
                  <a:lnTo>
                    <a:pt x="222" y="666"/>
                  </a:lnTo>
                  <a:lnTo>
                    <a:pt x="264" y="708"/>
                  </a:lnTo>
                  <a:lnTo>
                    <a:pt x="304" y="744"/>
                  </a:lnTo>
                  <a:lnTo>
                    <a:pt x="343" y="773"/>
                  </a:lnTo>
                  <a:lnTo>
                    <a:pt x="375" y="796"/>
                  </a:lnTo>
                  <a:lnTo>
                    <a:pt x="424" y="829"/>
                  </a:lnTo>
                  <a:lnTo>
                    <a:pt x="444" y="839"/>
                  </a:lnTo>
                  <a:lnTo>
                    <a:pt x="676" y="499"/>
                  </a:lnTo>
                  <a:lnTo>
                    <a:pt x="640" y="483"/>
                  </a:lnTo>
                  <a:lnTo>
                    <a:pt x="607" y="467"/>
                  </a:lnTo>
                  <a:lnTo>
                    <a:pt x="578" y="447"/>
                  </a:lnTo>
                  <a:lnTo>
                    <a:pt x="552" y="424"/>
                  </a:lnTo>
                  <a:lnTo>
                    <a:pt x="529" y="405"/>
                  </a:lnTo>
                  <a:lnTo>
                    <a:pt x="506" y="382"/>
                  </a:lnTo>
                  <a:lnTo>
                    <a:pt x="473" y="336"/>
                  </a:lnTo>
                  <a:lnTo>
                    <a:pt x="447" y="294"/>
                  </a:lnTo>
                  <a:lnTo>
                    <a:pt x="431" y="258"/>
                  </a:lnTo>
                  <a:lnTo>
                    <a:pt x="421" y="225"/>
                  </a:lnTo>
                  <a:lnTo>
                    <a:pt x="415" y="183"/>
                  </a:lnTo>
                  <a:lnTo>
                    <a:pt x="408" y="143"/>
                  </a:lnTo>
                  <a:lnTo>
                    <a:pt x="408" y="107"/>
                  </a:lnTo>
                  <a:lnTo>
                    <a:pt x="408" y="7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8" name="Freeform 48"/>
            <p:cNvSpPr/>
            <p:nvPr/>
          </p:nvSpPr>
          <p:spPr bwMode="auto">
            <a:xfrm>
              <a:off x="2479" y="1305"/>
              <a:ext cx="722" cy="725"/>
            </a:xfrm>
            <a:custGeom>
              <a:avLst/>
              <a:gdLst>
                <a:gd name="T0" fmla="*/ 722 w 722"/>
                <a:gd name="T1" fmla="*/ 398 h 725"/>
                <a:gd name="T2" fmla="*/ 705 w 722"/>
                <a:gd name="T3" fmla="*/ 470 h 725"/>
                <a:gd name="T4" fmla="*/ 679 w 722"/>
                <a:gd name="T5" fmla="*/ 535 h 725"/>
                <a:gd name="T6" fmla="*/ 640 w 722"/>
                <a:gd name="T7" fmla="*/ 591 h 725"/>
                <a:gd name="T8" fmla="*/ 591 w 722"/>
                <a:gd name="T9" fmla="*/ 640 h 725"/>
                <a:gd name="T10" fmla="*/ 532 w 722"/>
                <a:gd name="T11" fmla="*/ 679 h 725"/>
                <a:gd name="T12" fmla="*/ 470 w 722"/>
                <a:gd name="T13" fmla="*/ 708 h 725"/>
                <a:gd name="T14" fmla="*/ 399 w 722"/>
                <a:gd name="T15" fmla="*/ 721 h 725"/>
                <a:gd name="T16" fmla="*/ 324 w 722"/>
                <a:gd name="T17" fmla="*/ 721 h 725"/>
                <a:gd name="T18" fmla="*/ 255 w 722"/>
                <a:gd name="T19" fmla="*/ 708 h 725"/>
                <a:gd name="T20" fmla="*/ 190 w 722"/>
                <a:gd name="T21" fmla="*/ 679 h 725"/>
                <a:gd name="T22" fmla="*/ 131 w 722"/>
                <a:gd name="T23" fmla="*/ 640 h 725"/>
                <a:gd name="T24" fmla="*/ 82 w 722"/>
                <a:gd name="T25" fmla="*/ 591 h 725"/>
                <a:gd name="T26" fmla="*/ 43 w 722"/>
                <a:gd name="T27" fmla="*/ 535 h 725"/>
                <a:gd name="T28" fmla="*/ 17 w 722"/>
                <a:gd name="T29" fmla="*/ 470 h 725"/>
                <a:gd name="T30" fmla="*/ 4 w 722"/>
                <a:gd name="T31" fmla="*/ 398 h 725"/>
                <a:gd name="T32" fmla="*/ 4 w 722"/>
                <a:gd name="T33" fmla="*/ 326 h 725"/>
                <a:gd name="T34" fmla="*/ 17 w 722"/>
                <a:gd name="T35" fmla="*/ 254 h 725"/>
                <a:gd name="T36" fmla="*/ 43 w 722"/>
                <a:gd name="T37" fmla="*/ 189 h 725"/>
                <a:gd name="T38" fmla="*/ 82 w 722"/>
                <a:gd name="T39" fmla="*/ 134 h 725"/>
                <a:gd name="T40" fmla="*/ 131 w 722"/>
                <a:gd name="T41" fmla="*/ 85 h 725"/>
                <a:gd name="T42" fmla="*/ 190 w 722"/>
                <a:gd name="T43" fmla="*/ 45 h 725"/>
                <a:gd name="T44" fmla="*/ 255 w 722"/>
                <a:gd name="T45" fmla="*/ 16 h 725"/>
                <a:gd name="T46" fmla="*/ 324 w 722"/>
                <a:gd name="T47" fmla="*/ 3 h 725"/>
                <a:gd name="T48" fmla="*/ 399 w 722"/>
                <a:gd name="T49" fmla="*/ 3 h 725"/>
                <a:gd name="T50" fmla="*/ 470 w 722"/>
                <a:gd name="T51" fmla="*/ 16 h 725"/>
                <a:gd name="T52" fmla="*/ 532 w 722"/>
                <a:gd name="T53" fmla="*/ 45 h 725"/>
                <a:gd name="T54" fmla="*/ 591 w 722"/>
                <a:gd name="T55" fmla="*/ 85 h 725"/>
                <a:gd name="T56" fmla="*/ 640 w 722"/>
                <a:gd name="T57" fmla="*/ 134 h 725"/>
                <a:gd name="T58" fmla="*/ 679 w 722"/>
                <a:gd name="T59" fmla="*/ 189 h 725"/>
                <a:gd name="T60" fmla="*/ 705 w 722"/>
                <a:gd name="T61" fmla="*/ 254 h 725"/>
                <a:gd name="T62" fmla="*/ 722 w 722"/>
                <a:gd name="T63" fmla="*/ 326 h 7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22"/>
                <a:gd name="T97" fmla="*/ 0 h 725"/>
                <a:gd name="T98" fmla="*/ 722 w 722"/>
                <a:gd name="T99" fmla="*/ 725 h 7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22" h="725">
                  <a:moveTo>
                    <a:pt x="722" y="362"/>
                  </a:moveTo>
                  <a:lnTo>
                    <a:pt x="722" y="398"/>
                  </a:lnTo>
                  <a:lnTo>
                    <a:pt x="715" y="434"/>
                  </a:lnTo>
                  <a:lnTo>
                    <a:pt x="705" y="470"/>
                  </a:lnTo>
                  <a:lnTo>
                    <a:pt x="696" y="503"/>
                  </a:lnTo>
                  <a:lnTo>
                    <a:pt x="679" y="535"/>
                  </a:lnTo>
                  <a:lnTo>
                    <a:pt x="660" y="565"/>
                  </a:lnTo>
                  <a:lnTo>
                    <a:pt x="640" y="591"/>
                  </a:lnTo>
                  <a:lnTo>
                    <a:pt x="617" y="617"/>
                  </a:lnTo>
                  <a:lnTo>
                    <a:pt x="591" y="640"/>
                  </a:lnTo>
                  <a:lnTo>
                    <a:pt x="565" y="662"/>
                  </a:lnTo>
                  <a:lnTo>
                    <a:pt x="532" y="679"/>
                  </a:lnTo>
                  <a:lnTo>
                    <a:pt x="503" y="695"/>
                  </a:lnTo>
                  <a:lnTo>
                    <a:pt x="470" y="708"/>
                  </a:lnTo>
                  <a:lnTo>
                    <a:pt x="435" y="715"/>
                  </a:lnTo>
                  <a:lnTo>
                    <a:pt x="399" y="721"/>
                  </a:lnTo>
                  <a:lnTo>
                    <a:pt x="363" y="725"/>
                  </a:lnTo>
                  <a:lnTo>
                    <a:pt x="324" y="721"/>
                  </a:lnTo>
                  <a:lnTo>
                    <a:pt x="288" y="715"/>
                  </a:lnTo>
                  <a:lnTo>
                    <a:pt x="255" y="708"/>
                  </a:lnTo>
                  <a:lnTo>
                    <a:pt x="222" y="695"/>
                  </a:lnTo>
                  <a:lnTo>
                    <a:pt x="190" y="679"/>
                  </a:lnTo>
                  <a:lnTo>
                    <a:pt x="160" y="662"/>
                  </a:lnTo>
                  <a:lnTo>
                    <a:pt x="131" y="640"/>
                  </a:lnTo>
                  <a:lnTo>
                    <a:pt x="105" y="617"/>
                  </a:lnTo>
                  <a:lnTo>
                    <a:pt x="82" y="591"/>
                  </a:lnTo>
                  <a:lnTo>
                    <a:pt x="62" y="565"/>
                  </a:lnTo>
                  <a:lnTo>
                    <a:pt x="43" y="535"/>
                  </a:lnTo>
                  <a:lnTo>
                    <a:pt x="30" y="503"/>
                  </a:lnTo>
                  <a:lnTo>
                    <a:pt x="17" y="470"/>
                  </a:lnTo>
                  <a:lnTo>
                    <a:pt x="7" y="434"/>
                  </a:lnTo>
                  <a:lnTo>
                    <a:pt x="4" y="398"/>
                  </a:lnTo>
                  <a:lnTo>
                    <a:pt x="0" y="362"/>
                  </a:lnTo>
                  <a:lnTo>
                    <a:pt x="4" y="326"/>
                  </a:lnTo>
                  <a:lnTo>
                    <a:pt x="7" y="290"/>
                  </a:lnTo>
                  <a:lnTo>
                    <a:pt x="17" y="254"/>
                  </a:lnTo>
                  <a:lnTo>
                    <a:pt x="30" y="222"/>
                  </a:lnTo>
                  <a:lnTo>
                    <a:pt x="43" y="189"/>
                  </a:lnTo>
                  <a:lnTo>
                    <a:pt x="62" y="160"/>
                  </a:lnTo>
                  <a:lnTo>
                    <a:pt x="82" y="134"/>
                  </a:lnTo>
                  <a:lnTo>
                    <a:pt x="105" y="107"/>
                  </a:lnTo>
                  <a:lnTo>
                    <a:pt x="131" y="85"/>
                  </a:lnTo>
                  <a:lnTo>
                    <a:pt x="160" y="62"/>
                  </a:lnTo>
                  <a:lnTo>
                    <a:pt x="190" y="45"/>
                  </a:lnTo>
                  <a:lnTo>
                    <a:pt x="222" y="29"/>
                  </a:lnTo>
                  <a:lnTo>
                    <a:pt x="255" y="16"/>
                  </a:lnTo>
                  <a:lnTo>
                    <a:pt x="288" y="10"/>
                  </a:lnTo>
                  <a:lnTo>
                    <a:pt x="324" y="3"/>
                  </a:lnTo>
                  <a:lnTo>
                    <a:pt x="363" y="0"/>
                  </a:lnTo>
                  <a:lnTo>
                    <a:pt x="399" y="3"/>
                  </a:lnTo>
                  <a:lnTo>
                    <a:pt x="435" y="10"/>
                  </a:lnTo>
                  <a:lnTo>
                    <a:pt x="470" y="16"/>
                  </a:lnTo>
                  <a:lnTo>
                    <a:pt x="503" y="29"/>
                  </a:lnTo>
                  <a:lnTo>
                    <a:pt x="532" y="45"/>
                  </a:lnTo>
                  <a:lnTo>
                    <a:pt x="565" y="62"/>
                  </a:lnTo>
                  <a:lnTo>
                    <a:pt x="591" y="85"/>
                  </a:lnTo>
                  <a:lnTo>
                    <a:pt x="617" y="107"/>
                  </a:lnTo>
                  <a:lnTo>
                    <a:pt x="640" y="134"/>
                  </a:lnTo>
                  <a:lnTo>
                    <a:pt x="660" y="160"/>
                  </a:lnTo>
                  <a:lnTo>
                    <a:pt x="679" y="189"/>
                  </a:lnTo>
                  <a:lnTo>
                    <a:pt x="696" y="222"/>
                  </a:lnTo>
                  <a:lnTo>
                    <a:pt x="705" y="254"/>
                  </a:lnTo>
                  <a:lnTo>
                    <a:pt x="715" y="290"/>
                  </a:lnTo>
                  <a:lnTo>
                    <a:pt x="722" y="326"/>
                  </a:lnTo>
                  <a:lnTo>
                    <a:pt x="722" y="3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9" name="Rectangle 49"/>
            <p:cNvSpPr>
              <a:spLocks noChangeArrowheads="1"/>
            </p:cNvSpPr>
            <p:nvPr/>
          </p:nvSpPr>
          <p:spPr bwMode="auto">
            <a:xfrm>
              <a:off x="2832" y="864"/>
              <a:ext cx="42" cy="1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0" name="Rectangle 50"/>
            <p:cNvSpPr>
              <a:spLocks noChangeArrowheads="1"/>
            </p:cNvSpPr>
            <p:nvPr/>
          </p:nvSpPr>
          <p:spPr bwMode="auto">
            <a:xfrm>
              <a:off x="2065" y="1634"/>
              <a:ext cx="130" cy="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1" name="Rectangle 51"/>
            <p:cNvSpPr>
              <a:spLocks noChangeArrowheads="1"/>
            </p:cNvSpPr>
            <p:nvPr/>
          </p:nvSpPr>
          <p:spPr bwMode="auto">
            <a:xfrm>
              <a:off x="3511" y="1634"/>
              <a:ext cx="134" cy="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2" name="Freeform 52"/>
            <p:cNvSpPr/>
            <p:nvPr/>
          </p:nvSpPr>
          <p:spPr bwMode="auto">
            <a:xfrm>
              <a:off x="2163" y="1233"/>
              <a:ext cx="137" cy="104"/>
            </a:xfrm>
            <a:custGeom>
              <a:avLst/>
              <a:gdLst>
                <a:gd name="T0" fmla="*/ 137 w 137"/>
                <a:gd name="T1" fmla="*/ 65 h 104"/>
                <a:gd name="T2" fmla="*/ 114 w 137"/>
                <a:gd name="T3" fmla="*/ 104 h 104"/>
                <a:gd name="T4" fmla="*/ 0 w 137"/>
                <a:gd name="T5" fmla="*/ 36 h 104"/>
                <a:gd name="T6" fmla="*/ 23 w 137"/>
                <a:gd name="T7" fmla="*/ 0 h 104"/>
                <a:gd name="T8" fmla="*/ 137 w 137"/>
                <a:gd name="T9" fmla="*/ 65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104"/>
                <a:gd name="T17" fmla="*/ 137 w 137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104">
                  <a:moveTo>
                    <a:pt x="137" y="65"/>
                  </a:moveTo>
                  <a:lnTo>
                    <a:pt x="114" y="104"/>
                  </a:lnTo>
                  <a:lnTo>
                    <a:pt x="0" y="36"/>
                  </a:lnTo>
                  <a:lnTo>
                    <a:pt x="23" y="0"/>
                  </a:lnTo>
                  <a:lnTo>
                    <a:pt x="137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3" name="Freeform 53"/>
            <p:cNvSpPr/>
            <p:nvPr/>
          </p:nvSpPr>
          <p:spPr bwMode="auto">
            <a:xfrm>
              <a:off x="3410" y="1974"/>
              <a:ext cx="134" cy="104"/>
            </a:xfrm>
            <a:custGeom>
              <a:avLst/>
              <a:gdLst>
                <a:gd name="T0" fmla="*/ 134 w 134"/>
                <a:gd name="T1" fmla="*/ 69 h 104"/>
                <a:gd name="T2" fmla="*/ 111 w 134"/>
                <a:gd name="T3" fmla="*/ 104 h 104"/>
                <a:gd name="T4" fmla="*/ 0 w 134"/>
                <a:gd name="T5" fmla="*/ 39 h 104"/>
                <a:gd name="T6" fmla="*/ 19 w 134"/>
                <a:gd name="T7" fmla="*/ 0 h 104"/>
                <a:gd name="T8" fmla="*/ 134 w 134"/>
                <a:gd name="T9" fmla="*/ 69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104"/>
                <a:gd name="T17" fmla="*/ 134 w 134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104">
                  <a:moveTo>
                    <a:pt x="134" y="69"/>
                  </a:moveTo>
                  <a:lnTo>
                    <a:pt x="111" y="104"/>
                  </a:lnTo>
                  <a:lnTo>
                    <a:pt x="0" y="39"/>
                  </a:lnTo>
                  <a:lnTo>
                    <a:pt x="19" y="0"/>
                  </a:lnTo>
                  <a:lnTo>
                    <a:pt x="134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4" name="Freeform 54"/>
            <p:cNvSpPr/>
            <p:nvPr/>
          </p:nvSpPr>
          <p:spPr bwMode="auto">
            <a:xfrm>
              <a:off x="2440" y="959"/>
              <a:ext cx="105" cy="137"/>
            </a:xfrm>
            <a:custGeom>
              <a:avLst/>
              <a:gdLst>
                <a:gd name="T0" fmla="*/ 105 w 105"/>
                <a:gd name="T1" fmla="*/ 114 h 137"/>
                <a:gd name="T2" fmla="*/ 66 w 105"/>
                <a:gd name="T3" fmla="*/ 137 h 137"/>
                <a:gd name="T4" fmla="*/ 0 w 105"/>
                <a:gd name="T5" fmla="*/ 23 h 137"/>
                <a:gd name="T6" fmla="*/ 39 w 105"/>
                <a:gd name="T7" fmla="*/ 0 h 137"/>
                <a:gd name="T8" fmla="*/ 105 w 105"/>
                <a:gd name="T9" fmla="*/ 114 h 1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37"/>
                <a:gd name="T17" fmla="*/ 105 w 105"/>
                <a:gd name="T18" fmla="*/ 137 h 1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37">
                  <a:moveTo>
                    <a:pt x="105" y="114"/>
                  </a:moveTo>
                  <a:lnTo>
                    <a:pt x="66" y="137"/>
                  </a:lnTo>
                  <a:lnTo>
                    <a:pt x="0" y="23"/>
                  </a:lnTo>
                  <a:lnTo>
                    <a:pt x="39" y="0"/>
                  </a:lnTo>
                  <a:lnTo>
                    <a:pt x="105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5" name="Freeform 55"/>
            <p:cNvSpPr/>
            <p:nvPr/>
          </p:nvSpPr>
          <p:spPr bwMode="auto">
            <a:xfrm>
              <a:off x="2153" y="1961"/>
              <a:ext cx="137" cy="101"/>
            </a:xfrm>
            <a:custGeom>
              <a:avLst/>
              <a:gdLst>
                <a:gd name="T0" fmla="*/ 118 w 137"/>
                <a:gd name="T1" fmla="*/ 0 h 101"/>
                <a:gd name="T2" fmla="*/ 137 w 137"/>
                <a:gd name="T3" fmla="*/ 36 h 101"/>
                <a:gd name="T4" fmla="*/ 23 w 137"/>
                <a:gd name="T5" fmla="*/ 101 h 101"/>
                <a:gd name="T6" fmla="*/ 0 w 137"/>
                <a:gd name="T7" fmla="*/ 65 h 101"/>
                <a:gd name="T8" fmla="*/ 118 w 137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101"/>
                <a:gd name="T17" fmla="*/ 137 w 137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101">
                  <a:moveTo>
                    <a:pt x="118" y="0"/>
                  </a:moveTo>
                  <a:lnTo>
                    <a:pt x="137" y="36"/>
                  </a:lnTo>
                  <a:lnTo>
                    <a:pt x="23" y="101"/>
                  </a:lnTo>
                  <a:lnTo>
                    <a:pt x="0" y="6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6" name="Freeform 56"/>
            <p:cNvSpPr/>
            <p:nvPr/>
          </p:nvSpPr>
          <p:spPr bwMode="auto">
            <a:xfrm>
              <a:off x="3416" y="1249"/>
              <a:ext cx="137" cy="101"/>
            </a:xfrm>
            <a:custGeom>
              <a:avLst/>
              <a:gdLst>
                <a:gd name="T0" fmla="*/ 114 w 137"/>
                <a:gd name="T1" fmla="*/ 0 h 101"/>
                <a:gd name="T2" fmla="*/ 137 w 137"/>
                <a:gd name="T3" fmla="*/ 39 h 101"/>
                <a:gd name="T4" fmla="*/ 23 w 137"/>
                <a:gd name="T5" fmla="*/ 101 h 101"/>
                <a:gd name="T6" fmla="*/ 0 w 137"/>
                <a:gd name="T7" fmla="*/ 66 h 101"/>
                <a:gd name="T8" fmla="*/ 114 w 137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101"/>
                <a:gd name="T17" fmla="*/ 137 w 137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101">
                  <a:moveTo>
                    <a:pt x="114" y="0"/>
                  </a:moveTo>
                  <a:lnTo>
                    <a:pt x="137" y="39"/>
                  </a:lnTo>
                  <a:lnTo>
                    <a:pt x="23" y="101"/>
                  </a:lnTo>
                  <a:lnTo>
                    <a:pt x="0" y="66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7" name="Freeform 57"/>
            <p:cNvSpPr/>
            <p:nvPr/>
          </p:nvSpPr>
          <p:spPr bwMode="auto">
            <a:xfrm>
              <a:off x="3188" y="975"/>
              <a:ext cx="107" cy="137"/>
            </a:xfrm>
            <a:custGeom>
              <a:avLst/>
              <a:gdLst>
                <a:gd name="T0" fmla="*/ 72 w 107"/>
                <a:gd name="T1" fmla="*/ 0 h 137"/>
                <a:gd name="T2" fmla="*/ 107 w 107"/>
                <a:gd name="T3" fmla="*/ 26 h 137"/>
                <a:gd name="T4" fmla="*/ 36 w 107"/>
                <a:gd name="T5" fmla="*/ 137 h 137"/>
                <a:gd name="T6" fmla="*/ 0 w 107"/>
                <a:gd name="T7" fmla="*/ 114 h 137"/>
                <a:gd name="T8" fmla="*/ 72 w 107"/>
                <a:gd name="T9" fmla="*/ 0 h 1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7"/>
                <a:gd name="T16" fmla="*/ 0 h 137"/>
                <a:gd name="T17" fmla="*/ 107 w 107"/>
                <a:gd name="T18" fmla="*/ 137 h 1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7" h="137">
                  <a:moveTo>
                    <a:pt x="72" y="0"/>
                  </a:moveTo>
                  <a:lnTo>
                    <a:pt x="107" y="26"/>
                  </a:lnTo>
                  <a:lnTo>
                    <a:pt x="36" y="137"/>
                  </a:lnTo>
                  <a:lnTo>
                    <a:pt x="0" y="114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8" name="Freeform 58"/>
            <p:cNvSpPr/>
            <p:nvPr/>
          </p:nvSpPr>
          <p:spPr bwMode="auto">
            <a:xfrm>
              <a:off x="2734" y="871"/>
              <a:ext cx="23" cy="78"/>
            </a:xfrm>
            <a:custGeom>
              <a:avLst/>
              <a:gdLst>
                <a:gd name="T0" fmla="*/ 23 w 23"/>
                <a:gd name="T1" fmla="*/ 78 h 78"/>
                <a:gd name="T2" fmla="*/ 10 w 23"/>
                <a:gd name="T3" fmla="*/ 78 h 78"/>
                <a:gd name="T4" fmla="*/ 0 w 23"/>
                <a:gd name="T5" fmla="*/ 3 h 78"/>
                <a:gd name="T6" fmla="*/ 16 w 23"/>
                <a:gd name="T7" fmla="*/ 0 h 78"/>
                <a:gd name="T8" fmla="*/ 23 w 23"/>
                <a:gd name="T9" fmla="*/ 78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78"/>
                <a:gd name="T17" fmla="*/ 23 w 23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78">
                  <a:moveTo>
                    <a:pt x="23" y="78"/>
                  </a:moveTo>
                  <a:lnTo>
                    <a:pt x="10" y="78"/>
                  </a:lnTo>
                  <a:lnTo>
                    <a:pt x="0" y="3"/>
                  </a:lnTo>
                  <a:lnTo>
                    <a:pt x="16" y="0"/>
                  </a:lnTo>
                  <a:lnTo>
                    <a:pt x="23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9" name="Freeform 59"/>
            <p:cNvSpPr/>
            <p:nvPr/>
          </p:nvSpPr>
          <p:spPr bwMode="auto">
            <a:xfrm>
              <a:off x="2636" y="887"/>
              <a:ext cx="33" cy="78"/>
            </a:xfrm>
            <a:custGeom>
              <a:avLst/>
              <a:gdLst>
                <a:gd name="T0" fmla="*/ 33 w 33"/>
                <a:gd name="T1" fmla="*/ 75 h 78"/>
                <a:gd name="T2" fmla="*/ 20 w 33"/>
                <a:gd name="T3" fmla="*/ 78 h 78"/>
                <a:gd name="T4" fmla="*/ 0 w 33"/>
                <a:gd name="T5" fmla="*/ 3 h 78"/>
                <a:gd name="T6" fmla="*/ 16 w 33"/>
                <a:gd name="T7" fmla="*/ 0 h 78"/>
                <a:gd name="T8" fmla="*/ 33 w 33"/>
                <a:gd name="T9" fmla="*/ 75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78"/>
                <a:gd name="T17" fmla="*/ 33 w 33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78">
                  <a:moveTo>
                    <a:pt x="33" y="75"/>
                  </a:moveTo>
                  <a:lnTo>
                    <a:pt x="20" y="78"/>
                  </a:lnTo>
                  <a:lnTo>
                    <a:pt x="0" y="3"/>
                  </a:lnTo>
                  <a:lnTo>
                    <a:pt x="16" y="0"/>
                  </a:lnTo>
                  <a:lnTo>
                    <a:pt x="3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30" name="Freeform 60"/>
            <p:cNvSpPr/>
            <p:nvPr/>
          </p:nvSpPr>
          <p:spPr bwMode="auto">
            <a:xfrm>
              <a:off x="2548" y="920"/>
              <a:ext cx="49" cy="75"/>
            </a:xfrm>
            <a:custGeom>
              <a:avLst/>
              <a:gdLst>
                <a:gd name="T0" fmla="*/ 49 w 49"/>
                <a:gd name="T1" fmla="*/ 68 h 75"/>
                <a:gd name="T2" fmla="*/ 36 w 49"/>
                <a:gd name="T3" fmla="*/ 75 h 75"/>
                <a:gd name="T4" fmla="*/ 0 w 49"/>
                <a:gd name="T5" fmla="*/ 6 h 75"/>
                <a:gd name="T6" fmla="*/ 13 w 49"/>
                <a:gd name="T7" fmla="*/ 0 h 75"/>
                <a:gd name="T8" fmla="*/ 49 w 49"/>
                <a:gd name="T9" fmla="*/ 68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75"/>
                <a:gd name="T17" fmla="*/ 49 w 4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75">
                  <a:moveTo>
                    <a:pt x="49" y="68"/>
                  </a:moveTo>
                  <a:lnTo>
                    <a:pt x="36" y="75"/>
                  </a:lnTo>
                  <a:lnTo>
                    <a:pt x="0" y="6"/>
                  </a:lnTo>
                  <a:lnTo>
                    <a:pt x="13" y="0"/>
                  </a:lnTo>
                  <a:lnTo>
                    <a:pt x="49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31" name="Freeform 61"/>
            <p:cNvSpPr/>
            <p:nvPr/>
          </p:nvSpPr>
          <p:spPr bwMode="auto">
            <a:xfrm>
              <a:off x="2359" y="1027"/>
              <a:ext cx="58" cy="72"/>
            </a:xfrm>
            <a:custGeom>
              <a:avLst/>
              <a:gdLst>
                <a:gd name="T0" fmla="*/ 58 w 58"/>
                <a:gd name="T1" fmla="*/ 62 h 72"/>
                <a:gd name="T2" fmla="*/ 45 w 58"/>
                <a:gd name="T3" fmla="*/ 72 h 72"/>
                <a:gd name="T4" fmla="*/ 0 w 58"/>
                <a:gd name="T5" fmla="*/ 10 h 72"/>
                <a:gd name="T6" fmla="*/ 13 w 58"/>
                <a:gd name="T7" fmla="*/ 0 h 72"/>
                <a:gd name="T8" fmla="*/ 58 w 58"/>
                <a:gd name="T9" fmla="*/ 6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72"/>
                <a:gd name="T17" fmla="*/ 58 w 5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72">
                  <a:moveTo>
                    <a:pt x="58" y="62"/>
                  </a:moveTo>
                  <a:lnTo>
                    <a:pt x="45" y="72"/>
                  </a:lnTo>
                  <a:lnTo>
                    <a:pt x="0" y="10"/>
                  </a:lnTo>
                  <a:lnTo>
                    <a:pt x="13" y="0"/>
                  </a:lnTo>
                  <a:lnTo>
                    <a:pt x="58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32" name="Freeform 62"/>
            <p:cNvSpPr/>
            <p:nvPr/>
          </p:nvSpPr>
          <p:spPr bwMode="auto">
            <a:xfrm>
              <a:off x="2284" y="1089"/>
              <a:ext cx="62" cy="66"/>
            </a:xfrm>
            <a:custGeom>
              <a:avLst/>
              <a:gdLst>
                <a:gd name="T0" fmla="*/ 62 w 62"/>
                <a:gd name="T1" fmla="*/ 56 h 66"/>
                <a:gd name="T2" fmla="*/ 52 w 62"/>
                <a:gd name="T3" fmla="*/ 66 h 66"/>
                <a:gd name="T4" fmla="*/ 0 w 62"/>
                <a:gd name="T5" fmla="*/ 10 h 66"/>
                <a:gd name="T6" fmla="*/ 9 w 62"/>
                <a:gd name="T7" fmla="*/ 0 h 66"/>
                <a:gd name="T8" fmla="*/ 62 w 62"/>
                <a:gd name="T9" fmla="*/ 5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66"/>
                <a:gd name="T17" fmla="*/ 62 w 62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66">
                  <a:moveTo>
                    <a:pt x="62" y="56"/>
                  </a:moveTo>
                  <a:lnTo>
                    <a:pt x="52" y="66"/>
                  </a:lnTo>
                  <a:lnTo>
                    <a:pt x="0" y="10"/>
                  </a:lnTo>
                  <a:lnTo>
                    <a:pt x="9" y="0"/>
                  </a:lnTo>
                  <a:lnTo>
                    <a:pt x="62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33" name="Freeform 63"/>
            <p:cNvSpPr/>
            <p:nvPr/>
          </p:nvSpPr>
          <p:spPr bwMode="auto">
            <a:xfrm>
              <a:off x="2222" y="1161"/>
              <a:ext cx="75" cy="56"/>
            </a:xfrm>
            <a:custGeom>
              <a:avLst/>
              <a:gdLst>
                <a:gd name="T0" fmla="*/ 75 w 75"/>
                <a:gd name="T1" fmla="*/ 43 h 56"/>
                <a:gd name="T2" fmla="*/ 65 w 75"/>
                <a:gd name="T3" fmla="*/ 56 h 56"/>
                <a:gd name="T4" fmla="*/ 0 w 75"/>
                <a:gd name="T5" fmla="*/ 13 h 56"/>
                <a:gd name="T6" fmla="*/ 9 w 75"/>
                <a:gd name="T7" fmla="*/ 0 h 56"/>
                <a:gd name="T8" fmla="*/ 75 w 75"/>
                <a:gd name="T9" fmla="*/ 4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56"/>
                <a:gd name="T17" fmla="*/ 75 w 7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56">
                  <a:moveTo>
                    <a:pt x="75" y="43"/>
                  </a:moveTo>
                  <a:lnTo>
                    <a:pt x="65" y="56"/>
                  </a:lnTo>
                  <a:lnTo>
                    <a:pt x="0" y="13"/>
                  </a:lnTo>
                  <a:lnTo>
                    <a:pt x="9" y="0"/>
                  </a:lnTo>
                  <a:lnTo>
                    <a:pt x="75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34" name="Freeform 64"/>
            <p:cNvSpPr/>
            <p:nvPr/>
          </p:nvSpPr>
          <p:spPr bwMode="auto">
            <a:xfrm>
              <a:off x="2111" y="1357"/>
              <a:ext cx="78" cy="42"/>
            </a:xfrm>
            <a:custGeom>
              <a:avLst/>
              <a:gdLst>
                <a:gd name="T0" fmla="*/ 78 w 78"/>
                <a:gd name="T1" fmla="*/ 29 h 42"/>
                <a:gd name="T2" fmla="*/ 71 w 78"/>
                <a:gd name="T3" fmla="*/ 42 h 42"/>
                <a:gd name="T4" fmla="*/ 0 w 78"/>
                <a:gd name="T5" fmla="*/ 13 h 42"/>
                <a:gd name="T6" fmla="*/ 6 w 78"/>
                <a:gd name="T7" fmla="*/ 0 h 42"/>
                <a:gd name="T8" fmla="*/ 78 w 78"/>
                <a:gd name="T9" fmla="*/ 29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2"/>
                <a:gd name="T17" fmla="*/ 78 w 7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2">
                  <a:moveTo>
                    <a:pt x="78" y="29"/>
                  </a:moveTo>
                  <a:lnTo>
                    <a:pt x="71" y="42"/>
                  </a:lnTo>
                  <a:lnTo>
                    <a:pt x="0" y="13"/>
                  </a:lnTo>
                  <a:lnTo>
                    <a:pt x="6" y="0"/>
                  </a:lnTo>
                  <a:lnTo>
                    <a:pt x="7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35" name="Freeform 65"/>
            <p:cNvSpPr/>
            <p:nvPr/>
          </p:nvSpPr>
          <p:spPr bwMode="auto">
            <a:xfrm>
              <a:off x="2081" y="1452"/>
              <a:ext cx="79" cy="32"/>
            </a:xfrm>
            <a:custGeom>
              <a:avLst/>
              <a:gdLst>
                <a:gd name="T0" fmla="*/ 79 w 79"/>
                <a:gd name="T1" fmla="*/ 19 h 32"/>
                <a:gd name="T2" fmla="*/ 72 w 79"/>
                <a:gd name="T3" fmla="*/ 32 h 32"/>
                <a:gd name="T4" fmla="*/ 0 w 79"/>
                <a:gd name="T5" fmla="*/ 13 h 32"/>
                <a:gd name="T6" fmla="*/ 3 w 79"/>
                <a:gd name="T7" fmla="*/ 0 h 32"/>
                <a:gd name="T8" fmla="*/ 79 w 79"/>
                <a:gd name="T9" fmla="*/ 19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32"/>
                <a:gd name="T17" fmla="*/ 79 w 79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32">
                  <a:moveTo>
                    <a:pt x="79" y="19"/>
                  </a:moveTo>
                  <a:lnTo>
                    <a:pt x="72" y="32"/>
                  </a:lnTo>
                  <a:lnTo>
                    <a:pt x="0" y="13"/>
                  </a:lnTo>
                  <a:lnTo>
                    <a:pt x="3" y="0"/>
                  </a:lnTo>
                  <a:lnTo>
                    <a:pt x="79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2068" y="1546"/>
              <a:ext cx="78" cy="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37" name="Freeform 67"/>
            <p:cNvSpPr/>
            <p:nvPr/>
          </p:nvSpPr>
          <p:spPr bwMode="auto">
            <a:xfrm>
              <a:off x="2078" y="1736"/>
              <a:ext cx="78" cy="19"/>
            </a:xfrm>
            <a:custGeom>
              <a:avLst/>
              <a:gdLst>
                <a:gd name="T0" fmla="*/ 75 w 78"/>
                <a:gd name="T1" fmla="*/ 0 h 19"/>
                <a:gd name="T2" fmla="*/ 78 w 78"/>
                <a:gd name="T3" fmla="*/ 16 h 19"/>
                <a:gd name="T4" fmla="*/ 0 w 78"/>
                <a:gd name="T5" fmla="*/ 19 h 19"/>
                <a:gd name="T6" fmla="*/ 0 w 78"/>
                <a:gd name="T7" fmla="*/ 3 h 19"/>
                <a:gd name="T8" fmla="*/ 75 w 78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9"/>
                <a:gd name="T17" fmla="*/ 78 w 7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9">
                  <a:moveTo>
                    <a:pt x="75" y="0"/>
                  </a:moveTo>
                  <a:lnTo>
                    <a:pt x="78" y="16"/>
                  </a:lnTo>
                  <a:lnTo>
                    <a:pt x="0" y="19"/>
                  </a:lnTo>
                  <a:lnTo>
                    <a:pt x="0" y="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38" name="Freeform 68"/>
            <p:cNvSpPr/>
            <p:nvPr/>
          </p:nvSpPr>
          <p:spPr bwMode="auto">
            <a:xfrm>
              <a:off x="2088" y="1824"/>
              <a:ext cx="78" cy="29"/>
            </a:xfrm>
            <a:custGeom>
              <a:avLst/>
              <a:gdLst>
                <a:gd name="T0" fmla="*/ 75 w 78"/>
                <a:gd name="T1" fmla="*/ 0 h 29"/>
                <a:gd name="T2" fmla="*/ 78 w 78"/>
                <a:gd name="T3" fmla="*/ 16 h 29"/>
                <a:gd name="T4" fmla="*/ 3 w 78"/>
                <a:gd name="T5" fmla="*/ 29 h 29"/>
                <a:gd name="T6" fmla="*/ 0 w 78"/>
                <a:gd name="T7" fmla="*/ 13 h 29"/>
                <a:gd name="T8" fmla="*/ 75 w 78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9"/>
                <a:gd name="T17" fmla="*/ 78 w 7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9">
                  <a:moveTo>
                    <a:pt x="75" y="0"/>
                  </a:moveTo>
                  <a:lnTo>
                    <a:pt x="78" y="16"/>
                  </a:lnTo>
                  <a:lnTo>
                    <a:pt x="3" y="29"/>
                  </a:lnTo>
                  <a:lnTo>
                    <a:pt x="0" y="1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39" name="Freeform 69"/>
            <p:cNvSpPr/>
            <p:nvPr/>
          </p:nvSpPr>
          <p:spPr bwMode="auto">
            <a:xfrm>
              <a:off x="2114" y="1899"/>
              <a:ext cx="78" cy="46"/>
            </a:xfrm>
            <a:custGeom>
              <a:avLst/>
              <a:gdLst>
                <a:gd name="T0" fmla="*/ 72 w 78"/>
                <a:gd name="T1" fmla="*/ 0 h 46"/>
                <a:gd name="T2" fmla="*/ 78 w 78"/>
                <a:gd name="T3" fmla="*/ 13 h 46"/>
                <a:gd name="T4" fmla="*/ 6 w 78"/>
                <a:gd name="T5" fmla="*/ 46 h 46"/>
                <a:gd name="T6" fmla="*/ 0 w 78"/>
                <a:gd name="T7" fmla="*/ 33 h 46"/>
                <a:gd name="T8" fmla="*/ 72 w 7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6"/>
                <a:gd name="T17" fmla="*/ 78 w 78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6">
                  <a:moveTo>
                    <a:pt x="72" y="0"/>
                  </a:moveTo>
                  <a:lnTo>
                    <a:pt x="78" y="13"/>
                  </a:lnTo>
                  <a:lnTo>
                    <a:pt x="6" y="46"/>
                  </a:lnTo>
                  <a:lnTo>
                    <a:pt x="0" y="3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40" name="Freeform 70"/>
            <p:cNvSpPr/>
            <p:nvPr/>
          </p:nvSpPr>
          <p:spPr bwMode="auto">
            <a:xfrm>
              <a:off x="3508" y="1912"/>
              <a:ext cx="75" cy="46"/>
            </a:xfrm>
            <a:custGeom>
              <a:avLst/>
              <a:gdLst>
                <a:gd name="T0" fmla="*/ 0 w 75"/>
                <a:gd name="T1" fmla="*/ 13 h 46"/>
                <a:gd name="T2" fmla="*/ 6 w 75"/>
                <a:gd name="T3" fmla="*/ 0 h 46"/>
                <a:gd name="T4" fmla="*/ 75 w 75"/>
                <a:gd name="T5" fmla="*/ 33 h 46"/>
                <a:gd name="T6" fmla="*/ 68 w 75"/>
                <a:gd name="T7" fmla="*/ 46 h 46"/>
                <a:gd name="T8" fmla="*/ 0 w 75"/>
                <a:gd name="T9" fmla="*/ 13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46"/>
                <a:gd name="T17" fmla="*/ 75 w 75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46">
                  <a:moveTo>
                    <a:pt x="0" y="13"/>
                  </a:moveTo>
                  <a:lnTo>
                    <a:pt x="6" y="0"/>
                  </a:lnTo>
                  <a:lnTo>
                    <a:pt x="75" y="33"/>
                  </a:lnTo>
                  <a:lnTo>
                    <a:pt x="68" y="46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41" name="Freeform 71"/>
            <p:cNvSpPr/>
            <p:nvPr/>
          </p:nvSpPr>
          <p:spPr bwMode="auto">
            <a:xfrm>
              <a:off x="3544" y="1830"/>
              <a:ext cx="78" cy="40"/>
            </a:xfrm>
            <a:custGeom>
              <a:avLst/>
              <a:gdLst>
                <a:gd name="T0" fmla="*/ 0 w 78"/>
                <a:gd name="T1" fmla="*/ 13 h 40"/>
                <a:gd name="T2" fmla="*/ 6 w 78"/>
                <a:gd name="T3" fmla="*/ 0 h 40"/>
                <a:gd name="T4" fmla="*/ 78 w 78"/>
                <a:gd name="T5" fmla="*/ 26 h 40"/>
                <a:gd name="T6" fmla="*/ 75 w 78"/>
                <a:gd name="T7" fmla="*/ 40 h 40"/>
                <a:gd name="T8" fmla="*/ 0 w 78"/>
                <a:gd name="T9" fmla="*/ 13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0"/>
                <a:gd name="T17" fmla="*/ 78 w 78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0">
                  <a:moveTo>
                    <a:pt x="0" y="13"/>
                  </a:moveTo>
                  <a:lnTo>
                    <a:pt x="6" y="0"/>
                  </a:lnTo>
                  <a:lnTo>
                    <a:pt x="78" y="26"/>
                  </a:lnTo>
                  <a:lnTo>
                    <a:pt x="75" y="4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42" name="Freeform 72"/>
            <p:cNvSpPr/>
            <p:nvPr/>
          </p:nvSpPr>
          <p:spPr bwMode="auto">
            <a:xfrm>
              <a:off x="3563" y="1752"/>
              <a:ext cx="78" cy="23"/>
            </a:xfrm>
            <a:custGeom>
              <a:avLst/>
              <a:gdLst>
                <a:gd name="T0" fmla="*/ 0 w 78"/>
                <a:gd name="T1" fmla="*/ 16 h 23"/>
                <a:gd name="T2" fmla="*/ 3 w 78"/>
                <a:gd name="T3" fmla="*/ 0 h 23"/>
                <a:gd name="T4" fmla="*/ 78 w 78"/>
                <a:gd name="T5" fmla="*/ 10 h 23"/>
                <a:gd name="T6" fmla="*/ 78 w 78"/>
                <a:gd name="T7" fmla="*/ 23 h 23"/>
                <a:gd name="T8" fmla="*/ 0 w 78"/>
                <a:gd name="T9" fmla="*/ 1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3"/>
                <a:gd name="T17" fmla="*/ 78 w 78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3">
                  <a:moveTo>
                    <a:pt x="0" y="16"/>
                  </a:moveTo>
                  <a:lnTo>
                    <a:pt x="3" y="0"/>
                  </a:lnTo>
                  <a:lnTo>
                    <a:pt x="78" y="10"/>
                  </a:lnTo>
                  <a:lnTo>
                    <a:pt x="78" y="23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43" name="Freeform 73"/>
            <p:cNvSpPr/>
            <p:nvPr/>
          </p:nvSpPr>
          <p:spPr bwMode="auto">
            <a:xfrm>
              <a:off x="3560" y="1527"/>
              <a:ext cx="78" cy="26"/>
            </a:xfrm>
            <a:custGeom>
              <a:avLst/>
              <a:gdLst>
                <a:gd name="T0" fmla="*/ 3 w 78"/>
                <a:gd name="T1" fmla="*/ 26 h 26"/>
                <a:gd name="T2" fmla="*/ 0 w 78"/>
                <a:gd name="T3" fmla="*/ 10 h 26"/>
                <a:gd name="T4" fmla="*/ 75 w 78"/>
                <a:gd name="T5" fmla="*/ 0 h 26"/>
                <a:gd name="T6" fmla="*/ 78 w 78"/>
                <a:gd name="T7" fmla="*/ 16 h 26"/>
                <a:gd name="T8" fmla="*/ 3 w 78"/>
                <a:gd name="T9" fmla="*/ 2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6"/>
                <a:gd name="T17" fmla="*/ 78 w 7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6">
                  <a:moveTo>
                    <a:pt x="3" y="26"/>
                  </a:moveTo>
                  <a:lnTo>
                    <a:pt x="0" y="10"/>
                  </a:lnTo>
                  <a:lnTo>
                    <a:pt x="75" y="0"/>
                  </a:lnTo>
                  <a:lnTo>
                    <a:pt x="78" y="16"/>
                  </a:lnTo>
                  <a:lnTo>
                    <a:pt x="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44" name="Freeform 74"/>
            <p:cNvSpPr/>
            <p:nvPr/>
          </p:nvSpPr>
          <p:spPr bwMode="auto">
            <a:xfrm>
              <a:off x="3540" y="1429"/>
              <a:ext cx="79" cy="36"/>
            </a:xfrm>
            <a:custGeom>
              <a:avLst/>
              <a:gdLst>
                <a:gd name="T0" fmla="*/ 4 w 79"/>
                <a:gd name="T1" fmla="*/ 36 h 36"/>
                <a:gd name="T2" fmla="*/ 0 w 79"/>
                <a:gd name="T3" fmla="*/ 23 h 36"/>
                <a:gd name="T4" fmla="*/ 75 w 79"/>
                <a:gd name="T5" fmla="*/ 0 h 36"/>
                <a:gd name="T6" fmla="*/ 79 w 79"/>
                <a:gd name="T7" fmla="*/ 16 h 36"/>
                <a:gd name="T8" fmla="*/ 4 w 79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36"/>
                <a:gd name="T17" fmla="*/ 79 w 7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36">
                  <a:moveTo>
                    <a:pt x="4" y="36"/>
                  </a:moveTo>
                  <a:lnTo>
                    <a:pt x="0" y="23"/>
                  </a:lnTo>
                  <a:lnTo>
                    <a:pt x="75" y="0"/>
                  </a:lnTo>
                  <a:lnTo>
                    <a:pt x="79" y="16"/>
                  </a:lnTo>
                  <a:lnTo>
                    <a:pt x="4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45" name="Freeform 75"/>
            <p:cNvSpPr/>
            <p:nvPr/>
          </p:nvSpPr>
          <p:spPr bwMode="auto">
            <a:xfrm>
              <a:off x="3511" y="1341"/>
              <a:ext cx="72" cy="52"/>
            </a:xfrm>
            <a:custGeom>
              <a:avLst/>
              <a:gdLst>
                <a:gd name="T0" fmla="*/ 6 w 72"/>
                <a:gd name="T1" fmla="*/ 52 h 52"/>
                <a:gd name="T2" fmla="*/ 0 w 72"/>
                <a:gd name="T3" fmla="*/ 39 h 52"/>
                <a:gd name="T4" fmla="*/ 65 w 72"/>
                <a:gd name="T5" fmla="*/ 0 h 52"/>
                <a:gd name="T6" fmla="*/ 72 w 72"/>
                <a:gd name="T7" fmla="*/ 13 h 52"/>
                <a:gd name="T8" fmla="*/ 6 w 72"/>
                <a:gd name="T9" fmla="*/ 5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52"/>
                <a:gd name="T17" fmla="*/ 72 w 7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52">
                  <a:moveTo>
                    <a:pt x="6" y="52"/>
                  </a:moveTo>
                  <a:lnTo>
                    <a:pt x="0" y="39"/>
                  </a:lnTo>
                  <a:lnTo>
                    <a:pt x="65" y="0"/>
                  </a:lnTo>
                  <a:lnTo>
                    <a:pt x="72" y="13"/>
                  </a:lnTo>
                  <a:lnTo>
                    <a:pt x="6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46" name="Freeform 76"/>
            <p:cNvSpPr/>
            <p:nvPr/>
          </p:nvSpPr>
          <p:spPr bwMode="auto">
            <a:xfrm>
              <a:off x="3420" y="1177"/>
              <a:ext cx="71" cy="59"/>
            </a:xfrm>
            <a:custGeom>
              <a:avLst/>
              <a:gdLst>
                <a:gd name="T0" fmla="*/ 6 w 71"/>
                <a:gd name="T1" fmla="*/ 59 h 59"/>
                <a:gd name="T2" fmla="*/ 0 w 71"/>
                <a:gd name="T3" fmla="*/ 46 h 59"/>
                <a:gd name="T4" fmla="*/ 62 w 71"/>
                <a:gd name="T5" fmla="*/ 0 h 59"/>
                <a:gd name="T6" fmla="*/ 71 w 71"/>
                <a:gd name="T7" fmla="*/ 13 h 59"/>
                <a:gd name="T8" fmla="*/ 6 w 71"/>
                <a:gd name="T9" fmla="*/ 59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59"/>
                <a:gd name="T17" fmla="*/ 71 w 71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59">
                  <a:moveTo>
                    <a:pt x="6" y="59"/>
                  </a:moveTo>
                  <a:lnTo>
                    <a:pt x="0" y="46"/>
                  </a:lnTo>
                  <a:lnTo>
                    <a:pt x="62" y="0"/>
                  </a:lnTo>
                  <a:lnTo>
                    <a:pt x="71" y="13"/>
                  </a:lnTo>
                  <a:lnTo>
                    <a:pt x="6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47" name="Freeform 77"/>
            <p:cNvSpPr/>
            <p:nvPr/>
          </p:nvSpPr>
          <p:spPr bwMode="auto">
            <a:xfrm>
              <a:off x="3364" y="1102"/>
              <a:ext cx="65" cy="62"/>
            </a:xfrm>
            <a:custGeom>
              <a:avLst/>
              <a:gdLst>
                <a:gd name="T0" fmla="*/ 10 w 65"/>
                <a:gd name="T1" fmla="*/ 62 h 62"/>
                <a:gd name="T2" fmla="*/ 0 w 65"/>
                <a:gd name="T3" fmla="*/ 53 h 62"/>
                <a:gd name="T4" fmla="*/ 56 w 65"/>
                <a:gd name="T5" fmla="*/ 0 h 62"/>
                <a:gd name="T6" fmla="*/ 65 w 65"/>
                <a:gd name="T7" fmla="*/ 10 h 62"/>
                <a:gd name="T8" fmla="*/ 10 w 65"/>
                <a:gd name="T9" fmla="*/ 6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62"/>
                <a:gd name="T17" fmla="*/ 65 w 65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62">
                  <a:moveTo>
                    <a:pt x="10" y="62"/>
                  </a:moveTo>
                  <a:lnTo>
                    <a:pt x="0" y="53"/>
                  </a:lnTo>
                  <a:lnTo>
                    <a:pt x="56" y="0"/>
                  </a:lnTo>
                  <a:lnTo>
                    <a:pt x="65" y="10"/>
                  </a:lnTo>
                  <a:lnTo>
                    <a:pt x="1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48" name="Freeform 78"/>
            <p:cNvSpPr/>
            <p:nvPr/>
          </p:nvSpPr>
          <p:spPr bwMode="auto">
            <a:xfrm>
              <a:off x="3302" y="1040"/>
              <a:ext cx="55" cy="72"/>
            </a:xfrm>
            <a:custGeom>
              <a:avLst/>
              <a:gdLst>
                <a:gd name="T0" fmla="*/ 13 w 55"/>
                <a:gd name="T1" fmla="*/ 72 h 72"/>
                <a:gd name="T2" fmla="*/ 0 w 55"/>
                <a:gd name="T3" fmla="*/ 66 h 72"/>
                <a:gd name="T4" fmla="*/ 42 w 55"/>
                <a:gd name="T5" fmla="*/ 0 h 72"/>
                <a:gd name="T6" fmla="*/ 55 w 55"/>
                <a:gd name="T7" fmla="*/ 10 h 72"/>
                <a:gd name="T8" fmla="*/ 13 w 55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2"/>
                <a:gd name="T17" fmla="*/ 55 w 55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2">
                  <a:moveTo>
                    <a:pt x="13" y="72"/>
                  </a:moveTo>
                  <a:lnTo>
                    <a:pt x="0" y="66"/>
                  </a:lnTo>
                  <a:lnTo>
                    <a:pt x="42" y="0"/>
                  </a:lnTo>
                  <a:lnTo>
                    <a:pt x="55" y="10"/>
                  </a:lnTo>
                  <a:lnTo>
                    <a:pt x="13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49" name="Freeform 79"/>
            <p:cNvSpPr/>
            <p:nvPr/>
          </p:nvSpPr>
          <p:spPr bwMode="auto">
            <a:xfrm>
              <a:off x="3126" y="946"/>
              <a:ext cx="49" cy="78"/>
            </a:xfrm>
            <a:custGeom>
              <a:avLst/>
              <a:gdLst>
                <a:gd name="T0" fmla="*/ 13 w 49"/>
                <a:gd name="T1" fmla="*/ 78 h 78"/>
                <a:gd name="T2" fmla="*/ 0 w 49"/>
                <a:gd name="T3" fmla="*/ 68 h 78"/>
                <a:gd name="T4" fmla="*/ 36 w 49"/>
                <a:gd name="T5" fmla="*/ 0 h 78"/>
                <a:gd name="T6" fmla="*/ 49 w 49"/>
                <a:gd name="T7" fmla="*/ 9 h 78"/>
                <a:gd name="T8" fmla="*/ 13 w 49"/>
                <a:gd name="T9" fmla="*/ 78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78"/>
                <a:gd name="T17" fmla="*/ 49 w 49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78">
                  <a:moveTo>
                    <a:pt x="13" y="78"/>
                  </a:moveTo>
                  <a:lnTo>
                    <a:pt x="0" y="68"/>
                  </a:lnTo>
                  <a:lnTo>
                    <a:pt x="36" y="0"/>
                  </a:lnTo>
                  <a:lnTo>
                    <a:pt x="49" y="9"/>
                  </a:lnTo>
                  <a:lnTo>
                    <a:pt x="13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50" name="Freeform 80"/>
            <p:cNvSpPr/>
            <p:nvPr/>
          </p:nvSpPr>
          <p:spPr bwMode="auto">
            <a:xfrm>
              <a:off x="3044" y="906"/>
              <a:ext cx="43" cy="79"/>
            </a:xfrm>
            <a:custGeom>
              <a:avLst/>
              <a:gdLst>
                <a:gd name="T0" fmla="*/ 13 w 43"/>
                <a:gd name="T1" fmla="*/ 79 h 79"/>
                <a:gd name="T2" fmla="*/ 0 w 43"/>
                <a:gd name="T3" fmla="*/ 72 h 79"/>
                <a:gd name="T4" fmla="*/ 26 w 43"/>
                <a:gd name="T5" fmla="*/ 0 h 79"/>
                <a:gd name="T6" fmla="*/ 43 w 43"/>
                <a:gd name="T7" fmla="*/ 7 h 79"/>
                <a:gd name="T8" fmla="*/ 13 w 43"/>
                <a:gd name="T9" fmla="*/ 79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79"/>
                <a:gd name="T17" fmla="*/ 43 w 43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79">
                  <a:moveTo>
                    <a:pt x="13" y="79"/>
                  </a:moveTo>
                  <a:lnTo>
                    <a:pt x="0" y="72"/>
                  </a:lnTo>
                  <a:lnTo>
                    <a:pt x="26" y="0"/>
                  </a:lnTo>
                  <a:lnTo>
                    <a:pt x="43" y="7"/>
                  </a:lnTo>
                  <a:lnTo>
                    <a:pt x="13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51" name="Freeform 81"/>
            <p:cNvSpPr/>
            <p:nvPr/>
          </p:nvSpPr>
          <p:spPr bwMode="auto">
            <a:xfrm>
              <a:off x="2969" y="887"/>
              <a:ext cx="23" cy="78"/>
            </a:xfrm>
            <a:custGeom>
              <a:avLst/>
              <a:gdLst>
                <a:gd name="T0" fmla="*/ 16 w 23"/>
                <a:gd name="T1" fmla="*/ 78 h 78"/>
                <a:gd name="T2" fmla="*/ 0 w 23"/>
                <a:gd name="T3" fmla="*/ 75 h 78"/>
                <a:gd name="T4" fmla="*/ 7 w 23"/>
                <a:gd name="T5" fmla="*/ 0 h 78"/>
                <a:gd name="T6" fmla="*/ 23 w 23"/>
                <a:gd name="T7" fmla="*/ 0 h 78"/>
                <a:gd name="T8" fmla="*/ 16 w 23"/>
                <a:gd name="T9" fmla="*/ 78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78"/>
                <a:gd name="T17" fmla="*/ 23 w 23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78">
                  <a:moveTo>
                    <a:pt x="16" y="78"/>
                  </a:moveTo>
                  <a:lnTo>
                    <a:pt x="0" y="75"/>
                  </a:lnTo>
                  <a:lnTo>
                    <a:pt x="7" y="0"/>
                  </a:lnTo>
                  <a:lnTo>
                    <a:pt x="23" y="0"/>
                  </a:lnTo>
                  <a:lnTo>
                    <a:pt x="1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</p:grpSp>
      <p:grpSp>
        <p:nvGrpSpPr>
          <p:cNvPr id="52" name="Group 84"/>
          <p:cNvGrpSpPr>
            <a:grpSpLocks noChangeAspect="1"/>
          </p:cNvGrpSpPr>
          <p:nvPr/>
        </p:nvGrpSpPr>
        <p:grpSpPr bwMode="auto">
          <a:xfrm>
            <a:off x="8007391" y="2441706"/>
            <a:ext cx="1601787" cy="1495425"/>
            <a:chOff x="4053" y="1417"/>
            <a:chExt cx="1009" cy="942"/>
          </a:xfrm>
          <a:solidFill>
            <a:schemeClr val="accent3"/>
          </a:solidFill>
        </p:grpSpPr>
        <p:sp>
          <p:nvSpPr>
            <p:cNvPr id="53" name="Freeform 85"/>
            <p:cNvSpPr/>
            <p:nvPr/>
          </p:nvSpPr>
          <p:spPr bwMode="auto">
            <a:xfrm>
              <a:off x="4384" y="1712"/>
              <a:ext cx="383" cy="382"/>
            </a:xfrm>
            <a:custGeom>
              <a:avLst/>
              <a:gdLst>
                <a:gd name="T0" fmla="*/ 383 w 383"/>
                <a:gd name="T1" fmla="*/ 193 h 382"/>
                <a:gd name="T2" fmla="*/ 383 w 383"/>
                <a:gd name="T3" fmla="*/ 211 h 382"/>
                <a:gd name="T4" fmla="*/ 380 w 383"/>
                <a:gd name="T5" fmla="*/ 229 h 382"/>
                <a:gd name="T6" fmla="*/ 374 w 383"/>
                <a:gd name="T7" fmla="*/ 247 h 382"/>
                <a:gd name="T8" fmla="*/ 368 w 383"/>
                <a:gd name="T9" fmla="*/ 265 h 382"/>
                <a:gd name="T10" fmla="*/ 359 w 383"/>
                <a:gd name="T11" fmla="*/ 283 h 382"/>
                <a:gd name="T12" fmla="*/ 350 w 383"/>
                <a:gd name="T13" fmla="*/ 298 h 382"/>
                <a:gd name="T14" fmla="*/ 326 w 383"/>
                <a:gd name="T15" fmla="*/ 328 h 382"/>
                <a:gd name="T16" fmla="*/ 298 w 383"/>
                <a:gd name="T17" fmla="*/ 349 h 382"/>
                <a:gd name="T18" fmla="*/ 283 w 383"/>
                <a:gd name="T19" fmla="*/ 358 h 382"/>
                <a:gd name="T20" fmla="*/ 265 w 383"/>
                <a:gd name="T21" fmla="*/ 367 h 382"/>
                <a:gd name="T22" fmla="*/ 247 w 383"/>
                <a:gd name="T23" fmla="*/ 373 h 382"/>
                <a:gd name="T24" fmla="*/ 229 w 383"/>
                <a:gd name="T25" fmla="*/ 379 h 382"/>
                <a:gd name="T26" fmla="*/ 211 w 383"/>
                <a:gd name="T27" fmla="*/ 382 h 382"/>
                <a:gd name="T28" fmla="*/ 190 w 383"/>
                <a:gd name="T29" fmla="*/ 382 h 382"/>
                <a:gd name="T30" fmla="*/ 172 w 383"/>
                <a:gd name="T31" fmla="*/ 382 h 382"/>
                <a:gd name="T32" fmla="*/ 154 w 383"/>
                <a:gd name="T33" fmla="*/ 379 h 382"/>
                <a:gd name="T34" fmla="*/ 133 w 383"/>
                <a:gd name="T35" fmla="*/ 373 h 382"/>
                <a:gd name="T36" fmla="*/ 118 w 383"/>
                <a:gd name="T37" fmla="*/ 367 h 382"/>
                <a:gd name="T38" fmla="*/ 100 w 383"/>
                <a:gd name="T39" fmla="*/ 358 h 382"/>
                <a:gd name="T40" fmla="*/ 85 w 383"/>
                <a:gd name="T41" fmla="*/ 349 h 382"/>
                <a:gd name="T42" fmla="*/ 55 w 383"/>
                <a:gd name="T43" fmla="*/ 328 h 382"/>
                <a:gd name="T44" fmla="*/ 33 w 383"/>
                <a:gd name="T45" fmla="*/ 298 h 382"/>
                <a:gd name="T46" fmla="*/ 21 w 383"/>
                <a:gd name="T47" fmla="*/ 283 h 382"/>
                <a:gd name="T48" fmla="*/ 15 w 383"/>
                <a:gd name="T49" fmla="*/ 265 h 382"/>
                <a:gd name="T50" fmla="*/ 9 w 383"/>
                <a:gd name="T51" fmla="*/ 247 h 382"/>
                <a:gd name="T52" fmla="*/ 3 w 383"/>
                <a:gd name="T53" fmla="*/ 229 h 382"/>
                <a:gd name="T54" fmla="*/ 0 w 383"/>
                <a:gd name="T55" fmla="*/ 211 h 382"/>
                <a:gd name="T56" fmla="*/ 0 w 383"/>
                <a:gd name="T57" fmla="*/ 193 h 382"/>
                <a:gd name="T58" fmla="*/ 0 w 383"/>
                <a:gd name="T59" fmla="*/ 171 h 382"/>
                <a:gd name="T60" fmla="*/ 3 w 383"/>
                <a:gd name="T61" fmla="*/ 153 h 382"/>
                <a:gd name="T62" fmla="*/ 9 w 383"/>
                <a:gd name="T63" fmla="*/ 135 h 382"/>
                <a:gd name="T64" fmla="*/ 15 w 383"/>
                <a:gd name="T65" fmla="*/ 117 h 382"/>
                <a:gd name="T66" fmla="*/ 21 w 383"/>
                <a:gd name="T67" fmla="*/ 99 h 382"/>
                <a:gd name="T68" fmla="*/ 33 w 383"/>
                <a:gd name="T69" fmla="*/ 84 h 382"/>
                <a:gd name="T70" fmla="*/ 55 w 383"/>
                <a:gd name="T71" fmla="*/ 57 h 382"/>
                <a:gd name="T72" fmla="*/ 85 w 383"/>
                <a:gd name="T73" fmla="*/ 33 h 382"/>
                <a:gd name="T74" fmla="*/ 100 w 383"/>
                <a:gd name="T75" fmla="*/ 24 h 382"/>
                <a:gd name="T76" fmla="*/ 118 w 383"/>
                <a:gd name="T77" fmla="*/ 15 h 382"/>
                <a:gd name="T78" fmla="*/ 133 w 383"/>
                <a:gd name="T79" fmla="*/ 9 h 382"/>
                <a:gd name="T80" fmla="*/ 154 w 383"/>
                <a:gd name="T81" fmla="*/ 3 h 382"/>
                <a:gd name="T82" fmla="*/ 172 w 383"/>
                <a:gd name="T83" fmla="*/ 0 h 382"/>
                <a:gd name="T84" fmla="*/ 190 w 383"/>
                <a:gd name="T85" fmla="*/ 0 h 382"/>
                <a:gd name="T86" fmla="*/ 211 w 383"/>
                <a:gd name="T87" fmla="*/ 0 h 382"/>
                <a:gd name="T88" fmla="*/ 229 w 383"/>
                <a:gd name="T89" fmla="*/ 3 h 382"/>
                <a:gd name="T90" fmla="*/ 247 w 383"/>
                <a:gd name="T91" fmla="*/ 9 h 382"/>
                <a:gd name="T92" fmla="*/ 265 w 383"/>
                <a:gd name="T93" fmla="*/ 15 h 382"/>
                <a:gd name="T94" fmla="*/ 283 w 383"/>
                <a:gd name="T95" fmla="*/ 24 h 382"/>
                <a:gd name="T96" fmla="*/ 298 w 383"/>
                <a:gd name="T97" fmla="*/ 33 h 382"/>
                <a:gd name="T98" fmla="*/ 326 w 383"/>
                <a:gd name="T99" fmla="*/ 57 h 382"/>
                <a:gd name="T100" fmla="*/ 350 w 383"/>
                <a:gd name="T101" fmla="*/ 84 h 382"/>
                <a:gd name="T102" fmla="*/ 359 w 383"/>
                <a:gd name="T103" fmla="*/ 99 h 382"/>
                <a:gd name="T104" fmla="*/ 368 w 383"/>
                <a:gd name="T105" fmla="*/ 117 h 382"/>
                <a:gd name="T106" fmla="*/ 374 w 383"/>
                <a:gd name="T107" fmla="*/ 135 h 382"/>
                <a:gd name="T108" fmla="*/ 380 w 383"/>
                <a:gd name="T109" fmla="*/ 153 h 382"/>
                <a:gd name="T110" fmla="*/ 383 w 383"/>
                <a:gd name="T111" fmla="*/ 171 h 382"/>
                <a:gd name="T112" fmla="*/ 383 w 383"/>
                <a:gd name="T113" fmla="*/ 193 h 3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83"/>
                <a:gd name="T172" fmla="*/ 0 h 382"/>
                <a:gd name="T173" fmla="*/ 383 w 383"/>
                <a:gd name="T174" fmla="*/ 382 h 3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83" h="382">
                  <a:moveTo>
                    <a:pt x="383" y="193"/>
                  </a:moveTo>
                  <a:lnTo>
                    <a:pt x="383" y="211"/>
                  </a:lnTo>
                  <a:lnTo>
                    <a:pt x="380" y="229"/>
                  </a:lnTo>
                  <a:lnTo>
                    <a:pt x="374" y="247"/>
                  </a:lnTo>
                  <a:lnTo>
                    <a:pt x="368" y="265"/>
                  </a:lnTo>
                  <a:lnTo>
                    <a:pt x="359" y="283"/>
                  </a:lnTo>
                  <a:lnTo>
                    <a:pt x="350" y="298"/>
                  </a:lnTo>
                  <a:lnTo>
                    <a:pt x="326" y="328"/>
                  </a:lnTo>
                  <a:lnTo>
                    <a:pt x="298" y="349"/>
                  </a:lnTo>
                  <a:lnTo>
                    <a:pt x="283" y="358"/>
                  </a:lnTo>
                  <a:lnTo>
                    <a:pt x="265" y="367"/>
                  </a:lnTo>
                  <a:lnTo>
                    <a:pt x="247" y="373"/>
                  </a:lnTo>
                  <a:lnTo>
                    <a:pt x="229" y="379"/>
                  </a:lnTo>
                  <a:lnTo>
                    <a:pt x="211" y="382"/>
                  </a:lnTo>
                  <a:lnTo>
                    <a:pt x="190" y="382"/>
                  </a:lnTo>
                  <a:lnTo>
                    <a:pt x="172" y="382"/>
                  </a:lnTo>
                  <a:lnTo>
                    <a:pt x="154" y="379"/>
                  </a:lnTo>
                  <a:lnTo>
                    <a:pt x="133" y="373"/>
                  </a:lnTo>
                  <a:lnTo>
                    <a:pt x="118" y="367"/>
                  </a:lnTo>
                  <a:lnTo>
                    <a:pt x="100" y="358"/>
                  </a:lnTo>
                  <a:lnTo>
                    <a:pt x="85" y="349"/>
                  </a:lnTo>
                  <a:lnTo>
                    <a:pt x="55" y="328"/>
                  </a:lnTo>
                  <a:lnTo>
                    <a:pt x="33" y="298"/>
                  </a:lnTo>
                  <a:lnTo>
                    <a:pt x="21" y="283"/>
                  </a:lnTo>
                  <a:lnTo>
                    <a:pt x="15" y="265"/>
                  </a:lnTo>
                  <a:lnTo>
                    <a:pt x="9" y="247"/>
                  </a:lnTo>
                  <a:lnTo>
                    <a:pt x="3" y="229"/>
                  </a:lnTo>
                  <a:lnTo>
                    <a:pt x="0" y="211"/>
                  </a:lnTo>
                  <a:lnTo>
                    <a:pt x="0" y="193"/>
                  </a:lnTo>
                  <a:lnTo>
                    <a:pt x="0" y="171"/>
                  </a:lnTo>
                  <a:lnTo>
                    <a:pt x="3" y="153"/>
                  </a:lnTo>
                  <a:lnTo>
                    <a:pt x="9" y="135"/>
                  </a:lnTo>
                  <a:lnTo>
                    <a:pt x="15" y="117"/>
                  </a:lnTo>
                  <a:lnTo>
                    <a:pt x="21" y="99"/>
                  </a:lnTo>
                  <a:lnTo>
                    <a:pt x="33" y="84"/>
                  </a:lnTo>
                  <a:lnTo>
                    <a:pt x="55" y="57"/>
                  </a:lnTo>
                  <a:lnTo>
                    <a:pt x="85" y="33"/>
                  </a:lnTo>
                  <a:lnTo>
                    <a:pt x="100" y="24"/>
                  </a:lnTo>
                  <a:lnTo>
                    <a:pt x="118" y="15"/>
                  </a:lnTo>
                  <a:lnTo>
                    <a:pt x="133" y="9"/>
                  </a:lnTo>
                  <a:lnTo>
                    <a:pt x="154" y="3"/>
                  </a:lnTo>
                  <a:lnTo>
                    <a:pt x="172" y="0"/>
                  </a:lnTo>
                  <a:lnTo>
                    <a:pt x="190" y="0"/>
                  </a:lnTo>
                  <a:lnTo>
                    <a:pt x="211" y="0"/>
                  </a:lnTo>
                  <a:lnTo>
                    <a:pt x="229" y="3"/>
                  </a:lnTo>
                  <a:lnTo>
                    <a:pt x="247" y="9"/>
                  </a:lnTo>
                  <a:lnTo>
                    <a:pt x="265" y="15"/>
                  </a:lnTo>
                  <a:lnTo>
                    <a:pt x="283" y="24"/>
                  </a:lnTo>
                  <a:lnTo>
                    <a:pt x="298" y="33"/>
                  </a:lnTo>
                  <a:lnTo>
                    <a:pt x="326" y="57"/>
                  </a:lnTo>
                  <a:lnTo>
                    <a:pt x="350" y="84"/>
                  </a:lnTo>
                  <a:lnTo>
                    <a:pt x="359" y="99"/>
                  </a:lnTo>
                  <a:lnTo>
                    <a:pt x="368" y="117"/>
                  </a:lnTo>
                  <a:lnTo>
                    <a:pt x="374" y="135"/>
                  </a:lnTo>
                  <a:lnTo>
                    <a:pt x="380" y="153"/>
                  </a:lnTo>
                  <a:lnTo>
                    <a:pt x="383" y="171"/>
                  </a:lnTo>
                  <a:lnTo>
                    <a:pt x="383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54" name="Freeform 86"/>
            <p:cNvSpPr/>
            <p:nvPr/>
          </p:nvSpPr>
          <p:spPr bwMode="auto">
            <a:xfrm>
              <a:off x="4053" y="1790"/>
              <a:ext cx="446" cy="569"/>
            </a:xfrm>
            <a:custGeom>
              <a:avLst/>
              <a:gdLst>
                <a:gd name="T0" fmla="*/ 274 w 446"/>
                <a:gd name="T1" fmla="*/ 75 h 569"/>
                <a:gd name="T2" fmla="*/ 271 w 446"/>
                <a:gd name="T3" fmla="*/ 81 h 569"/>
                <a:gd name="T4" fmla="*/ 268 w 446"/>
                <a:gd name="T5" fmla="*/ 100 h 569"/>
                <a:gd name="T6" fmla="*/ 268 w 446"/>
                <a:gd name="T7" fmla="*/ 118 h 569"/>
                <a:gd name="T8" fmla="*/ 268 w 446"/>
                <a:gd name="T9" fmla="*/ 139 h 569"/>
                <a:gd name="T10" fmla="*/ 274 w 446"/>
                <a:gd name="T11" fmla="*/ 163 h 569"/>
                <a:gd name="T12" fmla="*/ 283 w 446"/>
                <a:gd name="T13" fmla="*/ 196 h 569"/>
                <a:gd name="T14" fmla="*/ 289 w 446"/>
                <a:gd name="T15" fmla="*/ 214 h 569"/>
                <a:gd name="T16" fmla="*/ 298 w 446"/>
                <a:gd name="T17" fmla="*/ 232 h 569"/>
                <a:gd name="T18" fmla="*/ 316 w 446"/>
                <a:gd name="T19" fmla="*/ 256 h 569"/>
                <a:gd name="T20" fmla="*/ 337 w 446"/>
                <a:gd name="T21" fmla="*/ 280 h 569"/>
                <a:gd name="T22" fmla="*/ 364 w 446"/>
                <a:gd name="T23" fmla="*/ 307 h 569"/>
                <a:gd name="T24" fmla="*/ 401 w 446"/>
                <a:gd name="T25" fmla="*/ 328 h 569"/>
                <a:gd name="T26" fmla="*/ 422 w 446"/>
                <a:gd name="T27" fmla="*/ 340 h 569"/>
                <a:gd name="T28" fmla="*/ 446 w 446"/>
                <a:gd name="T29" fmla="*/ 349 h 569"/>
                <a:gd name="T30" fmla="*/ 274 w 446"/>
                <a:gd name="T31" fmla="*/ 569 h 569"/>
                <a:gd name="T32" fmla="*/ 262 w 446"/>
                <a:gd name="T33" fmla="*/ 563 h 569"/>
                <a:gd name="T34" fmla="*/ 232 w 446"/>
                <a:gd name="T35" fmla="*/ 545 h 569"/>
                <a:gd name="T36" fmla="*/ 187 w 446"/>
                <a:gd name="T37" fmla="*/ 512 h 569"/>
                <a:gd name="T38" fmla="*/ 163 w 446"/>
                <a:gd name="T39" fmla="*/ 488 h 569"/>
                <a:gd name="T40" fmla="*/ 139 w 446"/>
                <a:gd name="T41" fmla="*/ 464 h 569"/>
                <a:gd name="T42" fmla="*/ 111 w 446"/>
                <a:gd name="T43" fmla="*/ 434 h 569"/>
                <a:gd name="T44" fmla="*/ 87 w 446"/>
                <a:gd name="T45" fmla="*/ 397 h 569"/>
                <a:gd name="T46" fmla="*/ 66 w 446"/>
                <a:gd name="T47" fmla="*/ 361 h 569"/>
                <a:gd name="T48" fmla="*/ 45 w 446"/>
                <a:gd name="T49" fmla="*/ 316 h 569"/>
                <a:gd name="T50" fmla="*/ 27 w 446"/>
                <a:gd name="T51" fmla="*/ 271 h 569"/>
                <a:gd name="T52" fmla="*/ 12 w 446"/>
                <a:gd name="T53" fmla="*/ 220 h 569"/>
                <a:gd name="T54" fmla="*/ 3 w 446"/>
                <a:gd name="T55" fmla="*/ 163 h 569"/>
                <a:gd name="T56" fmla="*/ 0 w 446"/>
                <a:gd name="T57" fmla="*/ 103 h 569"/>
                <a:gd name="T58" fmla="*/ 0 w 446"/>
                <a:gd name="T59" fmla="*/ 96 h 569"/>
                <a:gd name="T60" fmla="*/ 0 w 446"/>
                <a:gd name="T61" fmla="*/ 75 h 569"/>
                <a:gd name="T62" fmla="*/ 6 w 446"/>
                <a:gd name="T63" fmla="*/ 42 h 569"/>
                <a:gd name="T64" fmla="*/ 18 w 446"/>
                <a:gd name="T65" fmla="*/ 0 h 569"/>
                <a:gd name="T66" fmla="*/ 274 w 446"/>
                <a:gd name="T67" fmla="*/ 75 h 5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6"/>
                <a:gd name="T103" fmla="*/ 0 h 569"/>
                <a:gd name="T104" fmla="*/ 446 w 446"/>
                <a:gd name="T105" fmla="*/ 569 h 5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6" h="569">
                  <a:moveTo>
                    <a:pt x="274" y="75"/>
                  </a:moveTo>
                  <a:lnTo>
                    <a:pt x="271" y="81"/>
                  </a:lnTo>
                  <a:lnTo>
                    <a:pt x="268" y="100"/>
                  </a:lnTo>
                  <a:lnTo>
                    <a:pt x="268" y="118"/>
                  </a:lnTo>
                  <a:lnTo>
                    <a:pt x="268" y="139"/>
                  </a:lnTo>
                  <a:lnTo>
                    <a:pt x="274" y="163"/>
                  </a:lnTo>
                  <a:lnTo>
                    <a:pt x="283" y="196"/>
                  </a:lnTo>
                  <a:lnTo>
                    <a:pt x="289" y="214"/>
                  </a:lnTo>
                  <a:lnTo>
                    <a:pt x="298" y="232"/>
                  </a:lnTo>
                  <a:lnTo>
                    <a:pt x="316" y="256"/>
                  </a:lnTo>
                  <a:lnTo>
                    <a:pt x="337" y="280"/>
                  </a:lnTo>
                  <a:lnTo>
                    <a:pt x="364" y="307"/>
                  </a:lnTo>
                  <a:lnTo>
                    <a:pt x="401" y="328"/>
                  </a:lnTo>
                  <a:lnTo>
                    <a:pt x="422" y="340"/>
                  </a:lnTo>
                  <a:lnTo>
                    <a:pt x="446" y="349"/>
                  </a:lnTo>
                  <a:lnTo>
                    <a:pt x="274" y="569"/>
                  </a:lnTo>
                  <a:lnTo>
                    <a:pt x="262" y="563"/>
                  </a:lnTo>
                  <a:lnTo>
                    <a:pt x="232" y="545"/>
                  </a:lnTo>
                  <a:lnTo>
                    <a:pt x="187" y="512"/>
                  </a:lnTo>
                  <a:lnTo>
                    <a:pt x="163" y="488"/>
                  </a:lnTo>
                  <a:lnTo>
                    <a:pt x="139" y="464"/>
                  </a:lnTo>
                  <a:lnTo>
                    <a:pt x="111" y="434"/>
                  </a:lnTo>
                  <a:lnTo>
                    <a:pt x="87" y="397"/>
                  </a:lnTo>
                  <a:lnTo>
                    <a:pt x="66" y="361"/>
                  </a:lnTo>
                  <a:lnTo>
                    <a:pt x="45" y="316"/>
                  </a:lnTo>
                  <a:lnTo>
                    <a:pt x="27" y="271"/>
                  </a:lnTo>
                  <a:lnTo>
                    <a:pt x="12" y="220"/>
                  </a:lnTo>
                  <a:lnTo>
                    <a:pt x="3" y="163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75"/>
                  </a:lnTo>
                  <a:lnTo>
                    <a:pt x="6" y="42"/>
                  </a:lnTo>
                  <a:lnTo>
                    <a:pt x="18" y="0"/>
                  </a:lnTo>
                  <a:lnTo>
                    <a:pt x="274" y="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55" name="Rectangle 87"/>
            <p:cNvSpPr>
              <a:spLocks noChangeArrowheads="1"/>
            </p:cNvSpPr>
            <p:nvPr/>
          </p:nvSpPr>
          <p:spPr bwMode="auto">
            <a:xfrm>
              <a:off x="4571" y="1417"/>
              <a:ext cx="24" cy="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56" name="Rectangle 88"/>
            <p:cNvSpPr>
              <a:spLocks noChangeArrowheads="1"/>
            </p:cNvSpPr>
            <p:nvPr/>
          </p:nvSpPr>
          <p:spPr bwMode="auto">
            <a:xfrm>
              <a:off x="4104" y="1883"/>
              <a:ext cx="79" cy="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57" name="Rectangle 89"/>
            <p:cNvSpPr>
              <a:spLocks noChangeArrowheads="1"/>
            </p:cNvSpPr>
            <p:nvPr/>
          </p:nvSpPr>
          <p:spPr bwMode="auto">
            <a:xfrm>
              <a:off x="4984" y="1883"/>
              <a:ext cx="78" cy="2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58" name="Freeform 90"/>
            <p:cNvSpPr/>
            <p:nvPr/>
          </p:nvSpPr>
          <p:spPr bwMode="auto">
            <a:xfrm>
              <a:off x="4164" y="1640"/>
              <a:ext cx="82" cy="63"/>
            </a:xfrm>
            <a:custGeom>
              <a:avLst/>
              <a:gdLst>
                <a:gd name="T0" fmla="*/ 82 w 82"/>
                <a:gd name="T1" fmla="*/ 42 h 63"/>
                <a:gd name="T2" fmla="*/ 70 w 82"/>
                <a:gd name="T3" fmla="*/ 63 h 63"/>
                <a:gd name="T4" fmla="*/ 0 w 82"/>
                <a:gd name="T5" fmla="*/ 24 h 63"/>
                <a:gd name="T6" fmla="*/ 16 w 82"/>
                <a:gd name="T7" fmla="*/ 0 h 63"/>
                <a:gd name="T8" fmla="*/ 82 w 82"/>
                <a:gd name="T9" fmla="*/ 42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63"/>
                <a:gd name="T17" fmla="*/ 82 w 82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63">
                  <a:moveTo>
                    <a:pt x="82" y="42"/>
                  </a:moveTo>
                  <a:lnTo>
                    <a:pt x="70" y="63"/>
                  </a:lnTo>
                  <a:lnTo>
                    <a:pt x="0" y="24"/>
                  </a:lnTo>
                  <a:lnTo>
                    <a:pt x="16" y="0"/>
                  </a:lnTo>
                  <a:lnTo>
                    <a:pt x="82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59" name="Freeform 91"/>
            <p:cNvSpPr/>
            <p:nvPr/>
          </p:nvSpPr>
          <p:spPr bwMode="auto">
            <a:xfrm>
              <a:off x="4920" y="2088"/>
              <a:ext cx="82" cy="66"/>
            </a:xfrm>
            <a:custGeom>
              <a:avLst/>
              <a:gdLst>
                <a:gd name="T0" fmla="*/ 82 w 82"/>
                <a:gd name="T1" fmla="*/ 42 h 66"/>
                <a:gd name="T2" fmla="*/ 67 w 82"/>
                <a:gd name="T3" fmla="*/ 66 h 66"/>
                <a:gd name="T4" fmla="*/ 0 w 82"/>
                <a:gd name="T5" fmla="*/ 24 h 66"/>
                <a:gd name="T6" fmla="*/ 12 w 82"/>
                <a:gd name="T7" fmla="*/ 0 h 66"/>
                <a:gd name="T8" fmla="*/ 82 w 82"/>
                <a:gd name="T9" fmla="*/ 42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66"/>
                <a:gd name="T17" fmla="*/ 82 w 82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66">
                  <a:moveTo>
                    <a:pt x="82" y="42"/>
                  </a:moveTo>
                  <a:lnTo>
                    <a:pt x="67" y="66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82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0" name="Freeform 92"/>
            <p:cNvSpPr/>
            <p:nvPr/>
          </p:nvSpPr>
          <p:spPr bwMode="auto">
            <a:xfrm>
              <a:off x="4333" y="1474"/>
              <a:ext cx="63" cy="84"/>
            </a:xfrm>
            <a:custGeom>
              <a:avLst/>
              <a:gdLst>
                <a:gd name="T0" fmla="*/ 63 w 63"/>
                <a:gd name="T1" fmla="*/ 69 h 84"/>
                <a:gd name="T2" fmla="*/ 39 w 63"/>
                <a:gd name="T3" fmla="*/ 84 h 84"/>
                <a:gd name="T4" fmla="*/ 0 w 63"/>
                <a:gd name="T5" fmla="*/ 15 h 84"/>
                <a:gd name="T6" fmla="*/ 21 w 63"/>
                <a:gd name="T7" fmla="*/ 0 h 84"/>
                <a:gd name="T8" fmla="*/ 63 w 63"/>
                <a:gd name="T9" fmla="*/ 69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84"/>
                <a:gd name="T17" fmla="*/ 63 w 63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84">
                  <a:moveTo>
                    <a:pt x="63" y="69"/>
                  </a:moveTo>
                  <a:lnTo>
                    <a:pt x="39" y="84"/>
                  </a:lnTo>
                  <a:lnTo>
                    <a:pt x="0" y="15"/>
                  </a:lnTo>
                  <a:lnTo>
                    <a:pt x="21" y="0"/>
                  </a:lnTo>
                  <a:lnTo>
                    <a:pt x="6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1" name="Freeform 93"/>
            <p:cNvSpPr/>
            <p:nvPr/>
          </p:nvSpPr>
          <p:spPr bwMode="auto">
            <a:xfrm>
              <a:off x="4158" y="2082"/>
              <a:ext cx="85" cy="60"/>
            </a:xfrm>
            <a:custGeom>
              <a:avLst/>
              <a:gdLst>
                <a:gd name="T0" fmla="*/ 70 w 85"/>
                <a:gd name="T1" fmla="*/ 0 h 60"/>
                <a:gd name="T2" fmla="*/ 85 w 85"/>
                <a:gd name="T3" fmla="*/ 21 h 60"/>
                <a:gd name="T4" fmla="*/ 12 w 85"/>
                <a:gd name="T5" fmla="*/ 60 h 60"/>
                <a:gd name="T6" fmla="*/ 0 w 85"/>
                <a:gd name="T7" fmla="*/ 39 h 60"/>
                <a:gd name="T8" fmla="*/ 70 w 85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60"/>
                <a:gd name="T17" fmla="*/ 85 w 85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60">
                  <a:moveTo>
                    <a:pt x="70" y="0"/>
                  </a:moveTo>
                  <a:lnTo>
                    <a:pt x="85" y="21"/>
                  </a:lnTo>
                  <a:lnTo>
                    <a:pt x="12" y="60"/>
                  </a:lnTo>
                  <a:lnTo>
                    <a:pt x="0" y="3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2" name="Freeform 94"/>
            <p:cNvSpPr/>
            <p:nvPr/>
          </p:nvSpPr>
          <p:spPr bwMode="auto">
            <a:xfrm>
              <a:off x="4923" y="1649"/>
              <a:ext cx="85" cy="63"/>
            </a:xfrm>
            <a:custGeom>
              <a:avLst/>
              <a:gdLst>
                <a:gd name="T0" fmla="*/ 73 w 85"/>
                <a:gd name="T1" fmla="*/ 0 h 63"/>
                <a:gd name="T2" fmla="*/ 85 w 85"/>
                <a:gd name="T3" fmla="*/ 24 h 63"/>
                <a:gd name="T4" fmla="*/ 16 w 85"/>
                <a:gd name="T5" fmla="*/ 63 h 63"/>
                <a:gd name="T6" fmla="*/ 0 w 85"/>
                <a:gd name="T7" fmla="*/ 39 h 63"/>
                <a:gd name="T8" fmla="*/ 73 w 85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63"/>
                <a:gd name="T17" fmla="*/ 85 w 85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63">
                  <a:moveTo>
                    <a:pt x="73" y="0"/>
                  </a:moveTo>
                  <a:lnTo>
                    <a:pt x="85" y="24"/>
                  </a:lnTo>
                  <a:lnTo>
                    <a:pt x="16" y="63"/>
                  </a:lnTo>
                  <a:lnTo>
                    <a:pt x="0" y="39"/>
                  </a:ln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3" name="Freeform 95"/>
            <p:cNvSpPr/>
            <p:nvPr/>
          </p:nvSpPr>
          <p:spPr bwMode="auto">
            <a:xfrm>
              <a:off x="4785" y="1483"/>
              <a:ext cx="66" cy="84"/>
            </a:xfrm>
            <a:custGeom>
              <a:avLst/>
              <a:gdLst>
                <a:gd name="T0" fmla="*/ 45 w 66"/>
                <a:gd name="T1" fmla="*/ 0 h 84"/>
                <a:gd name="T2" fmla="*/ 66 w 66"/>
                <a:gd name="T3" fmla="*/ 15 h 84"/>
                <a:gd name="T4" fmla="*/ 24 w 66"/>
                <a:gd name="T5" fmla="*/ 84 h 84"/>
                <a:gd name="T6" fmla="*/ 0 w 66"/>
                <a:gd name="T7" fmla="*/ 69 h 84"/>
                <a:gd name="T8" fmla="*/ 45 w 66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84"/>
                <a:gd name="T17" fmla="*/ 66 w 6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84">
                  <a:moveTo>
                    <a:pt x="45" y="0"/>
                  </a:moveTo>
                  <a:lnTo>
                    <a:pt x="66" y="15"/>
                  </a:lnTo>
                  <a:lnTo>
                    <a:pt x="24" y="84"/>
                  </a:lnTo>
                  <a:lnTo>
                    <a:pt x="0" y="69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4" name="Freeform 96"/>
            <p:cNvSpPr/>
            <p:nvPr/>
          </p:nvSpPr>
          <p:spPr bwMode="auto">
            <a:xfrm>
              <a:off x="4526" y="1423"/>
              <a:ext cx="9" cy="36"/>
            </a:xfrm>
            <a:custGeom>
              <a:avLst/>
              <a:gdLst>
                <a:gd name="T0" fmla="*/ 9 w 9"/>
                <a:gd name="T1" fmla="*/ 36 h 36"/>
                <a:gd name="T2" fmla="*/ 0 w 9"/>
                <a:gd name="T3" fmla="*/ 36 h 36"/>
                <a:gd name="T4" fmla="*/ 0 w 9"/>
                <a:gd name="T5" fmla="*/ 3 h 36"/>
                <a:gd name="T6" fmla="*/ 9 w 9"/>
                <a:gd name="T7" fmla="*/ 0 h 36"/>
                <a:gd name="T8" fmla="*/ 9 w 9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6"/>
                <a:gd name="T17" fmla="*/ 9 w 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6">
                  <a:moveTo>
                    <a:pt x="9" y="36"/>
                  </a:moveTo>
                  <a:lnTo>
                    <a:pt x="0" y="36"/>
                  </a:lnTo>
                  <a:lnTo>
                    <a:pt x="0" y="3"/>
                  </a:lnTo>
                  <a:lnTo>
                    <a:pt x="9" y="0"/>
                  </a:lnTo>
                  <a:lnTo>
                    <a:pt x="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5" name="Freeform 97"/>
            <p:cNvSpPr/>
            <p:nvPr/>
          </p:nvSpPr>
          <p:spPr bwMode="auto">
            <a:xfrm>
              <a:off x="4460" y="1432"/>
              <a:ext cx="15" cy="36"/>
            </a:xfrm>
            <a:custGeom>
              <a:avLst/>
              <a:gdLst>
                <a:gd name="T0" fmla="*/ 15 w 15"/>
                <a:gd name="T1" fmla="*/ 33 h 36"/>
                <a:gd name="T2" fmla="*/ 6 w 15"/>
                <a:gd name="T3" fmla="*/ 36 h 36"/>
                <a:gd name="T4" fmla="*/ 0 w 15"/>
                <a:gd name="T5" fmla="*/ 3 h 36"/>
                <a:gd name="T6" fmla="*/ 9 w 15"/>
                <a:gd name="T7" fmla="*/ 0 h 36"/>
                <a:gd name="T8" fmla="*/ 15 w 15"/>
                <a:gd name="T9" fmla="*/ 33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6"/>
                <a:gd name="T17" fmla="*/ 15 w 15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6">
                  <a:moveTo>
                    <a:pt x="15" y="33"/>
                  </a:moveTo>
                  <a:lnTo>
                    <a:pt x="6" y="36"/>
                  </a:lnTo>
                  <a:lnTo>
                    <a:pt x="0" y="3"/>
                  </a:lnTo>
                  <a:lnTo>
                    <a:pt x="9" y="0"/>
                  </a:lnTo>
                  <a:lnTo>
                    <a:pt x="15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6" name="Freeform 98"/>
            <p:cNvSpPr/>
            <p:nvPr/>
          </p:nvSpPr>
          <p:spPr bwMode="auto">
            <a:xfrm>
              <a:off x="4396" y="1453"/>
              <a:ext cx="27" cy="36"/>
            </a:xfrm>
            <a:custGeom>
              <a:avLst/>
              <a:gdLst>
                <a:gd name="T0" fmla="*/ 27 w 27"/>
                <a:gd name="T1" fmla="*/ 30 h 36"/>
                <a:gd name="T2" fmla="*/ 18 w 27"/>
                <a:gd name="T3" fmla="*/ 36 h 36"/>
                <a:gd name="T4" fmla="*/ 0 w 27"/>
                <a:gd name="T5" fmla="*/ 3 h 36"/>
                <a:gd name="T6" fmla="*/ 12 w 27"/>
                <a:gd name="T7" fmla="*/ 0 h 36"/>
                <a:gd name="T8" fmla="*/ 27 w 27"/>
                <a:gd name="T9" fmla="*/ 3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6"/>
                <a:gd name="T17" fmla="*/ 27 w 2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6">
                  <a:moveTo>
                    <a:pt x="27" y="30"/>
                  </a:moveTo>
                  <a:lnTo>
                    <a:pt x="18" y="36"/>
                  </a:lnTo>
                  <a:lnTo>
                    <a:pt x="0" y="3"/>
                  </a:lnTo>
                  <a:lnTo>
                    <a:pt x="12" y="0"/>
                  </a:lnTo>
                  <a:lnTo>
                    <a:pt x="27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7" name="Freeform 99"/>
            <p:cNvSpPr/>
            <p:nvPr/>
          </p:nvSpPr>
          <p:spPr bwMode="auto">
            <a:xfrm>
              <a:off x="4758" y="1462"/>
              <a:ext cx="24" cy="36"/>
            </a:xfrm>
            <a:custGeom>
              <a:avLst/>
              <a:gdLst>
                <a:gd name="T0" fmla="*/ 9 w 24"/>
                <a:gd name="T1" fmla="*/ 36 h 36"/>
                <a:gd name="T2" fmla="*/ 0 w 24"/>
                <a:gd name="T3" fmla="*/ 33 h 36"/>
                <a:gd name="T4" fmla="*/ 15 w 24"/>
                <a:gd name="T5" fmla="*/ 0 h 36"/>
                <a:gd name="T6" fmla="*/ 24 w 24"/>
                <a:gd name="T7" fmla="*/ 6 h 36"/>
                <a:gd name="T8" fmla="*/ 9 w 24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6"/>
                <a:gd name="T17" fmla="*/ 24 w 2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6">
                  <a:moveTo>
                    <a:pt x="9" y="36"/>
                  </a:moveTo>
                  <a:lnTo>
                    <a:pt x="0" y="33"/>
                  </a:lnTo>
                  <a:lnTo>
                    <a:pt x="15" y="0"/>
                  </a:lnTo>
                  <a:lnTo>
                    <a:pt x="24" y="6"/>
                  </a:lnTo>
                  <a:lnTo>
                    <a:pt x="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8" name="Freeform 100"/>
            <p:cNvSpPr/>
            <p:nvPr/>
          </p:nvSpPr>
          <p:spPr bwMode="auto">
            <a:xfrm>
              <a:off x="4701" y="1438"/>
              <a:ext cx="21" cy="36"/>
            </a:xfrm>
            <a:custGeom>
              <a:avLst/>
              <a:gdLst>
                <a:gd name="T0" fmla="*/ 12 w 21"/>
                <a:gd name="T1" fmla="*/ 36 h 36"/>
                <a:gd name="T2" fmla="*/ 0 w 21"/>
                <a:gd name="T3" fmla="*/ 33 h 36"/>
                <a:gd name="T4" fmla="*/ 12 w 21"/>
                <a:gd name="T5" fmla="*/ 0 h 36"/>
                <a:gd name="T6" fmla="*/ 21 w 21"/>
                <a:gd name="T7" fmla="*/ 3 h 36"/>
                <a:gd name="T8" fmla="*/ 12 w 21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6"/>
                <a:gd name="T17" fmla="*/ 21 w 2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6">
                  <a:moveTo>
                    <a:pt x="12" y="36"/>
                  </a:moveTo>
                  <a:lnTo>
                    <a:pt x="0" y="33"/>
                  </a:lnTo>
                  <a:lnTo>
                    <a:pt x="12" y="0"/>
                  </a:lnTo>
                  <a:lnTo>
                    <a:pt x="21" y="3"/>
                  </a:lnTo>
                  <a:lnTo>
                    <a:pt x="1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69" name="Freeform 101"/>
            <p:cNvSpPr/>
            <p:nvPr/>
          </p:nvSpPr>
          <p:spPr bwMode="auto">
            <a:xfrm>
              <a:off x="4643" y="1423"/>
              <a:ext cx="15" cy="39"/>
            </a:xfrm>
            <a:custGeom>
              <a:avLst/>
              <a:gdLst>
                <a:gd name="T0" fmla="*/ 12 w 15"/>
                <a:gd name="T1" fmla="*/ 39 h 39"/>
                <a:gd name="T2" fmla="*/ 0 w 15"/>
                <a:gd name="T3" fmla="*/ 39 h 39"/>
                <a:gd name="T4" fmla="*/ 6 w 15"/>
                <a:gd name="T5" fmla="*/ 0 h 39"/>
                <a:gd name="T6" fmla="*/ 15 w 15"/>
                <a:gd name="T7" fmla="*/ 0 h 39"/>
                <a:gd name="T8" fmla="*/ 12 w 15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9"/>
                <a:gd name="T17" fmla="*/ 15 w 15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9">
                  <a:moveTo>
                    <a:pt x="12" y="39"/>
                  </a:moveTo>
                  <a:lnTo>
                    <a:pt x="0" y="39"/>
                  </a:lnTo>
                  <a:lnTo>
                    <a:pt x="6" y="0"/>
                  </a:lnTo>
                  <a:lnTo>
                    <a:pt x="15" y="0"/>
                  </a:lnTo>
                  <a:lnTo>
                    <a:pt x="1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0" name="Freeform 102"/>
            <p:cNvSpPr/>
            <p:nvPr/>
          </p:nvSpPr>
          <p:spPr bwMode="auto">
            <a:xfrm>
              <a:off x="4932" y="1619"/>
              <a:ext cx="37" cy="27"/>
            </a:xfrm>
            <a:custGeom>
              <a:avLst/>
              <a:gdLst>
                <a:gd name="T0" fmla="*/ 7 w 37"/>
                <a:gd name="T1" fmla="*/ 27 h 27"/>
                <a:gd name="T2" fmla="*/ 0 w 37"/>
                <a:gd name="T3" fmla="*/ 18 h 27"/>
                <a:gd name="T4" fmla="*/ 31 w 37"/>
                <a:gd name="T5" fmla="*/ 0 h 27"/>
                <a:gd name="T6" fmla="*/ 37 w 37"/>
                <a:gd name="T7" fmla="*/ 9 h 27"/>
                <a:gd name="T8" fmla="*/ 7 w 37"/>
                <a:gd name="T9" fmla="*/ 27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7"/>
                <a:gd name="T17" fmla="*/ 37 w 3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7">
                  <a:moveTo>
                    <a:pt x="7" y="27"/>
                  </a:moveTo>
                  <a:lnTo>
                    <a:pt x="0" y="18"/>
                  </a:lnTo>
                  <a:lnTo>
                    <a:pt x="31" y="0"/>
                  </a:lnTo>
                  <a:lnTo>
                    <a:pt x="37" y="9"/>
                  </a:lnTo>
                  <a:lnTo>
                    <a:pt x="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1" name="Freeform 103"/>
            <p:cNvSpPr/>
            <p:nvPr/>
          </p:nvSpPr>
          <p:spPr bwMode="auto">
            <a:xfrm>
              <a:off x="4896" y="1564"/>
              <a:ext cx="36" cy="34"/>
            </a:xfrm>
            <a:custGeom>
              <a:avLst/>
              <a:gdLst>
                <a:gd name="T0" fmla="*/ 9 w 36"/>
                <a:gd name="T1" fmla="*/ 34 h 34"/>
                <a:gd name="T2" fmla="*/ 0 w 36"/>
                <a:gd name="T3" fmla="*/ 25 h 34"/>
                <a:gd name="T4" fmla="*/ 27 w 36"/>
                <a:gd name="T5" fmla="*/ 0 h 34"/>
                <a:gd name="T6" fmla="*/ 36 w 36"/>
                <a:gd name="T7" fmla="*/ 9 h 34"/>
                <a:gd name="T8" fmla="*/ 9 w 36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4"/>
                <a:gd name="T17" fmla="*/ 36 w 3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4">
                  <a:moveTo>
                    <a:pt x="9" y="34"/>
                  </a:moveTo>
                  <a:lnTo>
                    <a:pt x="0" y="25"/>
                  </a:lnTo>
                  <a:lnTo>
                    <a:pt x="27" y="0"/>
                  </a:lnTo>
                  <a:lnTo>
                    <a:pt x="36" y="9"/>
                  </a:lnTo>
                  <a:lnTo>
                    <a:pt x="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2" name="Freeform 104"/>
            <p:cNvSpPr/>
            <p:nvPr/>
          </p:nvSpPr>
          <p:spPr bwMode="auto">
            <a:xfrm>
              <a:off x="4854" y="1522"/>
              <a:ext cx="30" cy="36"/>
            </a:xfrm>
            <a:custGeom>
              <a:avLst/>
              <a:gdLst>
                <a:gd name="T0" fmla="*/ 9 w 30"/>
                <a:gd name="T1" fmla="*/ 36 h 36"/>
                <a:gd name="T2" fmla="*/ 0 w 30"/>
                <a:gd name="T3" fmla="*/ 30 h 36"/>
                <a:gd name="T4" fmla="*/ 24 w 30"/>
                <a:gd name="T5" fmla="*/ 0 h 36"/>
                <a:gd name="T6" fmla="*/ 30 w 30"/>
                <a:gd name="T7" fmla="*/ 6 h 36"/>
                <a:gd name="T8" fmla="*/ 9 w 30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6"/>
                <a:gd name="T17" fmla="*/ 30 w 3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6">
                  <a:moveTo>
                    <a:pt x="9" y="36"/>
                  </a:moveTo>
                  <a:lnTo>
                    <a:pt x="0" y="3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3" name="Freeform 105"/>
            <p:cNvSpPr/>
            <p:nvPr/>
          </p:nvSpPr>
          <p:spPr bwMode="auto">
            <a:xfrm>
              <a:off x="5020" y="1838"/>
              <a:ext cx="33" cy="15"/>
            </a:xfrm>
            <a:custGeom>
              <a:avLst/>
              <a:gdLst>
                <a:gd name="T0" fmla="*/ 0 w 33"/>
                <a:gd name="T1" fmla="*/ 15 h 15"/>
                <a:gd name="T2" fmla="*/ 0 w 33"/>
                <a:gd name="T3" fmla="*/ 6 h 15"/>
                <a:gd name="T4" fmla="*/ 33 w 33"/>
                <a:gd name="T5" fmla="*/ 0 h 15"/>
                <a:gd name="T6" fmla="*/ 33 w 33"/>
                <a:gd name="T7" fmla="*/ 12 h 15"/>
                <a:gd name="T8" fmla="*/ 0 w 33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5"/>
                <a:gd name="T17" fmla="*/ 33 w 3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5">
                  <a:moveTo>
                    <a:pt x="0" y="15"/>
                  </a:moveTo>
                  <a:lnTo>
                    <a:pt x="0" y="6"/>
                  </a:lnTo>
                  <a:lnTo>
                    <a:pt x="33" y="0"/>
                  </a:lnTo>
                  <a:lnTo>
                    <a:pt x="33" y="1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4" name="Freeform 106"/>
            <p:cNvSpPr/>
            <p:nvPr/>
          </p:nvSpPr>
          <p:spPr bwMode="auto">
            <a:xfrm>
              <a:off x="5008" y="1772"/>
              <a:ext cx="36" cy="21"/>
            </a:xfrm>
            <a:custGeom>
              <a:avLst/>
              <a:gdLst>
                <a:gd name="T0" fmla="*/ 3 w 36"/>
                <a:gd name="T1" fmla="*/ 21 h 21"/>
                <a:gd name="T2" fmla="*/ 0 w 36"/>
                <a:gd name="T3" fmla="*/ 9 h 21"/>
                <a:gd name="T4" fmla="*/ 33 w 36"/>
                <a:gd name="T5" fmla="*/ 0 h 21"/>
                <a:gd name="T6" fmla="*/ 36 w 36"/>
                <a:gd name="T7" fmla="*/ 12 h 21"/>
                <a:gd name="T8" fmla="*/ 3 w 36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3" y="21"/>
                  </a:moveTo>
                  <a:lnTo>
                    <a:pt x="0" y="9"/>
                  </a:lnTo>
                  <a:lnTo>
                    <a:pt x="33" y="0"/>
                  </a:lnTo>
                  <a:lnTo>
                    <a:pt x="36" y="12"/>
                  </a:lnTo>
                  <a:lnTo>
                    <a:pt x="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5" name="Freeform 107"/>
            <p:cNvSpPr/>
            <p:nvPr/>
          </p:nvSpPr>
          <p:spPr bwMode="auto">
            <a:xfrm>
              <a:off x="4984" y="1712"/>
              <a:ext cx="39" cy="27"/>
            </a:xfrm>
            <a:custGeom>
              <a:avLst/>
              <a:gdLst>
                <a:gd name="T0" fmla="*/ 6 w 39"/>
                <a:gd name="T1" fmla="*/ 27 h 27"/>
                <a:gd name="T2" fmla="*/ 0 w 39"/>
                <a:gd name="T3" fmla="*/ 18 h 27"/>
                <a:gd name="T4" fmla="*/ 33 w 39"/>
                <a:gd name="T5" fmla="*/ 0 h 27"/>
                <a:gd name="T6" fmla="*/ 39 w 39"/>
                <a:gd name="T7" fmla="*/ 9 h 27"/>
                <a:gd name="T8" fmla="*/ 6 w 39"/>
                <a:gd name="T9" fmla="*/ 27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7"/>
                <a:gd name="T17" fmla="*/ 39 w 3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7">
                  <a:moveTo>
                    <a:pt x="6" y="27"/>
                  </a:moveTo>
                  <a:lnTo>
                    <a:pt x="0" y="18"/>
                  </a:lnTo>
                  <a:lnTo>
                    <a:pt x="33" y="0"/>
                  </a:lnTo>
                  <a:lnTo>
                    <a:pt x="39" y="9"/>
                  </a:ln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6" name="Freeform 108"/>
            <p:cNvSpPr/>
            <p:nvPr/>
          </p:nvSpPr>
          <p:spPr bwMode="auto">
            <a:xfrm>
              <a:off x="4984" y="2067"/>
              <a:ext cx="33" cy="24"/>
            </a:xfrm>
            <a:custGeom>
              <a:avLst/>
              <a:gdLst>
                <a:gd name="T0" fmla="*/ 0 w 33"/>
                <a:gd name="T1" fmla="*/ 9 h 24"/>
                <a:gd name="T2" fmla="*/ 3 w 33"/>
                <a:gd name="T3" fmla="*/ 0 h 24"/>
                <a:gd name="T4" fmla="*/ 33 w 33"/>
                <a:gd name="T5" fmla="*/ 15 h 24"/>
                <a:gd name="T6" fmla="*/ 30 w 33"/>
                <a:gd name="T7" fmla="*/ 24 h 24"/>
                <a:gd name="T8" fmla="*/ 0 w 33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4"/>
                <a:gd name="T17" fmla="*/ 33 w 3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4">
                  <a:moveTo>
                    <a:pt x="0" y="9"/>
                  </a:moveTo>
                  <a:lnTo>
                    <a:pt x="3" y="0"/>
                  </a:lnTo>
                  <a:lnTo>
                    <a:pt x="33" y="15"/>
                  </a:lnTo>
                  <a:lnTo>
                    <a:pt x="30" y="24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7" name="Freeform 109"/>
            <p:cNvSpPr/>
            <p:nvPr/>
          </p:nvSpPr>
          <p:spPr bwMode="auto">
            <a:xfrm>
              <a:off x="5008" y="2010"/>
              <a:ext cx="39" cy="21"/>
            </a:xfrm>
            <a:custGeom>
              <a:avLst/>
              <a:gdLst>
                <a:gd name="T0" fmla="*/ 0 w 39"/>
                <a:gd name="T1" fmla="*/ 12 h 21"/>
                <a:gd name="T2" fmla="*/ 3 w 39"/>
                <a:gd name="T3" fmla="*/ 0 h 21"/>
                <a:gd name="T4" fmla="*/ 39 w 39"/>
                <a:gd name="T5" fmla="*/ 12 h 21"/>
                <a:gd name="T6" fmla="*/ 33 w 39"/>
                <a:gd name="T7" fmla="*/ 21 h 21"/>
                <a:gd name="T8" fmla="*/ 0 w 39"/>
                <a:gd name="T9" fmla="*/ 12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0" y="12"/>
                  </a:moveTo>
                  <a:lnTo>
                    <a:pt x="3" y="0"/>
                  </a:lnTo>
                  <a:lnTo>
                    <a:pt x="39" y="12"/>
                  </a:lnTo>
                  <a:lnTo>
                    <a:pt x="33" y="21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8" name="Freeform 110"/>
            <p:cNvSpPr/>
            <p:nvPr/>
          </p:nvSpPr>
          <p:spPr bwMode="auto">
            <a:xfrm>
              <a:off x="5023" y="1956"/>
              <a:ext cx="36" cy="15"/>
            </a:xfrm>
            <a:custGeom>
              <a:avLst/>
              <a:gdLst>
                <a:gd name="T0" fmla="*/ 0 w 36"/>
                <a:gd name="T1" fmla="*/ 9 h 15"/>
                <a:gd name="T2" fmla="*/ 0 w 36"/>
                <a:gd name="T3" fmla="*/ 0 h 15"/>
                <a:gd name="T4" fmla="*/ 36 w 36"/>
                <a:gd name="T5" fmla="*/ 3 h 15"/>
                <a:gd name="T6" fmla="*/ 36 w 36"/>
                <a:gd name="T7" fmla="*/ 15 h 15"/>
                <a:gd name="T8" fmla="*/ 0 w 36"/>
                <a:gd name="T9" fmla="*/ 9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5"/>
                <a:gd name="T17" fmla="*/ 36 w 3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5">
                  <a:moveTo>
                    <a:pt x="0" y="9"/>
                  </a:moveTo>
                  <a:lnTo>
                    <a:pt x="0" y="0"/>
                  </a:lnTo>
                  <a:lnTo>
                    <a:pt x="36" y="3"/>
                  </a:lnTo>
                  <a:lnTo>
                    <a:pt x="36" y="15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79" name="Freeform 111"/>
            <p:cNvSpPr/>
            <p:nvPr/>
          </p:nvSpPr>
          <p:spPr bwMode="auto">
            <a:xfrm>
              <a:off x="4119" y="1950"/>
              <a:ext cx="36" cy="15"/>
            </a:xfrm>
            <a:custGeom>
              <a:avLst/>
              <a:gdLst>
                <a:gd name="T0" fmla="*/ 33 w 36"/>
                <a:gd name="T1" fmla="*/ 0 h 15"/>
                <a:gd name="T2" fmla="*/ 36 w 36"/>
                <a:gd name="T3" fmla="*/ 12 h 15"/>
                <a:gd name="T4" fmla="*/ 0 w 36"/>
                <a:gd name="T5" fmla="*/ 15 h 15"/>
                <a:gd name="T6" fmla="*/ 0 w 36"/>
                <a:gd name="T7" fmla="*/ 3 h 15"/>
                <a:gd name="T8" fmla="*/ 33 w 3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5"/>
                <a:gd name="T17" fmla="*/ 36 w 3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5">
                  <a:moveTo>
                    <a:pt x="33" y="0"/>
                  </a:moveTo>
                  <a:lnTo>
                    <a:pt x="36" y="12"/>
                  </a:lnTo>
                  <a:lnTo>
                    <a:pt x="0" y="15"/>
                  </a:lnTo>
                  <a:lnTo>
                    <a:pt x="0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80" name="Freeform 112"/>
            <p:cNvSpPr/>
            <p:nvPr/>
          </p:nvSpPr>
          <p:spPr bwMode="auto">
            <a:xfrm>
              <a:off x="4125" y="2010"/>
              <a:ext cx="39" cy="18"/>
            </a:xfrm>
            <a:custGeom>
              <a:avLst/>
              <a:gdLst>
                <a:gd name="T0" fmla="*/ 36 w 39"/>
                <a:gd name="T1" fmla="*/ 0 h 18"/>
                <a:gd name="T2" fmla="*/ 39 w 39"/>
                <a:gd name="T3" fmla="*/ 12 h 18"/>
                <a:gd name="T4" fmla="*/ 3 w 39"/>
                <a:gd name="T5" fmla="*/ 18 h 18"/>
                <a:gd name="T6" fmla="*/ 0 w 39"/>
                <a:gd name="T7" fmla="*/ 9 h 18"/>
                <a:gd name="T8" fmla="*/ 36 w 3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18"/>
                <a:gd name="T17" fmla="*/ 39 w 3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18">
                  <a:moveTo>
                    <a:pt x="36" y="0"/>
                  </a:moveTo>
                  <a:lnTo>
                    <a:pt x="39" y="12"/>
                  </a:lnTo>
                  <a:lnTo>
                    <a:pt x="3" y="18"/>
                  </a:lnTo>
                  <a:lnTo>
                    <a:pt x="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81" name="Freeform 113"/>
            <p:cNvSpPr/>
            <p:nvPr/>
          </p:nvSpPr>
          <p:spPr bwMode="auto">
            <a:xfrm>
              <a:off x="4146" y="2064"/>
              <a:ext cx="37" cy="27"/>
            </a:xfrm>
            <a:custGeom>
              <a:avLst/>
              <a:gdLst>
                <a:gd name="T0" fmla="*/ 34 w 37"/>
                <a:gd name="T1" fmla="*/ 0 h 27"/>
                <a:gd name="T2" fmla="*/ 37 w 37"/>
                <a:gd name="T3" fmla="*/ 9 h 27"/>
                <a:gd name="T4" fmla="*/ 3 w 37"/>
                <a:gd name="T5" fmla="*/ 27 h 27"/>
                <a:gd name="T6" fmla="*/ 0 w 37"/>
                <a:gd name="T7" fmla="*/ 18 h 27"/>
                <a:gd name="T8" fmla="*/ 34 w 37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7"/>
                <a:gd name="T17" fmla="*/ 37 w 3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7">
                  <a:moveTo>
                    <a:pt x="34" y="0"/>
                  </a:moveTo>
                  <a:lnTo>
                    <a:pt x="37" y="9"/>
                  </a:lnTo>
                  <a:lnTo>
                    <a:pt x="3" y="27"/>
                  </a:lnTo>
                  <a:lnTo>
                    <a:pt x="0" y="1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82" name="Freeform 114"/>
            <p:cNvSpPr/>
            <p:nvPr/>
          </p:nvSpPr>
          <p:spPr bwMode="auto">
            <a:xfrm>
              <a:off x="4140" y="1718"/>
              <a:ext cx="36" cy="21"/>
            </a:xfrm>
            <a:custGeom>
              <a:avLst/>
              <a:gdLst>
                <a:gd name="T0" fmla="*/ 36 w 36"/>
                <a:gd name="T1" fmla="*/ 12 h 21"/>
                <a:gd name="T2" fmla="*/ 33 w 36"/>
                <a:gd name="T3" fmla="*/ 21 h 21"/>
                <a:gd name="T4" fmla="*/ 0 w 36"/>
                <a:gd name="T5" fmla="*/ 9 h 21"/>
                <a:gd name="T6" fmla="*/ 3 w 36"/>
                <a:gd name="T7" fmla="*/ 0 h 21"/>
                <a:gd name="T8" fmla="*/ 36 w 36"/>
                <a:gd name="T9" fmla="*/ 12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36" y="12"/>
                  </a:moveTo>
                  <a:lnTo>
                    <a:pt x="33" y="21"/>
                  </a:lnTo>
                  <a:lnTo>
                    <a:pt x="0" y="9"/>
                  </a:lnTo>
                  <a:lnTo>
                    <a:pt x="3" y="0"/>
                  </a:ln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83" name="Freeform 115"/>
            <p:cNvSpPr/>
            <p:nvPr/>
          </p:nvSpPr>
          <p:spPr bwMode="auto">
            <a:xfrm>
              <a:off x="4119" y="1781"/>
              <a:ext cx="39" cy="18"/>
            </a:xfrm>
            <a:custGeom>
              <a:avLst/>
              <a:gdLst>
                <a:gd name="T0" fmla="*/ 39 w 39"/>
                <a:gd name="T1" fmla="*/ 6 h 18"/>
                <a:gd name="T2" fmla="*/ 36 w 39"/>
                <a:gd name="T3" fmla="*/ 18 h 18"/>
                <a:gd name="T4" fmla="*/ 0 w 39"/>
                <a:gd name="T5" fmla="*/ 9 h 18"/>
                <a:gd name="T6" fmla="*/ 3 w 39"/>
                <a:gd name="T7" fmla="*/ 0 h 18"/>
                <a:gd name="T8" fmla="*/ 39 w 39"/>
                <a:gd name="T9" fmla="*/ 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18"/>
                <a:gd name="T17" fmla="*/ 39 w 3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18">
                  <a:moveTo>
                    <a:pt x="39" y="6"/>
                  </a:moveTo>
                  <a:lnTo>
                    <a:pt x="36" y="18"/>
                  </a:lnTo>
                  <a:lnTo>
                    <a:pt x="0" y="9"/>
                  </a:lnTo>
                  <a:lnTo>
                    <a:pt x="3" y="0"/>
                  </a:lnTo>
                  <a:lnTo>
                    <a:pt x="3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84" name="Freeform 116"/>
            <p:cNvSpPr/>
            <p:nvPr/>
          </p:nvSpPr>
          <p:spPr bwMode="auto">
            <a:xfrm>
              <a:off x="4113" y="1844"/>
              <a:ext cx="39" cy="12"/>
            </a:xfrm>
            <a:custGeom>
              <a:avLst/>
              <a:gdLst>
                <a:gd name="T0" fmla="*/ 39 w 39"/>
                <a:gd name="T1" fmla="*/ 0 h 12"/>
                <a:gd name="T2" fmla="*/ 39 w 39"/>
                <a:gd name="T3" fmla="*/ 9 h 12"/>
                <a:gd name="T4" fmla="*/ 0 w 39"/>
                <a:gd name="T5" fmla="*/ 12 h 12"/>
                <a:gd name="T6" fmla="*/ 0 w 39"/>
                <a:gd name="T7" fmla="*/ 0 h 12"/>
                <a:gd name="T8" fmla="*/ 39 w 3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12"/>
                <a:gd name="T17" fmla="*/ 39 w 39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12">
                  <a:moveTo>
                    <a:pt x="39" y="0"/>
                  </a:moveTo>
                  <a:lnTo>
                    <a:pt x="39" y="9"/>
                  </a:lnTo>
                  <a:lnTo>
                    <a:pt x="0" y="12"/>
                  </a:lnTo>
                  <a:lnTo>
                    <a:pt x="0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85" name="Freeform 117"/>
            <p:cNvSpPr/>
            <p:nvPr/>
          </p:nvSpPr>
          <p:spPr bwMode="auto">
            <a:xfrm>
              <a:off x="4285" y="1519"/>
              <a:ext cx="27" cy="36"/>
            </a:xfrm>
            <a:custGeom>
              <a:avLst/>
              <a:gdLst>
                <a:gd name="T0" fmla="*/ 27 w 27"/>
                <a:gd name="T1" fmla="*/ 30 h 36"/>
                <a:gd name="T2" fmla="*/ 18 w 27"/>
                <a:gd name="T3" fmla="*/ 36 h 36"/>
                <a:gd name="T4" fmla="*/ 0 w 27"/>
                <a:gd name="T5" fmla="*/ 6 h 36"/>
                <a:gd name="T6" fmla="*/ 9 w 27"/>
                <a:gd name="T7" fmla="*/ 0 h 36"/>
                <a:gd name="T8" fmla="*/ 27 w 27"/>
                <a:gd name="T9" fmla="*/ 3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6"/>
                <a:gd name="T17" fmla="*/ 27 w 2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6">
                  <a:moveTo>
                    <a:pt x="27" y="30"/>
                  </a:moveTo>
                  <a:lnTo>
                    <a:pt x="18" y="36"/>
                  </a:lnTo>
                  <a:lnTo>
                    <a:pt x="0" y="6"/>
                  </a:lnTo>
                  <a:lnTo>
                    <a:pt x="9" y="0"/>
                  </a:lnTo>
                  <a:lnTo>
                    <a:pt x="27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86" name="Freeform 118"/>
            <p:cNvSpPr/>
            <p:nvPr/>
          </p:nvSpPr>
          <p:spPr bwMode="auto">
            <a:xfrm>
              <a:off x="4231" y="1561"/>
              <a:ext cx="33" cy="34"/>
            </a:xfrm>
            <a:custGeom>
              <a:avLst/>
              <a:gdLst>
                <a:gd name="T0" fmla="*/ 33 w 33"/>
                <a:gd name="T1" fmla="*/ 25 h 34"/>
                <a:gd name="T2" fmla="*/ 24 w 33"/>
                <a:gd name="T3" fmla="*/ 34 h 34"/>
                <a:gd name="T4" fmla="*/ 0 w 33"/>
                <a:gd name="T5" fmla="*/ 6 h 34"/>
                <a:gd name="T6" fmla="*/ 9 w 33"/>
                <a:gd name="T7" fmla="*/ 0 h 34"/>
                <a:gd name="T8" fmla="*/ 33 w 33"/>
                <a:gd name="T9" fmla="*/ 2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33" y="25"/>
                  </a:moveTo>
                  <a:lnTo>
                    <a:pt x="24" y="34"/>
                  </a:lnTo>
                  <a:lnTo>
                    <a:pt x="0" y="6"/>
                  </a:lnTo>
                  <a:lnTo>
                    <a:pt x="9" y="0"/>
                  </a:lnTo>
                  <a:lnTo>
                    <a:pt x="33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87" name="Freeform 119"/>
            <p:cNvSpPr/>
            <p:nvPr/>
          </p:nvSpPr>
          <p:spPr bwMode="auto">
            <a:xfrm>
              <a:off x="4189" y="1607"/>
              <a:ext cx="39" cy="30"/>
            </a:xfrm>
            <a:custGeom>
              <a:avLst/>
              <a:gdLst>
                <a:gd name="T0" fmla="*/ 39 w 39"/>
                <a:gd name="T1" fmla="*/ 24 h 30"/>
                <a:gd name="T2" fmla="*/ 33 w 39"/>
                <a:gd name="T3" fmla="*/ 30 h 30"/>
                <a:gd name="T4" fmla="*/ 0 w 39"/>
                <a:gd name="T5" fmla="*/ 9 h 30"/>
                <a:gd name="T6" fmla="*/ 6 w 39"/>
                <a:gd name="T7" fmla="*/ 0 h 30"/>
                <a:gd name="T8" fmla="*/ 39 w 39"/>
                <a:gd name="T9" fmla="*/ 24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0"/>
                <a:gd name="T17" fmla="*/ 39 w 3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0">
                  <a:moveTo>
                    <a:pt x="39" y="24"/>
                  </a:moveTo>
                  <a:lnTo>
                    <a:pt x="33" y="30"/>
                  </a:lnTo>
                  <a:lnTo>
                    <a:pt x="0" y="9"/>
                  </a:lnTo>
                  <a:lnTo>
                    <a:pt x="6" y="0"/>
                  </a:ln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</p:grpSp>
      <p:sp>
        <p:nvSpPr>
          <p:cNvPr id="88" name="Rectangle 27"/>
          <p:cNvSpPr>
            <a:spLocks noChangeArrowheads="1"/>
          </p:cNvSpPr>
          <p:nvPr/>
        </p:nvSpPr>
        <p:spPr bwMode="auto">
          <a:xfrm>
            <a:off x="2445699" y="4321536"/>
            <a:ext cx="1620000" cy="438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9pPr>
          </a:lstStyle>
          <a:p>
            <a:endParaRPr lang="nb-NO" altLang="id-ID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89" name="Rectangle 28"/>
          <p:cNvSpPr>
            <a:spLocks noChangeArrowheads="1"/>
          </p:cNvSpPr>
          <p:nvPr/>
        </p:nvSpPr>
        <p:spPr bwMode="auto">
          <a:xfrm>
            <a:off x="5072369" y="4321536"/>
            <a:ext cx="2030411" cy="4381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9pPr>
          </a:lstStyle>
          <a:p>
            <a:endParaRPr lang="nb-NO" altLang="id-ID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90" name="Rectangle 29"/>
          <p:cNvSpPr>
            <a:spLocks noChangeArrowheads="1"/>
          </p:cNvSpPr>
          <p:nvPr/>
        </p:nvSpPr>
        <p:spPr bwMode="auto">
          <a:xfrm>
            <a:off x="8018731" y="4319622"/>
            <a:ext cx="1620000" cy="438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9pPr>
          </a:lstStyle>
          <a:p>
            <a:endParaRPr lang="nb-NO" altLang="id-ID">
              <a:solidFill>
                <a:schemeClr val="accent4"/>
              </a:solidFill>
              <a:latin typeface="+mn-lt"/>
            </a:endParaRPr>
          </a:p>
        </p:txBody>
      </p:sp>
      <p:grpSp>
        <p:nvGrpSpPr>
          <p:cNvPr id="91" name="Group 11"/>
          <p:cNvGrpSpPr/>
          <p:nvPr/>
        </p:nvGrpSpPr>
        <p:grpSpPr bwMode="auto">
          <a:xfrm rot="21226847">
            <a:off x="2832140" y="2643318"/>
            <a:ext cx="620712" cy="839788"/>
            <a:chOff x="1317" y="1522"/>
            <a:chExt cx="790" cy="1036"/>
          </a:xfrm>
          <a:solidFill>
            <a:schemeClr val="accent2"/>
          </a:solidFill>
        </p:grpSpPr>
        <p:sp>
          <p:nvSpPr>
            <p:cNvPr id="92" name="Freeform 12"/>
            <p:cNvSpPr/>
            <p:nvPr/>
          </p:nvSpPr>
          <p:spPr bwMode="auto">
            <a:xfrm>
              <a:off x="1317" y="1522"/>
              <a:ext cx="790" cy="1036"/>
            </a:xfrm>
            <a:custGeom>
              <a:avLst/>
              <a:gdLst>
                <a:gd name="T0" fmla="*/ 790 w 790"/>
                <a:gd name="T1" fmla="*/ 984 h 1036"/>
                <a:gd name="T2" fmla="*/ 724 w 790"/>
                <a:gd name="T3" fmla="*/ 1036 h 1036"/>
                <a:gd name="T4" fmla="*/ 0 w 790"/>
                <a:gd name="T5" fmla="*/ 14 h 1036"/>
                <a:gd name="T6" fmla="*/ 12 w 790"/>
                <a:gd name="T7" fmla="*/ 0 h 1036"/>
                <a:gd name="T8" fmla="*/ 790 w 790"/>
                <a:gd name="T9" fmla="*/ 984 h 10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0"/>
                <a:gd name="T16" fmla="*/ 0 h 1036"/>
                <a:gd name="T17" fmla="*/ 790 w 790"/>
                <a:gd name="T18" fmla="*/ 1036 h 10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0" h="1036">
                  <a:moveTo>
                    <a:pt x="790" y="984"/>
                  </a:moveTo>
                  <a:lnTo>
                    <a:pt x="724" y="1036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790" y="9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93" name="Oval 13"/>
            <p:cNvSpPr>
              <a:spLocks noChangeArrowheads="1"/>
            </p:cNvSpPr>
            <p:nvPr/>
          </p:nvSpPr>
          <p:spPr bwMode="auto">
            <a:xfrm>
              <a:off x="1680" y="2072"/>
              <a:ext cx="350" cy="3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</p:grpSp>
      <p:grpSp>
        <p:nvGrpSpPr>
          <p:cNvPr id="94" name="Group 94"/>
          <p:cNvGrpSpPr/>
          <p:nvPr/>
        </p:nvGrpSpPr>
        <p:grpSpPr bwMode="auto">
          <a:xfrm rot="2100000">
            <a:off x="8534044" y="2555581"/>
            <a:ext cx="620712" cy="839788"/>
            <a:chOff x="1317" y="1522"/>
            <a:chExt cx="790" cy="103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95" name="Freeform 15"/>
            <p:cNvSpPr/>
            <p:nvPr/>
          </p:nvSpPr>
          <p:spPr bwMode="auto">
            <a:xfrm>
              <a:off x="1317" y="1522"/>
              <a:ext cx="790" cy="1036"/>
            </a:xfrm>
            <a:custGeom>
              <a:avLst/>
              <a:gdLst>
                <a:gd name="T0" fmla="*/ 790 w 790"/>
                <a:gd name="T1" fmla="*/ 984 h 1036"/>
                <a:gd name="T2" fmla="*/ 724 w 790"/>
                <a:gd name="T3" fmla="*/ 1036 h 1036"/>
                <a:gd name="T4" fmla="*/ 0 w 790"/>
                <a:gd name="T5" fmla="*/ 14 h 1036"/>
                <a:gd name="T6" fmla="*/ 12 w 790"/>
                <a:gd name="T7" fmla="*/ 0 h 1036"/>
                <a:gd name="T8" fmla="*/ 790 w 790"/>
                <a:gd name="T9" fmla="*/ 984 h 10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0"/>
                <a:gd name="T16" fmla="*/ 0 h 1036"/>
                <a:gd name="T17" fmla="*/ 790 w 790"/>
                <a:gd name="T18" fmla="*/ 1036 h 10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0" h="1036">
                  <a:moveTo>
                    <a:pt x="790" y="984"/>
                  </a:moveTo>
                  <a:lnTo>
                    <a:pt x="724" y="1036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790" y="9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96" name="Oval 16"/>
            <p:cNvSpPr>
              <a:spLocks noChangeArrowheads="1"/>
            </p:cNvSpPr>
            <p:nvPr/>
          </p:nvSpPr>
          <p:spPr bwMode="auto">
            <a:xfrm>
              <a:off x="1680" y="2072"/>
              <a:ext cx="350" cy="3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</p:grpSp>
      <p:grpSp>
        <p:nvGrpSpPr>
          <p:cNvPr id="97" name="Group 8"/>
          <p:cNvGrpSpPr/>
          <p:nvPr/>
        </p:nvGrpSpPr>
        <p:grpSpPr bwMode="auto">
          <a:xfrm rot="8491250">
            <a:off x="5914162" y="2316097"/>
            <a:ext cx="949325" cy="1246187"/>
            <a:chOff x="1317" y="1522"/>
            <a:chExt cx="790" cy="103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8" name="Freeform 9"/>
            <p:cNvSpPr/>
            <p:nvPr/>
          </p:nvSpPr>
          <p:spPr bwMode="auto">
            <a:xfrm>
              <a:off x="1317" y="1522"/>
              <a:ext cx="790" cy="1036"/>
            </a:xfrm>
            <a:custGeom>
              <a:avLst/>
              <a:gdLst>
                <a:gd name="T0" fmla="*/ 790 w 790"/>
                <a:gd name="T1" fmla="*/ 984 h 1036"/>
                <a:gd name="T2" fmla="*/ 724 w 790"/>
                <a:gd name="T3" fmla="*/ 1036 h 1036"/>
                <a:gd name="T4" fmla="*/ 0 w 790"/>
                <a:gd name="T5" fmla="*/ 14 h 1036"/>
                <a:gd name="T6" fmla="*/ 12 w 790"/>
                <a:gd name="T7" fmla="*/ 0 h 1036"/>
                <a:gd name="T8" fmla="*/ 790 w 790"/>
                <a:gd name="T9" fmla="*/ 984 h 10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0"/>
                <a:gd name="T16" fmla="*/ 0 h 1036"/>
                <a:gd name="T17" fmla="*/ 790 w 790"/>
                <a:gd name="T18" fmla="*/ 1036 h 10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0" h="1036">
                  <a:moveTo>
                    <a:pt x="790" y="984"/>
                  </a:moveTo>
                  <a:lnTo>
                    <a:pt x="724" y="1036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790" y="9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99" name="Oval 10"/>
            <p:cNvSpPr>
              <a:spLocks noChangeArrowheads="1"/>
            </p:cNvSpPr>
            <p:nvPr/>
          </p:nvSpPr>
          <p:spPr bwMode="auto">
            <a:xfrm>
              <a:off x="1680" y="2072"/>
              <a:ext cx="350" cy="3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-Compressed" pitchFamily="64" charset="0"/>
                  <a:ea typeface="MS PGothic" panose="020B0600070205080204" pitchFamily="34" charset="-128"/>
                </a:defRPr>
              </a:lvl9pPr>
            </a:lstStyle>
            <a:p>
              <a:endParaRPr lang="nb-NO" altLang="id-ID">
                <a:solidFill>
                  <a:schemeClr val="accent4"/>
                </a:solidFill>
                <a:latin typeface="+mn-lt"/>
              </a:endParaRPr>
            </a:p>
          </p:txBody>
        </p:sp>
      </p:grpSp>
      <p:sp>
        <p:nvSpPr>
          <p:cNvPr id="100" name="Rectangle 21"/>
          <p:cNvSpPr>
            <a:spLocks noChangeArrowheads="1"/>
          </p:cNvSpPr>
          <p:nvPr/>
        </p:nvSpPr>
        <p:spPr bwMode="auto">
          <a:xfrm>
            <a:off x="3038222" y="3625754"/>
            <a:ext cx="4667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d-ID" altLang="id-ID" sz="1400" noProof="1">
                <a:solidFill>
                  <a:schemeClr val="accent1"/>
                </a:solidFill>
                <a:latin typeface="+mn-lt"/>
                <a:ea typeface="Roboto" pitchFamily="2" charset="0"/>
                <a:cs typeface="Arial" panose="020B0604020202020204" pitchFamily="34" charset="0"/>
              </a:rPr>
              <a:t>40%</a:t>
            </a:r>
            <a:endParaRPr lang="en-US" altLang="id-ID" sz="1400" dirty="0">
              <a:solidFill>
                <a:schemeClr val="accent1"/>
              </a:solidFill>
              <a:latin typeface="+mn-lt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5806530" y="3618041"/>
            <a:ext cx="551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d-ID" altLang="id-ID" sz="1800" noProof="1">
                <a:solidFill>
                  <a:schemeClr val="accent2"/>
                </a:solidFill>
                <a:latin typeface="+mn-lt"/>
                <a:ea typeface="Roboto" pitchFamily="2" charset="0"/>
                <a:cs typeface="Arial" panose="020B0604020202020204" pitchFamily="34" charset="0"/>
              </a:rPr>
              <a:t>80%</a:t>
            </a:r>
            <a:endParaRPr lang="en-US" altLang="id-ID" sz="1800" dirty="0">
              <a:solidFill>
                <a:schemeClr val="accent2"/>
              </a:solidFill>
              <a:latin typeface="+mn-lt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02" name="Rectangle 23"/>
          <p:cNvSpPr>
            <a:spLocks noChangeArrowheads="1"/>
          </p:cNvSpPr>
          <p:nvPr/>
        </p:nvSpPr>
        <p:spPr bwMode="auto">
          <a:xfrm>
            <a:off x="8629850" y="3640268"/>
            <a:ext cx="4667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-Compressed" pitchFamily="6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d-ID" altLang="id-ID" sz="1400" noProof="1">
                <a:solidFill>
                  <a:schemeClr val="accent3"/>
                </a:solidFill>
                <a:latin typeface="+mn-lt"/>
                <a:ea typeface="Roboto" pitchFamily="2" charset="0"/>
                <a:cs typeface="Arial" panose="020B0604020202020204" pitchFamily="34" charset="0"/>
              </a:rPr>
              <a:t>50%</a:t>
            </a:r>
            <a:endParaRPr lang="en-US" altLang="id-ID" sz="1400" dirty="0">
              <a:solidFill>
                <a:schemeClr val="accent3"/>
              </a:solidFill>
              <a:latin typeface="+mn-lt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03" name="TextBox 103"/>
          <p:cNvSpPr txBox="1">
            <a:spLocks noChangeAspect="1"/>
          </p:cNvSpPr>
          <p:nvPr/>
        </p:nvSpPr>
        <p:spPr>
          <a:xfrm>
            <a:off x="2840799" y="4388446"/>
            <a:ext cx="884381" cy="305435"/>
          </a:xfrm>
          <a:prstGeom prst="rect">
            <a:avLst/>
          </a:prstGeom>
          <a:noFill/>
        </p:spPr>
        <p:txBody>
          <a:bodyPr vert="horz" wrap="square" lIns="91420" tIns="45709" rIns="91420" bIns="45709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ea typeface="Roboto" pitchFamily="2" charset="0"/>
                <a:cs typeface="Calibri" panose="020F0502020204030204"/>
              </a:rPr>
              <a:t>201</a:t>
            </a:r>
            <a:r>
              <a:rPr lang="en-US" altLang="id-ID" sz="1400" b="1" dirty="0">
                <a:solidFill>
                  <a:schemeClr val="bg1"/>
                </a:solidFill>
                <a:ea typeface="Roboto" pitchFamily="2" charset="0"/>
                <a:cs typeface="Calibri" panose="020F0502020204030204"/>
              </a:rPr>
              <a:t>5</a:t>
            </a:r>
            <a:endParaRPr lang="en-US" altLang="id-ID" sz="1400" b="1" dirty="0">
              <a:solidFill>
                <a:schemeClr val="bg1"/>
              </a:solidFill>
              <a:ea typeface="Roboto" pitchFamily="2" charset="0"/>
              <a:cs typeface="Calibri" panose="020F0502020204030204"/>
            </a:endParaRPr>
          </a:p>
        </p:txBody>
      </p:sp>
      <p:sp>
        <p:nvSpPr>
          <p:cNvPr id="104" name="TextBox 104"/>
          <p:cNvSpPr txBox="1">
            <a:spLocks noChangeAspect="1"/>
          </p:cNvSpPr>
          <p:nvPr/>
        </p:nvSpPr>
        <p:spPr>
          <a:xfrm>
            <a:off x="5664136" y="4384819"/>
            <a:ext cx="884381" cy="335915"/>
          </a:xfrm>
          <a:prstGeom prst="rect">
            <a:avLst/>
          </a:prstGeom>
          <a:noFill/>
        </p:spPr>
        <p:txBody>
          <a:bodyPr vert="horz" wrap="square" lIns="91420" tIns="45709" rIns="91420" bIns="45709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ea typeface="Roboto" pitchFamily="2" charset="0"/>
                <a:cs typeface="Calibri" panose="020F0502020204030204"/>
              </a:rPr>
              <a:t>201</a:t>
            </a:r>
            <a:r>
              <a:rPr lang="en-US" altLang="id-ID" sz="1600" b="1" dirty="0">
                <a:solidFill>
                  <a:schemeClr val="bg1"/>
                </a:solidFill>
                <a:ea typeface="Roboto" pitchFamily="2" charset="0"/>
                <a:cs typeface="Calibri" panose="020F0502020204030204"/>
              </a:rPr>
              <a:t>6</a:t>
            </a:r>
            <a:endParaRPr lang="en-US" altLang="id-ID" sz="1600" b="1" dirty="0">
              <a:solidFill>
                <a:schemeClr val="bg1"/>
              </a:solidFill>
              <a:ea typeface="Roboto" pitchFamily="2" charset="0"/>
              <a:cs typeface="Calibri" panose="020F0502020204030204"/>
            </a:endParaRPr>
          </a:p>
        </p:txBody>
      </p:sp>
      <p:sp>
        <p:nvSpPr>
          <p:cNvPr id="105" name="TextBox 105"/>
          <p:cNvSpPr txBox="1">
            <a:spLocks noChangeAspect="1"/>
          </p:cNvSpPr>
          <p:nvPr/>
        </p:nvSpPr>
        <p:spPr>
          <a:xfrm>
            <a:off x="8382391" y="4384820"/>
            <a:ext cx="884381" cy="305435"/>
          </a:xfrm>
          <a:prstGeom prst="rect">
            <a:avLst/>
          </a:prstGeom>
          <a:noFill/>
        </p:spPr>
        <p:txBody>
          <a:bodyPr vert="horz" wrap="square" lIns="91420" tIns="45709" rIns="91420" bIns="45709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ea typeface="Roboto" pitchFamily="2" charset="0"/>
                <a:cs typeface="Calibri" panose="020F0502020204030204"/>
              </a:rPr>
              <a:t>201</a:t>
            </a:r>
            <a:r>
              <a:rPr lang="en-US" altLang="id-ID" sz="1400" b="1" dirty="0">
                <a:solidFill>
                  <a:schemeClr val="bg1"/>
                </a:solidFill>
                <a:ea typeface="Roboto" pitchFamily="2" charset="0"/>
                <a:cs typeface="Calibri" panose="020F0502020204030204"/>
              </a:rPr>
              <a:t>7</a:t>
            </a:r>
            <a:endParaRPr lang="en-US" altLang="id-ID" sz="1400" b="1" dirty="0">
              <a:solidFill>
                <a:schemeClr val="bg1"/>
              </a:solidFill>
              <a:ea typeface="Roboto" pitchFamily="2" charset="0"/>
              <a:cs typeface="Calibri" panose="020F0502020204030204"/>
            </a:endParaRPr>
          </a:p>
        </p:txBody>
      </p:sp>
      <p:sp>
        <p:nvSpPr>
          <p:cNvPr id="106" name="TextBox 106"/>
          <p:cNvSpPr txBox="1"/>
          <p:nvPr/>
        </p:nvSpPr>
        <p:spPr>
          <a:xfrm>
            <a:off x="760217" y="4945428"/>
            <a:ext cx="10774824" cy="821182"/>
          </a:xfrm>
          <a:prstGeom prst="rect">
            <a:avLst/>
          </a:prstGeom>
          <a:noFill/>
        </p:spPr>
        <p:txBody>
          <a:bodyPr wrap="square" rIns="144000" bIns="36000" numCol="1" spcCol="36000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000" b="1" spc="400" dirty="0">
                <a:latin typeface="+mj-ea"/>
                <a:ea typeface="+mj-ea"/>
              </a:rPr>
              <a:t>你的标题</a:t>
            </a:r>
            <a:endParaRPr lang="zh-CN" altLang="en-US" sz="2000" b="1" spc="400" dirty="0">
              <a:latin typeface="+mj-ea"/>
              <a:ea typeface="+mj-ea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1200" spc="4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详细内容</a:t>
            </a:r>
            <a:r>
              <a:rPr lang="en-US" altLang="zh-CN" sz="1200" spc="4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……</a:t>
            </a:r>
            <a:r>
              <a:rPr lang="zh-CN" altLang="en-US" sz="1200" spc="4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点击输入本栏的具体文字，简明扼要的说明分项内容，此为概念图解。</a:t>
            </a:r>
            <a:endParaRPr lang="en-US" sz="1200" spc="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8" grpId="0" animBg="1"/>
      <p:bldP spid="89" grpId="0" animBg="1"/>
      <p:bldP spid="90" grpId="0" animBg="1"/>
      <p:bldP spid="100" grpId="0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627"/>
            <a:ext cx="12192000" cy="6855373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0"/>
          <a:stretch>
            <a:fillRect/>
          </a:stretch>
        </p:blipFill>
        <p:spPr>
          <a:xfrm>
            <a:off x="0" y="2627"/>
            <a:ext cx="12192000" cy="582068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644046" y="2441750"/>
            <a:ext cx="49039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b="1" spc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zh-CN" altLang="en-US" sz="8000" b="1" spc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谢欣赏</a:t>
            </a:r>
            <a:endParaRPr lang="zh-CN" altLang="en-US" sz="8000" b="1" spc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960915" y="3741109"/>
            <a:ext cx="6270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读书分享/教育培训/读书课件/教师公开课/教师演讲/好书分享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98315" y="4258452"/>
            <a:ext cx="3595370" cy="275590"/>
          </a:xfrm>
          <a:prstGeom prst="rect">
            <a:avLst/>
          </a:prstGeom>
          <a:solidFill>
            <a:srgbClr val="36A09E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说课老师：情缘素材 时间：</a:t>
            </a:r>
            <a:r>
              <a:rPr lang="en-US" altLang="zh-CN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2018.9.11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shred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bldLvl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988884" y="2318896"/>
            <a:ext cx="6912777" cy="938719"/>
            <a:chOff x="692535" y="354469"/>
            <a:chExt cx="6912773" cy="938720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949053" y="823828"/>
              <a:ext cx="3656255" cy="3539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 TEACHING CONTENT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92535" y="354469"/>
              <a:ext cx="3172660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5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教学内容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" name="Freeform 5"/>
          <p:cNvSpPr/>
          <p:nvPr/>
        </p:nvSpPr>
        <p:spPr bwMode="auto">
          <a:xfrm>
            <a:off x="5587366" y="1370330"/>
            <a:ext cx="1089660" cy="1392556"/>
          </a:xfrm>
          <a:custGeom>
            <a:avLst/>
            <a:gdLst>
              <a:gd name="T0" fmla="*/ 174 w 348"/>
              <a:gd name="T1" fmla="*/ 0 h 444"/>
              <a:gd name="T2" fmla="*/ 59 w 348"/>
              <a:gd name="T3" fmla="*/ 115 h 444"/>
              <a:gd name="T4" fmla="*/ 59 w 348"/>
              <a:gd name="T5" fmla="*/ 328 h 444"/>
              <a:gd name="T6" fmla="*/ 174 w 348"/>
              <a:gd name="T7" fmla="*/ 444 h 444"/>
              <a:gd name="T8" fmla="*/ 290 w 348"/>
              <a:gd name="T9" fmla="*/ 328 h 444"/>
              <a:gd name="T10" fmla="*/ 290 w 348"/>
              <a:gd name="T11" fmla="*/ 115 h 444"/>
              <a:gd name="T12" fmla="*/ 174 w 348"/>
              <a:gd name="T13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8" h="444">
                <a:moveTo>
                  <a:pt x="174" y="0"/>
                </a:moveTo>
                <a:cubicBezTo>
                  <a:pt x="59" y="115"/>
                  <a:pt x="59" y="115"/>
                  <a:pt x="59" y="115"/>
                </a:cubicBezTo>
                <a:cubicBezTo>
                  <a:pt x="0" y="174"/>
                  <a:pt x="0" y="270"/>
                  <a:pt x="59" y="328"/>
                </a:cubicBezTo>
                <a:cubicBezTo>
                  <a:pt x="174" y="444"/>
                  <a:pt x="174" y="444"/>
                  <a:pt x="174" y="444"/>
                </a:cubicBezTo>
                <a:cubicBezTo>
                  <a:pt x="290" y="328"/>
                  <a:pt x="290" y="328"/>
                  <a:pt x="290" y="328"/>
                </a:cubicBezTo>
                <a:cubicBezTo>
                  <a:pt x="348" y="270"/>
                  <a:pt x="348" y="174"/>
                  <a:pt x="290" y="115"/>
                </a:cubicBezTo>
                <a:cubicBezTo>
                  <a:pt x="174" y="0"/>
                  <a:pt x="174" y="0"/>
                  <a:pt x="174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6" name="Freeform 6"/>
          <p:cNvSpPr/>
          <p:nvPr/>
        </p:nvSpPr>
        <p:spPr bwMode="auto">
          <a:xfrm>
            <a:off x="6978016" y="3107690"/>
            <a:ext cx="1388744" cy="996316"/>
          </a:xfrm>
          <a:custGeom>
            <a:avLst/>
            <a:gdLst>
              <a:gd name="T0" fmla="*/ 222 w 443"/>
              <a:gd name="T1" fmla="*/ 0 h 318"/>
              <a:gd name="T2" fmla="*/ 115 w 443"/>
              <a:gd name="T3" fmla="*/ 44 h 318"/>
              <a:gd name="T4" fmla="*/ 0 w 443"/>
              <a:gd name="T5" fmla="*/ 159 h 318"/>
              <a:gd name="T6" fmla="*/ 115 w 443"/>
              <a:gd name="T7" fmla="*/ 274 h 318"/>
              <a:gd name="T8" fmla="*/ 222 w 443"/>
              <a:gd name="T9" fmla="*/ 318 h 318"/>
              <a:gd name="T10" fmla="*/ 328 w 443"/>
              <a:gd name="T11" fmla="*/ 274 h 318"/>
              <a:gd name="T12" fmla="*/ 443 w 443"/>
              <a:gd name="T13" fmla="*/ 159 h 318"/>
              <a:gd name="T14" fmla="*/ 328 w 443"/>
              <a:gd name="T15" fmla="*/ 44 h 318"/>
              <a:gd name="T16" fmla="*/ 222 w 443"/>
              <a:gd name="T17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318">
                <a:moveTo>
                  <a:pt x="222" y="0"/>
                </a:moveTo>
                <a:cubicBezTo>
                  <a:pt x="183" y="0"/>
                  <a:pt x="144" y="14"/>
                  <a:pt x="115" y="44"/>
                </a:cubicBezTo>
                <a:cubicBezTo>
                  <a:pt x="0" y="159"/>
                  <a:pt x="0" y="159"/>
                  <a:pt x="0" y="159"/>
                </a:cubicBezTo>
                <a:cubicBezTo>
                  <a:pt x="115" y="274"/>
                  <a:pt x="115" y="274"/>
                  <a:pt x="115" y="274"/>
                </a:cubicBezTo>
                <a:cubicBezTo>
                  <a:pt x="144" y="304"/>
                  <a:pt x="183" y="318"/>
                  <a:pt x="222" y="318"/>
                </a:cubicBezTo>
                <a:cubicBezTo>
                  <a:pt x="260" y="318"/>
                  <a:pt x="299" y="304"/>
                  <a:pt x="328" y="274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328" y="44"/>
                  <a:pt x="328" y="44"/>
                  <a:pt x="328" y="44"/>
                </a:cubicBezTo>
                <a:cubicBezTo>
                  <a:pt x="299" y="14"/>
                  <a:pt x="260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7" name="Freeform 7"/>
          <p:cNvSpPr/>
          <p:nvPr/>
        </p:nvSpPr>
        <p:spPr bwMode="auto">
          <a:xfrm>
            <a:off x="3897630" y="3107690"/>
            <a:ext cx="1392556" cy="996316"/>
          </a:xfrm>
          <a:custGeom>
            <a:avLst/>
            <a:gdLst>
              <a:gd name="T0" fmla="*/ 222 w 444"/>
              <a:gd name="T1" fmla="*/ 0 h 318"/>
              <a:gd name="T2" fmla="*/ 116 w 444"/>
              <a:gd name="T3" fmla="*/ 44 h 318"/>
              <a:gd name="T4" fmla="*/ 0 w 444"/>
              <a:gd name="T5" fmla="*/ 159 h 318"/>
              <a:gd name="T6" fmla="*/ 116 w 444"/>
              <a:gd name="T7" fmla="*/ 274 h 318"/>
              <a:gd name="T8" fmla="*/ 222 w 444"/>
              <a:gd name="T9" fmla="*/ 318 h 318"/>
              <a:gd name="T10" fmla="*/ 329 w 444"/>
              <a:gd name="T11" fmla="*/ 274 h 318"/>
              <a:gd name="T12" fmla="*/ 444 w 444"/>
              <a:gd name="T13" fmla="*/ 159 h 318"/>
              <a:gd name="T14" fmla="*/ 329 w 444"/>
              <a:gd name="T15" fmla="*/ 44 h 318"/>
              <a:gd name="T16" fmla="*/ 222 w 444"/>
              <a:gd name="T17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4" h="318">
                <a:moveTo>
                  <a:pt x="222" y="0"/>
                </a:moveTo>
                <a:cubicBezTo>
                  <a:pt x="184" y="0"/>
                  <a:pt x="145" y="14"/>
                  <a:pt x="116" y="44"/>
                </a:cubicBezTo>
                <a:cubicBezTo>
                  <a:pt x="0" y="159"/>
                  <a:pt x="0" y="159"/>
                  <a:pt x="0" y="159"/>
                </a:cubicBezTo>
                <a:cubicBezTo>
                  <a:pt x="116" y="274"/>
                  <a:pt x="116" y="274"/>
                  <a:pt x="116" y="274"/>
                </a:cubicBezTo>
                <a:cubicBezTo>
                  <a:pt x="145" y="304"/>
                  <a:pt x="184" y="318"/>
                  <a:pt x="222" y="318"/>
                </a:cubicBezTo>
                <a:cubicBezTo>
                  <a:pt x="261" y="318"/>
                  <a:pt x="299" y="304"/>
                  <a:pt x="329" y="274"/>
                </a:cubicBezTo>
                <a:cubicBezTo>
                  <a:pt x="444" y="159"/>
                  <a:pt x="444" y="159"/>
                  <a:pt x="444" y="159"/>
                </a:cubicBezTo>
                <a:cubicBezTo>
                  <a:pt x="329" y="44"/>
                  <a:pt x="329" y="44"/>
                  <a:pt x="329" y="44"/>
                </a:cubicBezTo>
                <a:cubicBezTo>
                  <a:pt x="299" y="14"/>
                  <a:pt x="261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8" name="Freeform 8"/>
          <p:cNvSpPr/>
          <p:nvPr/>
        </p:nvSpPr>
        <p:spPr bwMode="auto">
          <a:xfrm>
            <a:off x="4556760" y="2021841"/>
            <a:ext cx="990600" cy="979170"/>
          </a:xfrm>
          <a:custGeom>
            <a:avLst/>
            <a:gdLst>
              <a:gd name="T0" fmla="*/ 162 w 316"/>
              <a:gd name="T1" fmla="*/ 0 h 312"/>
              <a:gd name="T2" fmla="*/ 0 w 316"/>
              <a:gd name="T3" fmla="*/ 0 h 312"/>
              <a:gd name="T4" fmla="*/ 0 w 316"/>
              <a:gd name="T5" fmla="*/ 164 h 312"/>
              <a:gd name="T6" fmla="*/ 150 w 316"/>
              <a:gd name="T7" fmla="*/ 312 h 312"/>
              <a:gd name="T8" fmla="*/ 316 w 316"/>
              <a:gd name="T9" fmla="*/ 312 h 312"/>
              <a:gd name="T10" fmla="*/ 316 w 316"/>
              <a:gd name="T11" fmla="*/ 152 h 312"/>
              <a:gd name="T12" fmla="*/ 162 w 316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6" h="312">
                <a:moveTo>
                  <a:pt x="16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247"/>
                  <a:pt x="67" y="312"/>
                  <a:pt x="150" y="312"/>
                </a:cubicBezTo>
                <a:cubicBezTo>
                  <a:pt x="316" y="312"/>
                  <a:pt x="316" y="312"/>
                  <a:pt x="316" y="312"/>
                </a:cubicBezTo>
                <a:cubicBezTo>
                  <a:pt x="316" y="152"/>
                  <a:pt x="316" y="152"/>
                  <a:pt x="316" y="152"/>
                </a:cubicBezTo>
                <a:cubicBezTo>
                  <a:pt x="316" y="68"/>
                  <a:pt x="245" y="0"/>
                  <a:pt x="16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9" name="Freeform 9"/>
          <p:cNvSpPr/>
          <p:nvPr/>
        </p:nvSpPr>
        <p:spPr bwMode="auto">
          <a:xfrm>
            <a:off x="6724650" y="4204971"/>
            <a:ext cx="977266" cy="979170"/>
          </a:xfrm>
          <a:custGeom>
            <a:avLst/>
            <a:gdLst>
              <a:gd name="T0" fmla="*/ 165 w 312"/>
              <a:gd name="T1" fmla="*/ 0 h 312"/>
              <a:gd name="T2" fmla="*/ 0 w 312"/>
              <a:gd name="T3" fmla="*/ 0 h 312"/>
              <a:gd name="T4" fmla="*/ 0 w 312"/>
              <a:gd name="T5" fmla="*/ 162 h 312"/>
              <a:gd name="T6" fmla="*/ 153 w 312"/>
              <a:gd name="T7" fmla="*/ 312 h 312"/>
              <a:gd name="T8" fmla="*/ 312 w 312"/>
              <a:gd name="T9" fmla="*/ 312 h 312"/>
              <a:gd name="T10" fmla="*/ 312 w 312"/>
              <a:gd name="T11" fmla="*/ 150 h 312"/>
              <a:gd name="T12" fmla="*/ 165 w 312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" h="312">
                <a:moveTo>
                  <a:pt x="16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246"/>
                  <a:pt x="69" y="312"/>
                  <a:pt x="153" y="312"/>
                </a:cubicBezTo>
                <a:cubicBezTo>
                  <a:pt x="312" y="312"/>
                  <a:pt x="312" y="312"/>
                  <a:pt x="312" y="312"/>
                </a:cubicBezTo>
                <a:cubicBezTo>
                  <a:pt x="312" y="150"/>
                  <a:pt x="312" y="150"/>
                  <a:pt x="312" y="150"/>
                </a:cubicBezTo>
                <a:cubicBezTo>
                  <a:pt x="312" y="67"/>
                  <a:pt x="248" y="0"/>
                  <a:pt x="165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0" name="Freeform 10"/>
          <p:cNvSpPr/>
          <p:nvPr/>
        </p:nvSpPr>
        <p:spPr bwMode="auto">
          <a:xfrm>
            <a:off x="6724650" y="2021841"/>
            <a:ext cx="977266" cy="979170"/>
          </a:xfrm>
          <a:custGeom>
            <a:avLst/>
            <a:gdLst>
              <a:gd name="T0" fmla="*/ 312 w 312"/>
              <a:gd name="T1" fmla="*/ 0 h 312"/>
              <a:gd name="T2" fmla="*/ 153 w 312"/>
              <a:gd name="T3" fmla="*/ 0 h 312"/>
              <a:gd name="T4" fmla="*/ 0 w 312"/>
              <a:gd name="T5" fmla="*/ 152 h 312"/>
              <a:gd name="T6" fmla="*/ 0 w 312"/>
              <a:gd name="T7" fmla="*/ 312 h 312"/>
              <a:gd name="T8" fmla="*/ 165 w 312"/>
              <a:gd name="T9" fmla="*/ 312 h 312"/>
              <a:gd name="T10" fmla="*/ 312 w 312"/>
              <a:gd name="T11" fmla="*/ 164 h 312"/>
              <a:gd name="T12" fmla="*/ 312 w 312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" h="312">
                <a:moveTo>
                  <a:pt x="312" y="0"/>
                </a:moveTo>
                <a:cubicBezTo>
                  <a:pt x="153" y="0"/>
                  <a:pt x="153" y="0"/>
                  <a:pt x="153" y="0"/>
                </a:cubicBezTo>
                <a:cubicBezTo>
                  <a:pt x="69" y="0"/>
                  <a:pt x="0" y="68"/>
                  <a:pt x="0" y="152"/>
                </a:cubicBezTo>
                <a:cubicBezTo>
                  <a:pt x="0" y="312"/>
                  <a:pt x="0" y="312"/>
                  <a:pt x="0" y="312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48" y="312"/>
                  <a:pt x="312" y="247"/>
                  <a:pt x="312" y="164"/>
                </a:cubicBezTo>
                <a:cubicBezTo>
                  <a:pt x="312" y="0"/>
                  <a:pt x="312" y="0"/>
                  <a:pt x="312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1" name="Freeform 11"/>
          <p:cNvSpPr/>
          <p:nvPr/>
        </p:nvSpPr>
        <p:spPr bwMode="auto">
          <a:xfrm>
            <a:off x="4556760" y="4204971"/>
            <a:ext cx="990600" cy="979170"/>
          </a:xfrm>
          <a:custGeom>
            <a:avLst/>
            <a:gdLst>
              <a:gd name="T0" fmla="*/ 316 w 316"/>
              <a:gd name="T1" fmla="*/ 0 h 312"/>
              <a:gd name="T2" fmla="*/ 150 w 316"/>
              <a:gd name="T3" fmla="*/ 0 h 312"/>
              <a:gd name="T4" fmla="*/ 0 w 316"/>
              <a:gd name="T5" fmla="*/ 150 h 312"/>
              <a:gd name="T6" fmla="*/ 0 w 316"/>
              <a:gd name="T7" fmla="*/ 312 h 312"/>
              <a:gd name="T8" fmla="*/ 162 w 316"/>
              <a:gd name="T9" fmla="*/ 312 h 312"/>
              <a:gd name="T10" fmla="*/ 316 w 316"/>
              <a:gd name="T11" fmla="*/ 162 h 312"/>
              <a:gd name="T12" fmla="*/ 316 w 316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6" h="312">
                <a:moveTo>
                  <a:pt x="316" y="0"/>
                </a:moveTo>
                <a:cubicBezTo>
                  <a:pt x="150" y="0"/>
                  <a:pt x="150" y="0"/>
                  <a:pt x="150" y="0"/>
                </a:cubicBezTo>
                <a:cubicBezTo>
                  <a:pt x="67" y="0"/>
                  <a:pt x="0" y="67"/>
                  <a:pt x="0" y="150"/>
                </a:cubicBezTo>
                <a:cubicBezTo>
                  <a:pt x="0" y="312"/>
                  <a:pt x="0" y="312"/>
                  <a:pt x="0" y="312"/>
                </a:cubicBezTo>
                <a:cubicBezTo>
                  <a:pt x="162" y="312"/>
                  <a:pt x="162" y="312"/>
                  <a:pt x="162" y="312"/>
                </a:cubicBezTo>
                <a:cubicBezTo>
                  <a:pt x="245" y="312"/>
                  <a:pt x="316" y="246"/>
                  <a:pt x="316" y="162"/>
                </a:cubicBezTo>
                <a:cubicBezTo>
                  <a:pt x="316" y="0"/>
                  <a:pt x="316" y="0"/>
                  <a:pt x="316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2" name="Freeform 12"/>
          <p:cNvSpPr/>
          <p:nvPr/>
        </p:nvSpPr>
        <p:spPr bwMode="auto">
          <a:xfrm>
            <a:off x="5907406" y="4694556"/>
            <a:ext cx="453390" cy="78104"/>
          </a:xfrm>
          <a:custGeom>
            <a:avLst/>
            <a:gdLst>
              <a:gd name="T0" fmla="*/ 145 w 145"/>
              <a:gd name="T1" fmla="*/ 12 h 25"/>
              <a:gd name="T2" fmla="*/ 129 w 145"/>
              <a:gd name="T3" fmla="*/ 25 h 25"/>
              <a:gd name="T4" fmla="*/ 16 w 145"/>
              <a:gd name="T5" fmla="*/ 25 h 25"/>
              <a:gd name="T6" fmla="*/ 0 w 145"/>
              <a:gd name="T7" fmla="*/ 12 h 25"/>
              <a:gd name="T8" fmla="*/ 16 w 145"/>
              <a:gd name="T9" fmla="*/ 0 h 25"/>
              <a:gd name="T10" fmla="*/ 129 w 145"/>
              <a:gd name="T11" fmla="*/ 0 h 25"/>
              <a:gd name="T12" fmla="*/ 145 w 145"/>
              <a:gd name="T13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5" h="25">
                <a:moveTo>
                  <a:pt x="145" y="12"/>
                </a:moveTo>
                <a:cubicBezTo>
                  <a:pt x="145" y="19"/>
                  <a:pt x="138" y="25"/>
                  <a:pt x="129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7" y="25"/>
                  <a:pt x="0" y="19"/>
                  <a:pt x="0" y="12"/>
                </a:cubicBezTo>
                <a:cubicBezTo>
                  <a:pt x="0" y="6"/>
                  <a:pt x="7" y="0"/>
                  <a:pt x="16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38" y="0"/>
                  <a:pt x="145" y="6"/>
                  <a:pt x="145" y="12"/>
                </a:cubicBezTo>
                <a:close/>
              </a:path>
            </a:pathLst>
          </a:custGeom>
          <a:solidFill>
            <a:schemeClr val="tx1">
              <a:lumMod val="90000"/>
            </a:schemeClr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3" name="Freeform 13"/>
          <p:cNvSpPr/>
          <p:nvPr/>
        </p:nvSpPr>
        <p:spPr bwMode="auto">
          <a:xfrm>
            <a:off x="5907406" y="4782186"/>
            <a:ext cx="453390" cy="78104"/>
          </a:xfrm>
          <a:custGeom>
            <a:avLst/>
            <a:gdLst>
              <a:gd name="T0" fmla="*/ 145 w 145"/>
              <a:gd name="T1" fmla="*/ 13 h 25"/>
              <a:gd name="T2" fmla="*/ 129 w 145"/>
              <a:gd name="T3" fmla="*/ 25 h 25"/>
              <a:gd name="T4" fmla="*/ 16 w 145"/>
              <a:gd name="T5" fmla="*/ 25 h 25"/>
              <a:gd name="T6" fmla="*/ 0 w 145"/>
              <a:gd name="T7" fmla="*/ 13 h 25"/>
              <a:gd name="T8" fmla="*/ 16 w 145"/>
              <a:gd name="T9" fmla="*/ 0 h 25"/>
              <a:gd name="T10" fmla="*/ 129 w 145"/>
              <a:gd name="T11" fmla="*/ 0 h 25"/>
              <a:gd name="T12" fmla="*/ 145 w 145"/>
              <a:gd name="T13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5" h="25">
                <a:moveTo>
                  <a:pt x="145" y="13"/>
                </a:moveTo>
                <a:cubicBezTo>
                  <a:pt x="145" y="20"/>
                  <a:pt x="138" y="25"/>
                  <a:pt x="129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7" y="25"/>
                  <a:pt x="0" y="20"/>
                  <a:pt x="0" y="13"/>
                </a:cubicBezTo>
                <a:cubicBezTo>
                  <a:pt x="0" y="6"/>
                  <a:pt x="7" y="0"/>
                  <a:pt x="16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38" y="0"/>
                  <a:pt x="145" y="6"/>
                  <a:pt x="145" y="13"/>
                </a:cubicBezTo>
                <a:close/>
              </a:path>
            </a:pathLst>
          </a:custGeom>
          <a:solidFill>
            <a:schemeClr val="tx1">
              <a:lumMod val="90000"/>
            </a:schemeClr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4" name="Freeform 14"/>
          <p:cNvSpPr/>
          <p:nvPr/>
        </p:nvSpPr>
        <p:spPr bwMode="auto">
          <a:xfrm>
            <a:off x="5907406" y="4873626"/>
            <a:ext cx="453390" cy="78104"/>
          </a:xfrm>
          <a:custGeom>
            <a:avLst/>
            <a:gdLst>
              <a:gd name="T0" fmla="*/ 145 w 145"/>
              <a:gd name="T1" fmla="*/ 12 h 25"/>
              <a:gd name="T2" fmla="*/ 129 w 145"/>
              <a:gd name="T3" fmla="*/ 25 h 25"/>
              <a:gd name="T4" fmla="*/ 16 w 145"/>
              <a:gd name="T5" fmla="*/ 25 h 25"/>
              <a:gd name="T6" fmla="*/ 0 w 145"/>
              <a:gd name="T7" fmla="*/ 12 h 25"/>
              <a:gd name="T8" fmla="*/ 16 w 145"/>
              <a:gd name="T9" fmla="*/ 0 h 25"/>
              <a:gd name="T10" fmla="*/ 129 w 145"/>
              <a:gd name="T11" fmla="*/ 0 h 25"/>
              <a:gd name="T12" fmla="*/ 145 w 145"/>
              <a:gd name="T13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5" h="25">
                <a:moveTo>
                  <a:pt x="145" y="12"/>
                </a:moveTo>
                <a:cubicBezTo>
                  <a:pt x="145" y="19"/>
                  <a:pt x="138" y="25"/>
                  <a:pt x="129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7" y="25"/>
                  <a:pt x="0" y="19"/>
                  <a:pt x="0" y="12"/>
                </a:cubicBezTo>
                <a:cubicBezTo>
                  <a:pt x="0" y="5"/>
                  <a:pt x="7" y="0"/>
                  <a:pt x="16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38" y="0"/>
                  <a:pt x="145" y="5"/>
                  <a:pt x="145" y="12"/>
                </a:cubicBezTo>
                <a:close/>
              </a:path>
            </a:pathLst>
          </a:custGeom>
          <a:solidFill>
            <a:schemeClr val="tx1">
              <a:lumMod val="90000"/>
            </a:schemeClr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5" name="Freeform 15"/>
          <p:cNvSpPr/>
          <p:nvPr/>
        </p:nvSpPr>
        <p:spPr bwMode="auto">
          <a:xfrm>
            <a:off x="6004560" y="4961256"/>
            <a:ext cx="257176" cy="78104"/>
          </a:xfrm>
          <a:custGeom>
            <a:avLst/>
            <a:gdLst>
              <a:gd name="T0" fmla="*/ 82 w 82"/>
              <a:gd name="T1" fmla="*/ 0 h 25"/>
              <a:gd name="T2" fmla="*/ 41 w 82"/>
              <a:gd name="T3" fmla="*/ 25 h 25"/>
              <a:gd name="T4" fmla="*/ 0 w 82"/>
              <a:gd name="T5" fmla="*/ 0 h 25"/>
              <a:gd name="T6" fmla="*/ 82 w 82"/>
              <a:gd name="T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25">
                <a:moveTo>
                  <a:pt x="82" y="0"/>
                </a:moveTo>
                <a:cubicBezTo>
                  <a:pt x="82" y="14"/>
                  <a:pt x="64" y="25"/>
                  <a:pt x="41" y="25"/>
                </a:cubicBezTo>
                <a:cubicBezTo>
                  <a:pt x="18" y="25"/>
                  <a:pt x="0" y="14"/>
                  <a:pt x="0" y="0"/>
                </a:cubicBezTo>
                <a:lnTo>
                  <a:pt x="82" y="0"/>
                </a:lnTo>
                <a:close/>
              </a:path>
            </a:pathLst>
          </a:custGeom>
          <a:solidFill>
            <a:schemeClr val="tx1">
              <a:lumMod val="90000"/>
            </a:schemeClr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6" name="Freeform 16"/>
          <p:cNvSpPr>
            <a:spLocks noEditPoints="1"/>
          </p:cNvSpPr>
          <p:nvPr/>
        </p:nvSpPr>
        <p:spPr bwMode="auto">
          <a:xfrm>
            <a:off x="5377816" y="2850516"/>
            <a:ext cx="1512570" cy="1819274"/>
          </a:xfrm>
          <a:custGeom>
            <a:avLst/>
            <a:gdLst>
              <a:gd name="T0" fmla="*/ 241 w 483"/>
              <a:gd name="T1" fmla="*/ 0 h 580"/>
              <a:gd name="T2" fmla="*/ 0 w 483"/>
              <a:gd name="T3" fmla="*/ 241 h 580"/>
              <a:gd name="T4" fmla="*/ 62 w 483"/>
              <a:gd name="T5" fmla="*/ 402 h 580"/>
              <a:gd name="T6" fmla="*/ 62 w 483"/>
              <a:gd name="T7" fmla="*/ 402 h 580"/>
              <a:gd name="T8" fmla="*/ 63 w 483"/>
              <a:gd name="T9" fmla="*/ 403 h 580"/>
              <a:gd name="T10" fmla="*/ 73 w 483"/>
              <a:gd name="T11" fmla="*/ 414 h 580"/>
              <a:gd name="T12" fmla="*/ 129 w 483"/>
              <a:gd name="T13" fmla="*/ 483 h 580"/>
              <a:gd name="T14" fmla="*/ 199 w 483"/>
              <a:gd name="T15" fmla="*/ 580 h 580"/>
              <a:gd name="T16" fmla="*/ 235 w 483"/>
              <a:gd name="T17" fmla="*/ 580 h 580"/>
              <a:gd name="T18" fmla="*/ 247 w 483"/>
              <a:gd name="T19" fmla="*/ 580 h 580"/>
              <a:gd name="T20" fmla="*/ 284 w 483"/>
              <a:gd name="T21" fmla="*/ 580 h 580"/>
              <a:gd name="T22" fmla="*/ 353 w 483"/>
              <a:gd name="T23" fmla="*/ 483 h 580"/>
              <a:gd name="T24" fmla="*/ 407 w 483"/>
              <a:gd name="T25" fmla="*/ 416 h 580"/>
              <a:gd name="T26" fmla="*/ 483 w 483"/>
              <a:gd name="T27" fmla="*/ 241 h 580"/>
              <a:gd name="T28" fmla="*/ 241 w 483"/>
              <a:gd name="T29" fmla="*/ 0 h 580"/>
              <a:gd name="T30" fmla="*/ 331 w 483"/>
              <a:gd name="T31" fmla="*/ 349 h 580"/>
              <a:gd name="T32" fmla="*/ 302 w 483"/>
              <a:gd name="T33" fmla="*/ 388 h 580"/>
              <a:gd name="T34" fmla="*/ 264 w 483"/>
              <a:gd name="T35" fmla="*/ 443 h 580"/>
              <a:gd name="T36" fmla="*/ 245 w 483"/>
              <a:gd name="T37" fmla="*/ 443 h 580"/>
              <a:gd name="T38" fmla="*/ 238 w 483"/>
              <a:gd name="T39" fmla="*/ 443 h 580"/>
              <a:gd name="T40" fmla="*/ 218 w 483"/>
              <a:gd name="T41" fmla="*/ 443 h 580"/>
              <a:gd name="T42" fmla="*/ 181 w 483"/>
              <a:gd name="T43" fmla="*/ 388 h 580"/>
              <a:gd name="T44" fmla="*/ 150 w 483"/>
              <a:gd name="T45" fmla="*/ 348 h 580"/>
              <a:gd name="T46" fmla="*/ 145 w 483"/>
              <a:gd name="T47" fmla="*/ 341 h 580"/>
              <a:gd name="T48" fmla="*/ 144 w 483"/>
              <a:gd name="T49" fmla="*/ 341 h 580"/>
              <a:gd name="T50" fmla="*/ 144 w 483"/>
              <a:gd name="T51" fmla="*/ 341 h 580"/>
              <a:gd name="T52" fmla="*/ 111 w 483"/>
              <a:gd name="T53" fmla="*/ 248 h 580"/>
              <a:gd name="T54" fmla="*/ 241 w 483"/>
              <a:gd name="T55" fmla="*/ 109 h 580"/>
              <a:gd name="T56" fmla="*/ 372 w 483"/>
              <a:gd name="T57" fmla="*/ 248 h 580"/>
              <a:gd name="T58" fmla="*/ 331 w 483"/>
              <a:gd name="T59" fmla="*/ 349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83" h="580">
                <a:moveTo>
                  <a:pt x="241" y="0"/>
                </a:moveTo>
                <a:cubicBezTo>
                  <a:pt x="108" y="0"/>
                  <a:pt x="0" y="108"/>
                  <a:pt x="0" y="241"/>
                </a:cubicBezTo>
                <a:cubicBezTo>
                  <a:pt x="0" y="303"/>
                  <a:pt x="23" y="359"/>
                  <a:pt x="62" y="402"/>
                </a:cubicBezTo>
                <a:cubicBezTo>
                  <a:pt x="62" y="402"/>
                  <a:pt x="62" y="402"/>
                  <a:pt x="62" y="402"/>
                </a:cubicBezTo>
                <a:cubicBezTo>
                  <a:pt x="62" y="402"/>
                  <a:pt x="62" y="402"/>
                  <a:pt x="63" y="403"/>
                </a:cubicBezTo>
                <a:cubicBezTo>
                  <a:pt x="66" y="407"/>
                  <a:pt x="70" y="410"/>
                  <a:pt x="73" y="414"/>
                </a:cubicBezTo>
                <a:cubicBezTo>
                  <a:pt x="88" y="429"/>
                  <a:pt x="112" y="457"/>
                  <a:pt x="129" y="483"/>
                </a:cubicBezTo>
                <a:cubicBezTo>
                  <a:pt x="154" y="523"/>
                  <a:pt x="141" y="580"/>
                  <a:pt x="199" y="580"/>
                </a:cubicBezTo>
                <a:cubicBezTo>
                  <a:pt x="235" y="580"/>
                  <a:pt x="235" y="580"/>
                  <a:pt x="235" y="580"/>
                </a:cubicBezTo>
                <a:cubicBezTo>
                  <a:pt x="247" y="580"/>
                  <a:pt x="247" y="580"/>
                  <a:pt x="247" y="580"/>
                </a:cubicBezTo>
                <a:cubicBezTo>
                  <a:pt x="284" y="580"/>
                  <a:pt x="284" y="580"/>
                  <a:pt x="284" y="580"/>
                </a:cubicBezTo>
                <a:cubicBezTo>
                  <a:pt x="341" y="580"/>
                  <a:pt x="329" y="523"/>
                  <a:pt x="353" y="483"/>
                </a:cubicBezTo>
                <a:cubicBezTo>
                  <a:pt x="369" y="458"/>
                  <a:pt x="393" y="431"/>
                  <a:pt x="407" y="416"/>
                </a:cubicBezTo>
                <a:cubicBezTo>
                  <a:pt x="454" y="372"/>
                  <a:pt x="483" y="310"/>
                  <a:pt x="483" y="241"/>
                </a:cubicBezTo>
                <a:cubicBezTo>
                  <a:pt x="483" y="108"/>
                  <a:pt x="375" y="0"/>
                  <a:pt x="241" y="0"/>
                </a:cubicBezTo>
                <a:close/>
                <a:moveTo>
                  <a:pt x="331" y="349"/>
                </a:moveTo>
                <a:cubicBezTo>
                  <a:pt x="323" y="358"/>
                  <a:pt x="311" y="373"/>
                  <a:pt x="302" y="388"/>
                </a:cubicBezTo>
                <a:cubicBezTo>
                  <a:pt x="289" y="411"/>
                  <a:pt x="295" y="443"/>
                  <a:pt x="264" y="443"/>
                </a:cubicBezTo>
                <a:cubicBezTo>
                  <a:pt x="245" y="443"/>
                  <a:pt x="245" y="443"/>
                  <a:pt x="245" y="443"/>
                </a:cubicBezTo>
                <a:cubicBezTo>
                  <a:pt x="238" y="443"/>
                  <a:pt x="238" y="443"/>
                  <a:pt x="238" y="443"/>
                </a:cubicBezTo>
                <a:cubicBezTo>
                  <a:pt x="218" y="443"/>
                  <a:pt x="218" y="443"/>
                  <a:pt x="218" y="443"/>
                </a:cubicBezTo>
                <a:cubicBezTo>
                  <a:pt x="187" y="443"/>
                  <a:pt x="194" y="411"/>
                  <a:pt x="181" y="388"/>
                </a:cubicBezTo>
                <a:cubicBezTo>
                  <a:pt x="172" y="372"/>
                  <a:pt x="158" y="356"/>
                  <a:pt x="150" y="348"/>
                </a:cubicBezTo>
                <a:cubicBezTo>
                  <a:pt x="148" y="345"/>
                  <a:pt x="146" y="343"/>
                  <a:pt x="145" y="341"/>
                </a:cubicBezTo>
                <a:cubicBezTo>
                  <a:pt x="144" y="341"/>
                  <a:pt x="144" y="341"/>
                  <a:pt x="144" y="341"/>
                </a:cubicBezTo>
                <a:cubicBezTo>
                  <a:pt x="144" y="341"/>
                  <a:pt x="144" y="341"/>
                  <a:pt x="144" y="341"/>
                </a:cubicBezTo>
                <a:cubicBezTo>
                  <a:pt x="123" y="316"/>
                  <a:pt x="111" y="284"/>
                  <a:pt x="111" y="248"/>
                </a:cubicBezTo>
                <a:cubicBezTo>
                  <a:pt x="111" y="171"/>
                  <a:pt x="169" y="109"/>
                  <a:pt x="241" y="109"/>
                </a:cubicBezTo>
                <a:cubicBezTo>
                  <a:pt x="314" y="109"/>
                  <a:pt x="372" y="171"/>
                  <a:pt x="372" y="248"/>
                </a:cubicBezTo>
                <a:cubicBezTo>
                  <a:pt x="372" y="288"/>
                  <a:pt x="356" y="323"/>
                  <a:pt x="331" y="349"/>
                </a:cubicBezTo>
                <a:close/>
              </a:path>
            </a:pathLst>
          </a:custGeom>
          <a:solidFill>
            <a:schemeClr val="tx1">
              <a:lumMod val="90000"/>
            </a:schemeClr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7" name="Rectangle 42"/>
          <p:cNvSpPr>
            <a:spLocks noChangeArrowheads="1"/>
          </p:cNvSpPr>
          <p:nvPr/>
        </p:nvSpPr>
        <p:spPr bwMode="auto">
          <a:xfrm>
            <a:off x="7997636" y="2151381"/>
            <a:ext cx="18416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800" spc="300" dirty="0">
                <a:latin typeface="+mj-ea"/>
                <a:ea typeface="+mj-ea"/>
                <a:cs typeface="Open Sans Light" panose="020B0306030504020204" pitchFamily="34" charset="0"/>
              </a:rPr>
              <a:t>……</a:t>
            </a: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点击输入本栏的具体文字，简明扼要的说明分项内</a:t>
            </a:r>
            <a:r>
              <a:rPr lang="zh-CN" altLang="en-US" sz="800" spc="300" dirty="0" smtClean="0">
                <a:latin typeface="+mj-ea"/>
                <a:ea typeface="+mj-ea"/>
                <a:cs typeface="Open Sans Light" panose="020B0306030504020204" pitchFamily="34" charset="0"/>
              </a:rPr>
              <a:t>容</a:t>
            </a:r>
            <a:endParaRPr lang="bg-BG" altLang="zh-CN" sz="800" spc="300" dirty="0">
              <a:latin typeface="+mj-ea"/>
              <a:ea typeface="+mj-ea"/>
              <a:cs typeface="Open Sans Light" panose="020B0306030504020204" pitchFamily="34" charset="0"/>
            </a:endParaRPr>
          </a:p>
        </p:txBody>
      </p:sp>
      <p:sp>
        <p:nvSpPr>
          <p:cNvPr id="18" name="Rectangle 43"/>
          <p:cNvSpPr>
            <a:spLocks noChangeArrowheads="1"/>
          </p:cNvSpPr>
          <p:nvPr/>
        </p:nvSpPr>
        <p:spPr bwMode="auto">
          <a:xfrm>
            <a:off x="8662481" y="3328671"/>
            <a:ext cx="18416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800" spc="300" dirty="0">
                <a:latin typeface="+mj-ea"/>
                <a:ea typeface="+mj-ea"/>
                <a:cs typeface="Open Sans Light" panose="020B0306030504020204" pitchFamily="34" charset="0"/>
              </a:rPr>
              <a:t>……</a:t>
            </a: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点击输入本栏的具体文字，简明扼要的说明分项内</a:t>
            </a:r>
            <a:r>
              <a:rPr lang="zh-CN" altLang="en-US" sz="800" spc="300" dirty="0" smtClean="0">
                <a:latin typeface="+mj-ea"/>
                <a:ea typeface="+mj-ea"/>
                <a:cs typeface="Open Sans Light" panose="020B0306030504020204" pitchFamily="34" charset="0"/>
              </a:rPr>
              <a:t>容</a:t>
            </a:r>
            <a:endParaRPr lang="bg-BG" altLang="zh-CN" sz="800" spc="300" dirty="0">
              <a:latin typeface="+mj-ea"/>
              <a:ea typeface="+mj-ea"/>
              <a:cs typeface="Open Sans Light" panose="020B0306030504020204" pitchFamily="34" charset="0"/>
            </a:endParaRPr>
          </a:p>
        </p:txBody>
      </p:sp>
      <p:sp>
        <p:nvSpPr>
          <p:cNvPr id="19" name="Rectangle 44"/>
          <p:cNvSpPr>
            <a:spLocks noChangeArrowheads="1"/>
          </p:cNvSpPr>
          <p:nvPr/>
        </p:nvSpPr>
        <p:spPr bwMode="auto">
          <a:xfrm>
            <a:off x="7972871" y="4496436"/>
            <a:ext cx="18416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800" spc="300" dirty="0">
                <a:latin typeface="+mj-ea"/>
                <a:ea typeface="+mj-ea"/>
                <a:cs typeface="Open Sans Light" panose="020B0306030504020204" pitchFamily="34" charset="0"/>
              </a:rPr>
              <a:t>……</a:t>
            </a: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点击输入本栏的具体文字，简明扼要的说明分项内</a:t>
            </a:r>
            <a:r>
              <a:rPr lang="zh-CN" altLang="en-US" sz="800" spc="300" dirty="0" smtClean="0">
                <a:latin typeface="+mj-ea"/>
                <a:ea typeface="+mj-ea"/>
                <a:cs typeface="Open Sans Light" panose="020B0306030504020204" pitchFamily="34" charset="0"/>
              </a:rPr>
              <a:t>容</a:t>
            </a:r>
            <a:endParaRPr lang="bg-BG" altLang="zh-CN" sz="800" spc="300" dirty="0">
              <a:latin typeface="+mj-ea"/>
              <a:ea typeface="+mj-ea"/>
              <a:cs typeface="Open Sans Light" panose="020B0306030504020204" pitchFamily="34" charset="0"/>
            </a:endParaRP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2624901" y="2151381"/>
            <a:ext cx="18416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800" spc="300" dirty="0">
                <a:latin typeface="+mj-ea"/>
                <a:ea typeface="+mj-ea"/>
                <a:cs typeface="Open Sans Light" panose="020B0306030504020204" pitchFamily="34" charset="0"/>
              </a:rPr>
              <a:t>……</a:t>
            </a: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点击输入本栏的具体文字，简明扼要的说明分项内</a:t>
            </a:r>
            <a:r>
              <a:rPr lang="zh-CN" altLang="en-US" sz="800" spc="300" dirty="0" smtClean="0">
                <a:latin typeface="+mj-ea"/>
                <a:ea typeface="+mj-ea"/>
                <a:cs typeface="Open Sans Light" panose="020B0306030504020204" pitchFamily="34" charset="0"/>
              </a:rPr>
              <a:t>容</a:t>
            </a:r>
            <a:endParaRPr lang="bg-BG" altLang="zh-CN" sz="800" spc="300" dirty="0">
              <a:latin typeface="+mj-ea"/>
              <a:ea typeface="+mj-ea"/>
              <a:cs typeface="Open Sans Light" panose="020B0306030504020204" pitchFamily="34" charset="0"/>
            </a:endParaRPr>
          </a:p>
        </p:txBody>
      </p:sp>
      <p:sp>
        <p:nvSpPr>
          <p:cNvPr id="21" name="Rectangle 46"/>
          <p:cNvSpPr>
            <a:spLocks noChangeArrowheads="1"/>
          </p:cNvSpPr>
          <p:nvPr/>
        </p:nvSpPr>
        <p:spPr bwMode="auto">
          <a:xfrm>
            <a:off x="1993900" y="3332481"/>
            <a:ext cx="18402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800" spc="300" dirty="0">
                <a:latin typeface="+mj-ea"/>
                <a:ea typeface="+mj-ea"/>
                <a:cs typeface="Open Sans Light" panose="020B0306030504020204" pitchFamily="34" charset="0"/>
              </a:rPr>
              <a:t>……</a:t>
            </a: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点击输入本栏的具体文字，简明扼要的说明分项内</a:t>
            </a:r>
            <a:r>
              <a:rPr lang="zh-CN" altLang="en-US" sz="800" spc="300" dirty="0" smtClean="0">
                <a:latin typeface="+mj-ea"/>
                <a:ea typeface="+mj-ea"/>
                <a:cs typeface="Open Sans Light" panose="020B0306030504020204" pitchFamily="34" charset="0"/>
              </a:rPr>
              <a:t>容</a:t>
            </a:r>
            <a:endParaRPr lang="bg-BG" altLang="zh-CN" sz="800" spc="300" dirty="0">
              <a:latin typeface="+mj-ea"/>
              <a:ea typeface="+mj-ea"/>
              <a:cs typeface="Open Sans Light" panose="020B0306030504020204" pitchFamily="34" charset="0"/>
            </a:endParaRPr>
          </a:p>
        </p:txBody>
      </p:sp>
      <p:sp>
        <p:nvSpPr>
          <p:cNvPr id="22" name="Rectangle 47"/>
          <p:cNvSpPr>
            <a:spLocks noChangeArrowheads="1"/>
          </p:cNvSpPr>
          <p:nvPr/>
        </p:nvSpPr>
        <p:spPr bwMode="auto">
          <a:xfrm>
            <a:off x="2601594" y="4496436"/>
            <a:ext cx="18402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800" spc="300" dirty="0">
                <a:latin typeface="+mj-ea"/>
                <a:ea typeface="+mj-ea"/>
                <a:cs typeface="Open Sans Light" panose="020B0306030504020204" pitchFamily="34" charset="0"/>
              </a:rPr>
              <a:t>……</a:t>
            </a:r>
            <a:r>
              <a:rPr lang="zh-CN" altLang="en-US" sz="800" spc="300" dirty="0">
                <a:latin typeface="+mj-ea"/>
                <a:ea typeface="+mj-ea"/>
                <a:cs typeface="Open Sans Light" panose="020B0306030504020204" pitchFamily="34" charset="0"/>
              </a:rPr>
              <a:t>点击输入本栏的具体文字，简明扼要的说明分项内</a:t>
            </a:r>
            <a:r>
              <a:rPr lang="zh-CN" altLang="en-US" sz="800" spc="300" dirty="0" smtClean="0">
                <a:latin typeface="+mj-ea"/>
                <a:ea typeface="+mj-ea"/>
                <a:cs typeface="Open Sans Light" panose="020B0306030504020204" pitchFamily="34" charset="0"/>
              </a:rPr>
              <a:t>容</a:t>
            </a:r>
            <a:endParaRPr lang="bg-BG" altLang="zh-CN" sz="800" spc="300" dirty="0">
              <a:latin typeface="+mj-ea"/>
              <a:ea typeface="+mj-ea"/>
              <a:cs typeface="Open Sans Light" panose="020B0306030504020204" pitchFamily="34" charset="0"/>
            </a:endParaRPr>
          </a:p>
        </p:txBody>
      </p:sp>
      <p:sp>
        <p:nvSpPr>
          <p:cNvPr id="23" name="Freeform 5"/>
          <p:cNvSpPr>
            <a:spLocks noEditPoints="1"/>
          </p:cNvSpPr>
          <p:nvPr/>
        </p:nvSpPr>
        <p:spPr bwMode="auto">
          <a:xfrm>
            <a:off x="4852036" y="2303781"/>
            <a:ext cx="400050" cy="400050"/>
          </a:xfrm>
          <a:custGeom>
            <a:avLst/>
            <a:gdLst>
              <a:gd name="T0" fmla="*/ 1308 w 1648"/>
              <a:gd name="T1" fmla="*/ 480 h 1642"/>
              <a:gd name="T2" fmla="*/ 828 w 1648"/>
              <a:gd name="T3" fmla="*/ 960 h 1642"/>
              <a:gd name="T4" fmla="*/ 348 w 1648"/>
              <a:gd name="T5" fmla="*/ 480 h 1642"/>
              <a:gd name="T6" fmla="*/ 828 w 1648"/>
              <a:gd name="T7" fmla="*/ 0 h 1642"/>
              <a:gd name="T8" fmla="*/ 1308 w 1648"/>
              <a:gd name="T9" fmla="*/ 480 h 1642"/>
              <a:gd name="T10" fmla="*/ 1224 w 1648"/>
              <a:gd name="T11" fmla="*/ 983 h 1642"/>
              <a:gd name="T12" fmla="*/ 828 w 1648"/>
              <a:gd name="T13" fmla="*/ 1120 h 1642"/>
              <a:gd name="T14" fmla="*/ 428 w 1648"/>
              <a:gd name="T15" fmla="*/ 980 h 1642"/>
              <a:gd name="T16" fmla="*/ 0 w 1648"/>
              <a:gd name="T17" fmla="*/ 1642 h 1642"/>
              <a:gd name="T18" fmla="*/ 1648 w 1648"/>
              <a:gd name="T19" fmla="*/ 1642 h 1642"/>
              <a:gd name="T20" fmla="*/ 1224 w 1648"/>
              <a:gd name="T21" fmla="*/ 983 h 1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48" h="1642">
                <a:moveTo>
                  <a:pt x="1308" y="480"/>
                </a:moveTo>
                <a:cubicBezTo>
                  <a:pt x="1308" y="745"/>
                  <a:pt x="1093" y="960"/>
                  <a:pt x="828" y="960"/>
                </a:cubicBezTo>
                <a:cubicBezTo>
                  <a:pt x="563" y="960"/>
                  <a:pt x="348" y="745"/>
                  <a:pt x="348" y="480"/>
                </a:cubicBezTo>
                <a:cubicBezTo>
                  <a:pt x="348" y="215"/>
                  <a:pt x="563" y="0"/>
                  <a:pt x="828" y="0"/>
                </a:cubicBezTo>
                <a:cubicBezTo>
                  <a:pt x="1093" y="0"/>
                  <a:pt x="1308" y="215"/>
                  <a:pt x="1308" y="480"/>
                </a:cubicBezTo>
                <a:close/>
                <a:moveTo>
                  <a:pt x="1224" y="983"/>
                </a:moveTo>
                <a:cubicBezTo>
                  <a:pt x="1113" y="1071"/>
                  <a:pt x="974" y="1120"/>
                  <a:pt x="828" y="1120"/>
                </a:cubicBezTo>
                <a:cubicBezTo>
                  <a:pt x="681" y="1120"/>
                  <a:pt x="541" y="1070"/>
                  <a:pt x="428" y="980"/>
                </a:cubicBezTo>
                <a:cubicBezTo>
                  <a:pt x="132" y="1088"/>
                  <a:pt x="0" y="1469"/>
                  <a:pt x="0" y="1642"/>
                </a:cubicBezTo>
                <a:cubicBezTo>
                  <a:pt x="1648" y="1642"/>
                  <a:pt x="1648" y="1642"/>
                  <a:pt x="1648" y="1642"/>
                </a:cubicBezTo>
                <a:cubicBezTo>
                  <a:pt x="1648" y="1470"/>
                  <a:pt x="1515" y="1093"/>
                  <a:pt x="1224" y="98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121920" tIns="60960" rIns="121920" bIns="60960"/>
          <a:lstStyle/>
          <a:p>
            <a:pPr defTabSz="855345">
              <a:defRPr/>
            </a:pPr>
            <a:endParaRPr lang="bg-BG" sz="2400"/>
          </a:p>
        </p:txBody>
      </p:sp>
      <p:sp>
        <p:nvSpPr>
          <p:cNvPr id="24" name="Freeform 13"/>
          <p:cNvSpPr>
            <a:spLocks noEditPoints="1"/>
          </p:cNvSpPr>
          <p:nvPr/>
        </p:nvSpPr>
        <p:spPr bwMode="auto">
          <a:xfrm>
            <a:off x="4360546" y="3404870"/>
            <a:ext cx="459104" cy="459106"/>
          </a:xfrm>
          <a:custGeom>
            <a:avLst/>
            <a:gdLst>
              <a:gd name="T0" fmla="*/ 1158 w 1640"/>
              <a:gd name="T1" fmla="*/ 965 h 1642"/>
              <a:gd name="T2" fmla="*/ 705 w 1640"/>
              <a:gd name="T3" fmla="*/ 965 h 1642"/>
              <a:gd name="T4" fmla="*/ 705 w 1640"/>
              <a:gd name="T5" fmla="*/ 467 h 1642"/>
              <a:gd name="T6" fmla="*/ 849 w 1640"/>
              <a:gd name="T7" fmla="*/ 467 h 1642"/>
              <a:gd name="T8" fmla="*/ 849 w 1640"/>
              <a:gd name="T9" fmla="*/ 821 h 1642"/>
              <a:gd name="T10" fmla="*/ 1158 w 1640"/>
              <a:gd name="T11" fmla="*/ 821 h 1642"/>
              <a:gd name="T12" fmla="*/ 1158 w 1640"/>
              <a:gd name="T13" fmla="*/ 965 h 1642"/>
              <a:gd name="T14" fmla="*/ 1354 w 1640"/>
              <a:gd name="T15" fmla="*/ 1311 h 1642"/>
              <a:gd name="T16" fmla="*/ 1543 w 1640"/>
              <a:gd name="T17" fmla="*/ 824 h 1642"/>
              <a:gd name="T18" fmla="*/ 820 w 1640"/>
              <a:gd name="T19" fmla="*/ 101 h 1642"/>
              <a:gd name="T20" fmla="*/ 97 w 1640"/>
              <a:gd name="T21" fmla="*/ 824 h 1642"/>
              <a:gd name="T22" fmla="*/ 286 w 1640"/>
              <a:gd name="T23" fmla="*/ 1311 h 1642"/>
              <a:gd name="T24" fmla="*/ 171 w 1640"/>
              <a:gd name="T25" fmla="*/ 1599 h 1642"/>
              <a:gd name="T26" fmla="*/ 179 w 1640"/>
              <a:gd name="T27" fmla="*/ 1633 h 1642"/>
              <a:gd name="T28" fmla="*/ 215 w 1640"/>
              <a:gd name="T29" fmla="*/ 1635 h 1642"/>
              <a:gd name="T30" fmla="*/ 476 w 1640"/>
              <a:gd name="T31" fmla="*/ 1460 h 1642"/>
              <a:gd name="T32" fmla="*/ 820 w 1640"/>
              <a:gd name="T33" fmla="*/ 1547 h 1642"/>
              <a:gd name="T34" fmla="*/ 1164 w 1640"/>
              <a:gd name="T35" fmla="*/ 1460 h 1642"/>
              <a:gd name="T36" fmla="*/ 1425 w 1640"/>
              <a:gd name="T37" fmla="*/ 1635 h 1642"/>
              <a:gd name="T38" fmla="*/ 1461 w 1640"/>
              <a:gd name="T39" fmla="*/ 1634 h 1642"/>
              <a:gd name="T40" fmla="*/ 1469 w 1640"/>
              <a:gd name="T41" fmla="*/ 1599 h 1642"/>
              <a:gd name="T42" fmla="*/ 1354 w 1640"/>
              <a:gd name="T43" fmla="*/ 1311 h 1642"/>
              <a:gd name="T44" fmla="*/ 820 w 1640"/>
              <a:gd name="T45" fmla="*/ 1367 h 1642"/>
              <a:gd name="T46" fmla="*/ 277 w 1640"/>
              <a:gd name="T47" fmla="*/ 824 h 1642"/>
              <a:gd name="T48" fmla="*/ 820 w 1640"/>
              <a:gd name="T49" fmla="*/ 281 h 1642"/>
              <a:gd name="T50" fmla="*/ 1363 w 1640"/>
              <a:gd name="T51" fmla="*/ 824 h 1642"/>
              <a:gd name="T52" fmla="*/ 820 w 1640"/>
              <a:gd name="T53" fmla="*/ 1367 h 1642"/>
              <a:gd name="T54" fmla="*/ 496 w 1640"/>
              <a:gd name="T55" fmla="*/ 46 h 1642"/>
              <a:gd name="T56" fmla="*/ 328 w 1640"/>
              <a:gd name="T57" fmla="*/ 0 h 1642"/>
              <a:gd name="T58" fmla="*/ 0 w 1640"/>
              <a:gd name="T59" fmla="*/ 328 h 1642"/>
              <a:gd name="T60" fmla="*/ 45 w 1640"/>
              <a:gd name="T61" fmla="*/ 493 h 1642"/>
              <a:gd name="T62" fmla="*/ 496 w 1640"/>
              <a:gd name="T63" fmla="*/ 46 h 1642"/>
              <a:gd name="T64" fmla="*/ 1595 w 1640"/>
              <a:gd name="T65" fmla="*/ 493 h 1642"/>
              <a:gd name="T66" fmla="*/ 1640 w 1640"/>
              <a:gd name="T67" fmla="*/ 328 h 1642"/>
              <a:gd name="T68" fmla="*/ 1312 w 1640"/>
              <a:gd name="T69" fmla="*/ 0 h 1642"/>
              <a:gd name="T70" fmla="*/ 1145 w 1640"/>
              <a:gd name="T71" fmla="*/ 46 h 1642"/>
              <a:gd name="T72" fmla="*/ 1595 w 1640"/>
              <a:gd name="T73" fmla="*/ 493 h 1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640" h="1642">
                <a:moveTo>
                  <a:pt x="1158" y="965"/>
                </a:moveTo>
                <a:cubicBezTo>
                  <a:pt x="705" y="965"/>
                  <a:pt x="705" y="965"/>
                  <a:pt x="705" y="965"/>
                </a:cubicBezTo>
                <a:cubicBezTo>
                  <a:pt x="705" y="467"/>
                  <a:pt x="705" y="467"/>
                  <a:pt x="705" y="467"/>
                </a:cubicBezTo>
                <a:cubicBezTo>
                  <a:pt x="849" y="467"/>
                  <a:pt x="849" y="467"/>
                  <a:pt x="849" y="467"/>
                </a:cubicBezTo>
                <a:cubicBezTo>
                  <a:pt x="849" y="821"/>
                  <a:pt x="849" y="821"/>
                  <a:pt x="849" y="821"/>
                </a:cubicBezTo>
                <a:cubicBezTo>
                  <a:pt x="1158" y="821"/>
                  <a:pt x="1158" y="821"/>
                  <a:pt x="1158" y="821"/>
                </a:cubicBezTo>
                <a:cubicBezTo>
                  <a:pt x="1158" y="965"/>
                  <a:pt x="1158" y="965"/>
                  <a:pt x="1158" y="965"/>
                </a:cubicBezTo>
                <a:close/>
                <a:moveTo>
                  <a:pt x="1354" y="1311"/>
                </a:moveTo>
                <a:cubicBezTo>
                  <a:pt x="1471" y="1183"/>
                  <a:pt x="1543" y="1012"/>
                  <a:pt x="1543" y="824"/>
                </a:cubicBezTo>
                <a:cubicBezTo>
                  <a:pt x="1543" y="424"/>
                  <a:pt x="1219" y="101"/>
                  <a:pt x="820" y="101"/>
                </a:cubicBezTo>
                <a:cubicBezTo>
                  <a:pt x="421" y="101"/>
                  <a:pt x="97" y="424"/>
                  <a:pt x="97" y="824"/>
                </a:cubicBezTo>
                <a:cubicBezTo>
                  <a:pt x="97" y="1012"/>
                  <a:pt x="169" y="1183"/>
                  <a:pt x="286" y="1311"/>
                </a:cubicBezTo>
                <a:cubicBezTo>
                  <a:pt x="250" y="1401"/>
                  <a:pt x="203" y="1520"/>
                  <a:pt x="171" y="1599"/>
                </a:cubicBezTo>
                <a:cubicBezTo>
                  <a:pt x="166" y="1611"/>
                  <a:pt x="169" y="1625"/>
                  <a:pt x="179" y="1633"/>
                </a:cubicBezTo>
                <a:cubicBezTo>
                  <a:pt x="190" y="1642"/>
                  <a:pt x="204" y="1642"/>
                  <a:pt x="215" y="1635"/>
                </a:cubicBezTo>
                <a:cubicBezTo>
                  <a:pt x="288" y="1586"/>
                  <a:pt x="398" y="1513"/>
                  <a:pt x="476" y="1460"/>
                </a:cubicBezTo>
                <a:cubicBezTo>
                  <a:pt x="579" y="1515"/>
                  <a:pt x="696" y="1547"/>
                  <a:pt x="820" y="1547"/>
                </a:cubicBezTo>
                <a:cubicBezTo>
                  <a:pt x="944" y="1547"/>
                  <a:pt x="1061" y="1515"/>
                  <a:pt x="1164" y="1460"/>
                </a:cubicBezTo>
                <a:cubicBezTo>
                  <a:pt x="1425" y="1635"/>
                  <a:pt x="1425" y="1635"/>
                  <a:pt x="1425" y="1635"/>
                </a:cubicBezTo>
                <a:cubicBezTo>
                  <a:pt x="1436" y="1642"/>
                  <a:pt x="1450" y="1642"/>
                  <a:pt x="1461" y="1634"/>
                </a:cubicBezTo>
                <a:cubicBezTo>
                  <a:pt x="1471" y="1625"/>
                  <a:pt x="1474" y="1612"/>
                  <a:pt x="1469" y="1599"/>
                </a:cubicBezTo>
                <a:lnTo>
                  <a:pt x="1354" y="1311"/>
                </a:lnTo>
                <a:close/>
                <a:moveTo>
                  <a:pt x="820" y="1367"/>
                </a:moveTo>
                <a:cubicBezTo>
                  <a:pt x="520" y="1367"/>
                  <a:pt x="277" y="1124"/>
                  <a:pt x="277" y="824"/>
                </a:cubicBezTo>
                <a:cubicBezTo>
                  <a:pt x="277" y="524"/>
                  <a:pt x="520" y="281"/>
                  <a:pt x="820" y="281"/>
                </a:cubicBezTo>
                <a:cubicBezTo>
                  <a:pt x="1120" y="281"/>
                  <a:pt x="1363" y="524"/>
                  <a:pt x="1363" y="824"/>
                </a:cubicBezTo>
                <a:cubicBezTo>
                  <a:pt x="1363" y="1124"/>
                  <a:pt x="1120" y="1367"/>
                  <a:pt x="820" y="1367"/>
                </a:cubicBezTo>
                <a:close/>
                <a:moveTo>
                  <a:pt x="496" y="46"/>
                </a:moveTo>
                <a:cubicBezTo>
                  <a:pt x="446" y="17"/>
                  <a:pt x="389" y="0"/>
                  <a:pt x="328" y="0"/>
                </a:cubicBezTo>
                <a:cubicBezTo>
                  <a:pt x="147" y="0"/>
                  <a:pt x="0" y="147"/>
                  <a:pt x="0" y="328"/>
                </a:cubicBezTo>
                <a:cubicBezTo>
                  <a:pt x="0" y="388"/>
                  <a:pt x="16" y="444"/>
                  <a:pt x="45" y="493"/>
                </a:cubicBezTo>
                <a:cubicBezTo>
                  <a:pt x="131" y="292"/>
                  <a:pt x="293" y="130"/>
                  <a:pt x="496" y="46"/>
                </a:cubicBezTo>
                <a:close/>
                <a:moveTo>
                  <a:pt x="1595" y="493"/>
                </a:moveTo>
                <a:cubicBezTo>
                  <a:pt x="1624" y="444"/>
                  <a:pt x="1640" y="388"/>
                  <a:pt x="1640" y="328"/>
                </a:cubicBezTo>
                <a:cubicBezTo>
                  <a:pt x="1640" y="147"/>
                  <a:pt x="1493" y="0"/>
                  <a:pt x="1312" y="0"/>
                </a:cubicBezTo>
                <a:cubicBezTo>
                  <a:pt x="1251" y="0"/>
                  <a:pt x="1194" y="17"/>
                  <a:pt x="1145" y="46"/>
                </a:cubicBezTo>
                <a:cubicBezTo>
                  <a:pt x="1347" y="130"/>
                  <a:pt x="1509" y="292"/>
                  <a:pt x="1595" y="49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121920" tIns="60960" rIns="121920" bIns="60960"/>
          <a:lstStyle/>
          <a:p>
            <a:pPr defTabSz="855345">
              <a:defRPr/>
            </a:pPr>
            <a:endParaRPr lang="bg-BG" sz="2400"/>
          </a:p>
        </p:txBody>
      </p:sp>
      <p:sp>
        <p:nvSpPr>
          <p:cNvPr id="25" name="Freeform 17"/>
          <p:cNvSpPr>
            <a:spLocks noEditPoints="1"/>
          </p:cNvSpPr>
          <p:nvPr/>
        </p:nvSpPr>
        <p:spPr bwMode="auto">
          <a:xfrm>
            <a:off x="4831080" y="4536440"/>
            <a:ext cx="441960" cy="356236"/>
          </a:xfrm>
          <a:custGeom>
            <a:avLst/>
            <a:gdLst>
              <a:gd name="T0" fmla="*/ 1648 w 1648"/>
              <a:gd name="T1" fmla="*/ 1334 h 1334"/>
              <a:gd name="T2" fmla="*/ 0 w 1648"/>
              <a:gd name="T3" fmla="*/ 1334 h 1334"/>
              <a:gd name="T4" fmla="*/ 0 w 1648"/>
              <a:gd name="T5" fmla="*/ 287 h 1334"/>
              <a:gd name="T6" fmla="*/ 1648 w 1648"/>
              <a:gd name="T7" fmla="*/ 287 h 1334"/>
              <a:gd name="T8" fmla="*/ 1648 w 1648"/>
              <a:gd name="T9" fmla="*/ 1334 h 1334"/>
              <a:gd name="T10" fmla="*/ 608 w 1648"/>
              <a:gd name="T11" fmla="*/ 207 h 1334"/>
              <a:gd name="T12" fmla="*/ 608 w 1648"/>
              <a:gd name="T13" fmla="*/ 139 h 1334"/>
              <a:gd name="T14" fmla="*/ 635 w 1648"/>
              <a:gd name="T15" fmla="*/ 112 h 1334"/>
              <a:gd name="T16" fmla="*/ 1013 w 1648"/>
              <a:gd name="T17" fmla="*/ 112 h 1334"/>
              <a:gd name="T18" fmla="*/ 1041 w 1648"/>
              <a:gd name="T19" fmla="*/ 139 h 1334"/>
              <a:gd name="T20" fmla="*/ 1041 w 1648"/>
              <a:gd name="T21" fmla="*/ 207 h 1334"/>
              <a:gd name="T22" fmla="*/ 1161 w 1648"/>
              <a:gd name="T23" fmla="*/ 207 h 1334"/>
              <a:gd name="T24" fmla="*/ 1161 w 1648"/>
              <a:gd name="T25" fmla="*/ 85 h 1334"/>
              <a:gd name="T26" fmla="*/ 1075 w 1648"/>
              <a:gd name="T27" fmla="*/ 0 h 1334"/>
              <a:gd name="T28" fmla="*/ 573 w 1648"/>
              <a:gd name="T29" fmla="*/ 0 h 1334"/>
              <a:gd name="T30" fmla="*/ 488 w 1648"/>
              <a:gd name="T31" fmla="*/ 85 h 1334"/>
              <a:gd name="T32" fmla="*/ 488 w 1648"/>
              <a:gd name="T33" fmla="*/ 207 h 1334"/>
              <a:gd name="T34" fmla="*/ 608 w 1648"/>
              <a:gd name="T35" fmla="*/ 207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48" h="1334">
                <a:moveTo>
                  <a:pt x="1648" y="1334"/>
                </a:moveTo>
                <a:cubicBezTo>
                  <a:pt x="0" y="1334"/>
                  <a:pt x="0" y="1334"/>
                  <a:pt x="0" y="1334"/>
                </a:cubicBezTo>
                <a:cubicBezTo>
                  <a:pt x="0" y="287"/>
                  <a:pt x="0" y="287"/>
                  <a:pt x="0" y="287"/>
                </a:cubicBezTo>
                <a:cubicBezTo>
                  <a:pt x="1648" y="287"/>
                  <a:pt x="1648" y="287"/>
                  <a:pt x="1648" y="287"/>
                </a:cubicBezTo>
                <a:lnTo>
                  <a:pt x="1648" y="1334"/>
                </a:lnTo>
                <a:close/>
                <a:moveTo>
                  <a:pt x="608" y="207"/>
                </a:moveTo>
                <a:cubicBezTo>
                  <a:pt x="608" y="139"/>
                  <a:pt x="608" y="139"/>
                  <a:pt x="608" y="139"/>
                </a:cubicBezTo>
                <a:cubicBezTo>
                  <a:pt x="608" y="124"/>
                  <a:pt x="620" y="112"/>
                  <a:pt x="635" y="112"/>
                </a:cubicBezTo>
                <a:cubicBezTo>
                  <a:pt x="1013" y="112"/>
                  <a:pt x="1013" y="112"/>
                  <a:pt x="1013" y="112"/>
                </a:cubicBezTo>
                <a:cubicBezTo>
                  <a:pt x="1028" y="112"/>
                  <a:pt x="1041" y="124"/>
                  <a:pt x="1041" y="139"/>
                </a:cubicBezTo>
                <a:cubicBezTo>
                  <a:pt x="1041" y="207"/>
                  <a:pt x="1041" y="207"/>
                  <a:pt x="1041" y="207"/>
                </a:cubicBezTo>
                <a:cubicBezTo>
                  <a:pt x="1161" y="207"/>
                  <a:pt x="1161" y="207"/>
                  <a:pt x="1161" y="207"/>
                </a:cubicBezTo>
                <a:cubicBezTo>
                  <a:pt x="1161" y="85"/>
                  <a:pt x="1161" y="85"/>
                  <a:pt x="1161" y="85"/>
                </a:cubicBezTo>
                <a:cubicBezTo>
                  <a:pt x="1161" y="38"/>
                  <a:pt x="1122" y="0"/>
                  <a:pt x="1075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26" y="0"/>
                  <a:pt x="488" y="38"/>
                  <a:pt x="488" y="85"/>
                </a:cubicBezTo>
                <a:cubicBezTo>
                  <a:pt x="488" y="207"/>
                  <a:pt x="488" y="207"/>
                  <a:pt x="488" y="207"/>
                </a:cubicBezTo>
                <a:lnTo>
                  <a:pt x="608" y="20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121920" tIns="60960" rIns="121920" bIns="60960"/>
          <a:lstStyle/>
          <a:p>
            <a:pPr defTabSz="855345">
              <a:defRPr/>
            </a:pPr>
            <a:endParaRPr lang="bg-BG" sz="2400"/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5892166" y="1823720"/>
            <a:ext cx="487680" cy="487680"/>
          </a:xfrm>
          <a:custGeom>
            <a:avLst/>
            <a:gdLst>
              <a:gd name="T0" fmla="*/ 1348 w 1648"/>
              <a:gd name="T1" fmla="*/ 0 h 1648"/>
              <a:gd name="T2" fmla="*/ 300 w 1648"/>
              <a:gd name="T3" fmla="*/ 0 h 1648"/>
              <a:gd name="T4" fmla="*/ 0 w 1648"/>
              <a:gd name="T5" fmla="*/ 300 h 1648"/>
              <a:gd name="T6" fmla="*/ 0 w 1648"/>
              <a:gd name="T7" fmla="*/ 1348 h 1648"/>
              <a:gd name="T8" fmla="*/ 300 w 1648"/>
              <a:gd name="T9" fmla="*/ 1648 h 1648"/>
              <a:gd name="T10" fmla="*/ 1348 w 1648"/>
              <a:gd name="T11" fmla="*/ 1648 h 1648"/>
              <a:gd name="T12" fmla="*/ 1648 w 1648"/>
              <a:gd name="T13" fmla="*/ 1348 h 1648"/>
              <a:gd name="T14" fmla="*/ 1648 w 1648"/>
              <a:gd name="T15" fmla="*/ 300 h 1648"/>
              <a:gd name="T16" fmla="*/ 1348 w 1648"/>
              <a:gd name="T17" fmla="*/ 0 h 1648"/>
              <a:gd name="T18" fmla="*/ 231 w 1648"/>
              <a:gd name="T19" fmla="*/ 635 h 1648"/>
              <a:gd name="T20" fmla="*/ 231 w 1648"/>
              <a:gd name="T21" fmla="*/ 504 h 1648"/>
              <a:gd name="T22" fmla="*/ 397 w 1648"/>
              <a:gd name="T23" fmla="*/ 504 h 1648"/>
              <a:gd name="T24" fmla="*/ 397 w 1648"/>
              <a:gd name="T25" fmla="*/ 337 h 1648"/>
              <a:gd name="T26" fmla="*/ 529 w 1648"/>
              <a:gd name="T27" fmla="*/ 337 h 1648"/>
              <a:gd name="T28" fmla="*/ 529 w 1648"/>
              <a:gd name="T29" fmla="*/ 504 h 1648"/>
              <a:gd name="T30" fmla="*/ 696 w 1648"/>
              <a:gd name="T31" fmla="*/ 504 h 1648"/>
              <a:gd name="T32" fmla="*/ 696 w 1648"/>
              <a:gd name="T33" fmla="*/ 635 h 1648"/>
              <a:gd name="T34" fmla="*/ 529 w 1648"/>
              <a:gd name="T35" fmla="*/ 635 h 1648"/>
              <a:gd name="T36" fmla="*/ 529 w 1648"/>
              <a:gd name="T37" fmla="*/ 802 h 1648"/>
              <a:gd name="T38" fmla="*/ 397 w 1648"/>
              <a:gd name="T39" fmla="*/ 802 h 1648"/>
              <a:gd name="T40" fmla="*/ 397 w 1648"/>
              <a:gd name="T41" fmla="*/ 635 h 1648"/>
              <a:gd name="T42" fmla="*/ 231 w 1648"/>
              <a:gd name="T43" fmla="*/ 635 h 1648"/>
              <a:gd name="T44" fmla="*/ 591 w 1648"/>
              <a:gd name="T45" fmla="*/ 1329 h 1648"/>
              <a:gd name="T46" fmla="*/ 457 w 1648"/>
              <a:gd name="T47" fmla="*/ 1195 h 1648"/>
              <a:gd name="T48" fmla="*/ 591 w 1648"/>
              <a:gd name="T49" fmla="*/ 1061 h 1648"/>
              <a:gd name="T50" fmla="*/ 725 w 1648"/>
              <a:gd name="T51" fmla="*/ 1195 h 1648"/>
              <a:gd name="T52" fmla="*/ 591 w 1648"/>
              <a:gd name="T53" fmla="*/ 1329 h 1648"/>
              <a:gd name="T54" fmla="*/ 933 w 1648"/>
              <a:gd name="T55" fmla="*/ 514 h 1648"/>
              <a:gd name="T56" fmla="*/ 1045 w 1648"/>
              <a:gd name="T57" fmla="*/ 514 h 1648"/>
              <a:gd name="T58" fmla="*/ 1045 w 1648"/>
              <a:gd name="T59" fmla="*/ 625 h 1648"/>
              <a:gd name="T60" fmla="*/ 933 w 1648"/>
              <a:gd name="T61" fmla="*/ 625 h 1648"/>
              <a:gd name="T62" fmla="*/ 933 w 1648"/>
              <a:gd name="T63" fmla="*/ 514 h 1648"/>
              <a:gd name="T64" fmla="*/ 1065 w 1648"/>
              <a:gd name="T65" fmla="*/ 1329 h 1648"/>
              <a:gd name="T66" fmla="*/ 931 w 1648"/>
              <a:gd name="T67" fmla="*/ 1195 h 1648"/>
              <a:gd name="T68" fmla="*/ 1065 w 1648"/>
              <a:gd name="T69" fmla="*/ 1061 h 1648"/>
              <a:gd name="T70" fmla="*/ 1199 w 1648"/>
              <a:gd name="T71" fmla="*/ 1195 h 1648"/>
              <a:gd name="T72" fmla="*/ 1065 w 1648"/>
              <a:gd name="T73" fmla="*/ 1329 h 1648"/>
              <a:gd name="T74" fmla="*/ 1220 w 1648"/>
              <a:gd name="T75" fmla="*/ 787 h 1648"/>
              <a:gd name="T76" fmla="*/ 1108 w 1648"/>
              <a:gd name="T77" fmla="*/ 787 h 1648"/>
              <a:gd name="T78" fmla="*/ 1108 w 1648"/>
              <a:gd name="T79" fmla="*/ 675 h 1648"/>
              <a:gd name="T80" fmla="*/ 1220 w 1648"/>
              <a:gd name="T81" fmla="*/ 675 h 1648"/>
              <a:gd name="T82" fmla="*/ 1220 w 1648"/>
              <a:gd name="T83" fmla="*/ 787 h 1648"/>
              <a:gd name="T84" fmla="*/ 1220 w 1648"/>
              <a:gd name="T85" fmla="*/ 467 h 1648"/>
              <a:gd name="T86" fmla="*/ 1108 w 1648"/>
              <a:gd name="T87" fmla="*/ 467 h 1648"/>
              <a:gd name="T88" fmla="*/ 1108 w 1648"/>
              <a:gd name="T89" fmla="*/ 355 h 1648"/>
              <a:gd name="T90" fmla="*/ 1220 w 1648"/>
              <a:gd name="T91" fmla="*/ 355 h 1648"/>
              <a:gd name="T92" fmla="*/ 1220 w 1648"/>
              <a:gd name="T93" fmla="*/ 467 h 1648"/>
              <a:gd name="T94" fmla="*/ 1394 w 1648"/>
              <a:gd name="T95" fmla="*/ 625 h 1648"/>
              <a:gd name="T96" fmla="*/ 1282 w 1648"/>
              <a:gd name="T97" fmla="*/ 625 h 1648"/>
              <a:gd name="T98" fmla="*/ 1282 w 1648"/>
              <a:gd name="T99" fmla="*/ 514 h 1648"/>
              <a:gd name="T100" fmla="*/ 1394 w 1648"/>
              <a:gd name="T101" fmla="*/ 514 h 1648"/>
              <a:gd name="T102" fmla="*/ 1394 w 1648"/>
              <a:gd name="T103" fmla="*/ 625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648" h="1648">
                <a:moveTo>
                  <a:pt x="1348" y="0"/>
                </a:moveTo>
                <a:cubicBezTo>
                  <a:pt x="300" y="0"/>
                  <a:pt x="300" y="0"/>
                  <a:pt x="300" y="0"/>
                </a:cubicBezTo>
                <a:cubicBezTo>
                  <a:pt x="134" y="0"/>
                  <a:pt x="0" y="134"/>
                  <a:pt x="0" y="300"/>
                </a:cubicBezTo>
                <a:cubicBezTo>
                  <a:pt x="0" y="1348"/>
                  <a:pt x="0" y="1348"/>
                  <a:pt x="0" y="1348"/>
                </a:cubicBezTo>
                <a:cubicBezTo>
                  <a:pt x="0" y="1514"/>
                  <a:pt x="134" y="1648"/>
                  <a:pt x="300" y="1648"/>
                </a:cubicBezTo>
                <a:cubicBezTo>
                  <a:pt x="1348" y="1648"/>
                  <a:pt x="1348" y="1648"/>
                  <a:pt x="1348" y="1648"/>
                </a:cubicBezTo>
                <a:cubicBezTo>
                  <a:pt x="1514" y="1648"/>
                  <a:pt x="1648" y="1514"/>
                  <a:pt x="1648" y="1348"/>
                </a:cubicBezTo>
                <a:cubicBezTo>
                  <a:pt x="1648" y="300"/>
                  <a:pt x="1648" y="300"/>
                  <a:pt x="1648" y="300"/>
                </a:cubicBezTo>
                <a:cubicBezTo>
                  <a:pt x="1648" y="134"/>
                  <a:pt x="1514" y="0"/>
                  <a:pt x="1348" y="0"/>
                </a:cubicBezTo>
                <a:close/>
                <a:moveTo>
                  <a:pt x="231" y="635"/>
                </a:moveTo>
                <a:cubicBezTo>
                  <a:pt x="231" y="504"/>
                  <a:pt x="231" y="504"/>
                  <a:pt x="231" y="504"/>
                </a:cubicBezTo>
                <a:cubicBezTo>
                  <a:pt x="397" y="504"/>
                  <a:pt x="397" y="504"/>
                  <a:pt x="397" y="504"/>
                </a:cubicBezTo>
                <a:cubicBezTo>
                  <a:pt x="397" y="337"/>
                  <a:pt x="397" y="337"/>
                  <a:pt x="397" y="337"/>
                </a:cubicBezTo>
                <a:cubicBezTo>
                  <a:pt x="529" y="337"/>
                  <a:pt x="529" y="337"/>
                  <a:pt x="529" y="337"/>
                </a:cubicBezTo>
                <a:cubicBezTo>
                  <a:pt x="529" y="504"/>
                  <a:pt x="529" y="504"/>
                  <a:pt x="529" y="504"/>
                </a:cubicBezTo>
                <a:cubicBezTo>
                  <a:pt x="696" y="504"/>
                  <a:pt x="696" y="504"/>
                  <a:pt x="696" y="504"/>
                </a:cubicBezTo>
                <a:cubicBezTo>
                  <a:pt x="696" y="635"/>
                  <a:pt x="696" y="635"/>
                  <a:pt x="696" y="635"/>
                </a:cubicBezTo>
                <a:cubicBezTo>
                  <a:pt x="529" y="635"/>
                  <a:pt x="529" y="635"/>
                  <a:pt x="529" y="635"/>
                </a:cubicBezTo>
                <a:cubicBezTo>
                  <a:pt x="529" y="802"/>
                  <a:pt x="529" y="802"/>
                  <a:pt x="529" y="802"/>
                </a:cubicBezTo>
                <a:cubicBezTo>
                  <a:pt x="397" y="802"/>
                  <a:pt x="397" y="802"/>
                  <a:pt x="397" y="802"/>
                </a:cubicBezTo>
                <a:cubicBezTo>
                  <a:pt x="397" y="635"/>
                  <a:pt x="397" y="635"/>
                  <a:pt x="397" y="635"/>
                </a:cubicBezTo>
                <a:cubicBezTo>
                  <a:pt x="231" y="635"/>
                  <a:pt x="231" y="635"/>
                  <a:pt x="231" y="635"/>
                </a:cubicBezTo>
                <a:close/>
                <a:moveTo>
                  <a:pt x="591" y="1329"/>
                </a:moveTo>
                <a:cubicBezTo>
                  <a:pt x="517" y="1329"/>
                  <a:pt x="457" y="1269"/>
                  <a:pt x="457" y="1195"/>
                </a:cubicBezTo>
                <a:cubicBezTo>
                  <a:pt x="457" y="1121"/>
                  <a:pt x="517" y="1061"/>
                  <a:pt x="591" y="1061"/>
                </a:cubicBezTo>
                <a:cubicBezTo>
                  <a:pt x="665" y="1061"/>
                  <a:pt x="725" y="1121"/>
                  <a:pt x="725" y="1195"/>
                </a:cubicBezTo>
                <a:cubicBezTo>
                  <a:pt x="725" y="1269"/>
                  <a:pt x="665" y="1329"/>
                  <a:pt x="591" y="1329"/>
                </a:cubicBezTo>
                <a:close/>
                <a:moveTo>
                  <a:pt x="933" y="514"/>
                </a:moveTo>
                <a:cubicBezTo>
                  <a:pt x="964" y="483"/>
                  <a:pt x="1014" y="483"/>
                  <a:pt x="1045" y="514"/>
                </a:cubicBezTo>
                <a:cubicBezTo>
                  <a:pt x="1075" y="544"/>
                  <a:pt x="1075" y="595"/>
                  <a:pt x="1045" y="625"/>
                </a:cubicBezTo>
                <a:cubicBezTo>
                  <a:pt x="1014" y="656"/>
                  <a:pt x="964" y="656"/>
                  <a:pt x="933" y="625"/>
                </a:cubicBezTo>
                <a:cubicBezTo>
                  <a:pt x="902" y="595"/>
                  <a:pt x="902" y="544"/>
                  <a:pt x="933" y="514"/>
                </a:cubicBezTo>
                <a:close/>
                <a:moveTo>
                  <a:pt x="1065" y="1329"/>
                </a:moveTo>
                <a:cubicBezTo>
                  <a:pt x="991" y="1329"/>
                  <a:pt x="931" y="1269"/>
                  <a:pt x="931" y="1195"/>
                </a:cubicBezTo>
                <a:cubicBezTo>
                  <a:pt x="931" y="1121"/>
                  <a:pt x="991" y="1061"/>
                  <a:pt x="1065" y="1061"/>
                </a:cubicBezTo>
                <a:cubicBezTo>
                  <a:pt x="1139" y="1061"/>
                  <a:pt x="1199" y="1121"/>
                  <a:pt x="1199" y="1195"/>
                </a:cubicBezTo>
                <a:cubicBezTo>
                  <a:pt x="1199" y="1269"/>
                  <a:pt x="1139" y="1329"/>
                  <a:pt x="1065" y="1329"/>
                </a:cubicBezTo>
                <a:close/>
                <a:moveTo>
                  <a:pt x="1220" y="787"/>
                </a:moveTo>
                <a:cubicBezTo>
                  <a:pt x="1189" y="817"/>
                  <a:pt x="1139" y="817"/>
                  <a:pt x="1108" y="787"/>
                </a:cubicBezTo>
                <a:cubicBezTo>
                  <a:pt x="1077" y="756"/>
                  <a:pt x="1077" y="706"/>
                  <a:pt x="1108" y="675"/>
                </a:cubicBezTo>
                <a:cubicBezTo>
                  <a:pt x="1139" y="644"/>
                  <a:pt x="1189" y="644"/>
                  <a:pt x="1220" y="675"/>
                </a:cubicBezTo>
                <a:cubicBezTo>
                  <a:pt x="1250" y="706"/>
                  <a:pt x="1250" y="756"/>
                  <a:pt x="1220" y="787"/>
                </a:cubicBezTo>
                <a:close/>
                <a:moveTo>
                  <a:pt x="1220" y="467"/>
                </a:moveTo>
                <a:cubicBezTo>
                  <a:pt x="1189" y="498"/>
                  <a:pt x="1139" y="498"/>
                  <a:pt x="1108" y="467"/>
                </a:cubicBezTo>
                <a:cubicBezTo>
                  <a:pt x="1077" y="436"/>
                  <a:pt x="1077" y="386"/>
                  <a:pt x="1108" y="355"/>
                </a:cubicBezTo>
                <a:cubicBezTo>
                  <a:pt x="1139" y="325"/>
                  <a:pt x="1189" y="325"/>
                  <a:pt x="1220" y="355"/>
                </a:cubicBezTo>
                <a:cubicBezTo>
                  <a:pt x="1250" y="386"/>
                  <a:pt x="1250" y="436"/>
                  <a:pt x="1220" y="467"/>
                </a:cubicBezTo>
                <a:close/>
                <a:moveTo>
                  <a:pt x="1394" y="625"/>
                </a:moveTo>
                <a:cubicBezTo>
                  <a:pt x="1363" y="656"/>
                  <a:pt x="1313" y="656"/>
                  <a:pt x="1282" y="625"/>
                </a:cubicBezTo>
                <a:cubicBezTo>
                  <a:pt x="1251" y="595"/>
                  <a:pt x="1251" y="544"/>
                  <a:pt x="1282" y="514"/>
                </a:cubicBezTo>
                <a:cubicBezTo>
                  <a:pt x="1313" y="483"/>
                  <a:pt x="1363" y="483"/>
                  <a:pt x="1394" y="514"/>
                </a:cubicBezTo>
                <a:cubicBezTo>
                  <a:pt x="1425" y="544"/>
                  <a:pt x="1425" y="595"/>
                  <a:pt x="1394" y="62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121920" tIns="60960" rIns="121920" bIns="60960"/>
          <a:lstStyle/>
          <a:p>
            <a:pPr defTabSz="855345">
              <a:defRPr/>
            </a:pPr>
            <a:endParaRPr lang="bg-BG" sz="2400"/>
          </a:p>
        </p:txBody>
      </p:sp>
      <p:sp>
        <p:nvSpPr>
          <p:cNvPr id="27" name="Freeform 9"/>
          <p:cNvSpPr>
            <a:spLocks noEditPoints="1"/>
          </p:cNvSpPr>
          <p:nvPr/>
        </p:nvSpPr>
        <p:spPr bwMode="auto">
          <a:xfrm>
            <a:off x="6989446" y="2317116"/>
            <a:ext cx="447674" cy="400050"/>
          </a:xfrm>
          <a:custGeom>
            <a:avLst/>
            <a:gdLst>
              <a:gd name="T0" fmla="*/ 1328 w 1648"/>
              <a:gd name="T1" fmla="*/ 0 h 1480"/>
              <a:gd name="T2" fmla="*/ 320 w 1648"/>
              <a:gd name="T3" fmla="*/ 0 h 1480"/>
              <a:gd name="T4" fmla="*/ 0 w 1648"/>
              <a:gd name="T5" fmla="*/ 320 h 1480"/>
              <a:gd name="T6" fmla="*/ 320 w 1648"/>
              <a:gd name="T7" fmla="*/ 640 h 1480"/>
              <a:gd name="T8" fmla="*/ 1328 w 1648"/>
              <a:gd name="T9" fmla="*/ 640 h 1480"/>
              <a:gd name="T10" fmla="*/ 1648 w 1648"/>
              <a:gd name="T11" fmla="*/ 320 h 1480"/>
              <a:gd name="T12" fmla="*/ 1328 w 1648"/>
              <a:gd name="T13" fmla="*/ 0 h 1480"/>
              <a:gd name="T14" fmla="*/ 492 w 1648"/>
              <a:gd name="T15" fmla="*/ 480 h 1480"/>
              <a:gd name="T16" fmla="*/ 332 w 1648"/>
              <a:gd name="T17" fmla="*/ 320 h 1480"/>
              <a:gd name="T18" fmla="*/ 492 w 1648"/>
              <a:gd name="T19" fmla="*/ 160 h 1480"/>
              <a:gd name="T20" fmla="*/ 652 w 1648"/>
              <a:gd name="T21" fmla="*/ 320 h 1480"/>
              <a:gd name="T22" fmla="*/ 492 w 1648"/>
              <a:gd name="T23" fmla="*/ 480 h 1480"/>
              <a:gd name="T24" fmla="*/ 1328 w 1648"/>
              <a:gd name="T25" fmla="*/ 960 h 1480"/>
              <a:gd name="T26" fmla="*/ 1528 w 1648"/>
              <a:gd name="T27" fmla="*/ 1160 h 1480"/>
              <a:gd name="T28" fmla="*/ 1328 w 1648"/>
              <a:gd name="T29" fmla="*/ 1360 h 1480"/>
              <a:gd name="T30" fmla="*/ 320 w 1648"/>
              <a:gd name="T31" fmla="*/ 1360 h 1480"/>
              <a:gd name="T32" fmla="*/ 120 w 1648"/>
              <a:gd name="T33" fmla="*/ 1160 h 1480"/>
              <a:gd name="T34" fmla="*/ 320 w 1648"/>
              <a:gd name="T35" fmla="*/ 960 h 1480"/>
              <a:gd name="T36" fmla="*/ 1328 w 1648"/>
              <a:gd name="T37" fmla="*/ 960 h 1480"/>
              <a:gd name="T38" fmla="*/ 1328 w 1648"/>
              <a:gd name="T39" fmla="*/ 840 h 1480"/>
              <a:gd name="T40" fmla="*/ 320 w 1648"/>
              <a:gd name="T41" fmla="*/ 840 h 1480"/>
              <a:gd name="T42" fmla="*/ 0 w 1648"/>
              <a:gd name="T43" fmla="*/ 1160 h 1480"/>
              <a:gd name="T44" fmla="*/ 320 w 1648"/>
              <a:gd name="T45" fmla="*/ 1480 h 1480"/>
              <a:gd name="T46" fmla="*/ 1328 w 1648"/>
              <a:gd name="T47" fmla="*/ 1480 h 1480"/>
              <a:gd name="T48" fmla="*/ 1648 w 1648"/>
              <a:gd name="T49" fmla="*/ 1160 h 1480"/>
              <a:gd name="T50" fmla="*/ 1328 w 1648"/>
              <a:gd name="T51" fmla="*/ 840 h 1480"/>
              <a:gd name="T52" fmla="*/ 1180 w 1648"/>
              <a:gd name="T53" fmla="*/ 1000 h 1480"/>
              <a:gd name="T54" fmla="*/ 1020 w 1648"/>
              <a:gd name="T55" fmla="*/ 1160 h 1480"/>
              <a:gd name="T56" fmla="*/ 1180 w 1648"/>
              <a:gd name="T57" fmla="*/ 1320 h 1480"/>
              <a:gd name="T58" fmla="*/ 1340 w 1648"/>
              <a:gd name="T59" fmla="*/ 1160 h 1480"/>
              <a:gd name="T60" fmla="*/ 1180 w 1648"/>
              <a:gd name="T61" fmla="*/ 1000 h 1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648" h="1480">
                <a:moveTo>
                  <a:pt x="1328" y="0"/>
                </a:moveTo>
                <a:cubicBezTo>
                  <a:pt x="320" y="0"/>
                  <a:pt x="320" y="0"/>
                  <a:pt x="320" y="0"/>
                </a:cubicBezTo>
                <a:cubicBezTo>
                  <a:pt x="143" y="0"/>
                  <a:pt x="0" y="143"/>
                  <a:pt x="0" y="320"/>
                </a:cubicBezTo>
                <a:cubicBezTo>
                  <a:pt x="0" y="497"/>
                  <a:pt x="143" y="640"/>
                  <a:pt x="320" y="640"/>
                </a:cubicBezTo>
                <a:cubicBezTo>
                  <a:pt x="1328" y="640"/>
                  <a:pt x="1328" y="640"/>
                  <a:pt x="1328" y="640"/>
                </a:cubicBezTo>
                <a:cubicBezTo>
                  <a:pt x="1505" y="640"/>
                  <a:pt x="1648" y="497"/>
                  <a:pt x="1648" y="320"/>
                </a:cubicBezTo>
                <a:cubicBezTo>
                  <a:pt x="1648" y="143"/>
                  <a:pt x="1505" y="0"/>
                  <a:pt x="1328" y="0"/>
                </a:cubicBezTo>
                <a:close/>
                <a:moveTo>
                  <a:pt x="492" y="480"/>
                </a:moveTo>
                <a:cubicBezTo>
                  <a:pt x="404" y="480"/>
                  <a:pt x="332" y="408"/>
                  <a:pt x="332" y="320"/>
                </a:cubicBezTo>
                <a:cubicBezTo>
                  <a:pt x="332" y="232"/>
                  <a:pt x="404" y="160"/>
                  <a:pt x="492" y="160"/>
                </a:cubicBezTo>
                <a:cubicBezTo>
                  <a:pt x="580" y="160"/>
                  <a:pt x="652" y="232"/>
                  <a:pt x="652" y="320"/>
                </a:cubicBezTo>
                <a:cubicBezTo>
                  <a:pt x="652" y="408"/>
                  <a:pt x="580" y="480"/>
                  <a:pt x="492" y="480"/>
                </a:cubicBezTo>
                <a:close/>
                <a:moveTo>
                  <a:pt x="1328" y="960"/>
                </a:moveTo>
                <a:cubicBezTo>
                  <a:pt x="1438" y="960"/>
                  <a:pt x="1528" y="1050"/>
                  <a:pt x="1528" y="1160"/>
                </a:cubicBezTo>
                <a:cubicBezTo>
                  <a:pt x="1528" y="1270"/>
                  <a:pt x="1438" y="1360"/>
                  <a:pt x="1328" y="1360"/>
                </a:cubicBezTo>
                <a:cubicBezTo>
                  <a:pt x="320" y="1360"/>
                  <a:pt x="320" y="1360"/>
                  <a:pt x="320" y="1360"/>
                </a:cubicBezTo>
                <a:cubicBezTo>
                  <a:pt x="210" y="1360"/>
                  <a:pt x="120" y="1270"/>
                  <a:pt x="120" y="1160"/>
                </a:cubicBezTo>
                <a:cubicBezTo>
                  <a:pt x="120" y="1050"/>
                  <a:pt x="210" y="960"/>
                  <a:pt x="320" y="960"/>
                </a:cubicBezTo>
                <a:lnTo>
                  <a:pt x="1328" y="960"/>
                </a:lnTo>
                <a:close/>
                <a:moveTo>
                  <a:pt x="1328" y="840"/>
                </a:moveTo>
                <a:cubicBezTo>
                  <a:pt x="320" y="840"/>
                  <a:pt x="320" y="840"/>
                  <a:pt x="320" y="840"/>
                </a:cubicBezTo>
                <a:cubicBezTo>
                  <a:pt x="143" y="840"/>
                  <a:pt x="0" y="983"/>
                  <a:pt x="0" y="1160"/>
                </a:cubicBezTo>
                <a:cubicBezTo>
                  <a:pt x="0" y="1337"/>
                  <a:pt x="143" y="1480"/>
                  <a:pt x="320" y="1480"/>
                </a:cubicBezTo>
                <a:cubicBezTo>
                  <a:pt x="1328" y="1480"/>
                  <a:pt x="1328" y="1480"/>
                  <a:pt x="1328" y="1480"/>
                </a:cubicBezTo>
                <a:cubicBezTo>
                  <a:pt x="1505" y="1480"/>
                  <a:pt x="1648" y="1337"/>
                  <a:pt x="1648" y="1160"/>
                </a:cubicBezTo>
                <a:cubicBezTo>
                  <a:pt x="1648" y="983"/>
                  <a:pt x="1505" y="840"/>
                  <a:pt x="1328" y="840"/>
                </a:cubicBezTo>
                <a:close/>
                <a:moveTo>
                  <a:pt x="1180" y="1000"/>
                </a:moveTo>
                <a:cubicBezTo>
                  <a:pt x="1092" y="1000"/>
                  <a:pt x="1020" y="1072"/>
                  <a:pt x="1020" y="1160"/>
                </a:cubicBezTo>
                <a:cubicBezTo>
                  <a:pt x="1020" y="1248"/>
                  <a:pt x="1092" y="1320"/>
                  <a:pt x="1180" y="1320"/>
                </a:cubicBezTo>
                <a:cubicBezTo>
                  <a:pt x="1268" y="1320"/>
                  <a:pt x="1340" y="1248"/>
                  <a:pt x="1340" y="1160"/>
                </a:cubicBezTo>
                <a:cubicBezTo>
                  <a:pt x="1340" y="1072"/>
                  <a:pt x="1268" y="1000"/>
                  <a:pt x="1180" y="10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121920" tIns="60960" rIns="121920" bIns="60960"/>
          <a:lstStyle/>
          <a:p>
            <a:pPr defTabSz="855345">
              <a:defRPr/>
            </a:pPr>
            <a:endParaRPr lang="bg-BG" sz="2400"/>
          </a:p>
        </p:txBody>
      </p:sp>
      <p:sp>
        <p:nvSpPr>
          <p:cNvPr id="28" name="Freeform 13"/>
          <p:cNvSpPr>
            <a:spLocks noEditPoints="1"/>
          </p:cNvSpPr>
          <p:nvPr/>
        </p:nvSpPr>
        <p:spPr bwMode="auto">
          <a:xfrm>
            <a:off x="7463790" y="3393440"/>
            <a:ext cx="436246" cy="436246"/>
          </a:xfrm>
          <a:custGeom>
            <a:avLst/>
            <a:gdLst>
              <a:gd name="T0" fmla="*/ 782 w 1648"/>
              <a:gd name="T1" fmla="*/ 1207 h 1648"/>
              <a:gd name="T2" fmla="*/ 642 w 1648"/>
              <a:gd name="T3" fmla="*/ 1207 h 1648"/>
              <a:gd name="T4" fmla="*/ 712 w 1648"/>
              <a:gd name="T5" fmla="*/ 937 h 1648"/>
              <a:gd name="T6" fmla="*/ 472 w 1648"/>
              <a:gd name="T7" fmla="*/ 937 h 1648"/>
              <a:gd name="T8" fmla="*/ 402 w 1648"/>
              <a:gd name="T9" fmla="*/ 1207 h 1648"/>
              <a:gd name="T10" fmla="*/ 542 w 1648"/>
              <a:gd name="T11" fmla="*/ 1207 h 1648"/>
              <a:gd name="T12" fmla="*/ 472 w 1648"/>
              <a:gd name="T13" fmla="*/ 937 h 1648"/>
              <a:gd name="T14" fmla="*/ 1192 w 1648"/>
              <a:gd name="T15" fmla="*/ 374 h 1648"/>
              <a:gd name="T16" fmla="*/ 1122 w 1648"/>
              <a:gd name="T17" fmla="*/ 644 h 1648"/>
              <a:gd name="T18" fmla="*/ 1262 w 1648"/>
              <a:gd name="T19" fmla="*/ 644 h 1648"/>
              <a:gd name="T20" fmla="*/ 952 w 1648"/>
              <a:gd name="T21" fmla="*/ 374 h 1648"/>
              <a:gd name="T22" fmla="*/ 882 w 1648"/>
              <a:gd name="T23" fmla="*/ 644 h 1648"/>
              <a:gd name="T24" fmla="*/ 1022 w 1648"/>
              <a:gd name="T25" fmla="*/ 644 h 1648"/>
              <a:gd name="T26" fmla="*/ 952 w 1648"/>
              <a:gd name="T27" fmla="*/ 374 h 1648"/>
              <a:gd name="T28" fmla="*/ 952 w 1648"/>
              <a:gd name="T29" fmla="*/ 937 h 1648"/>
              <a:gd name="T30" fmla="*/ 882 w 1648"/>
              <a:gd name="T31" fmla="*/ 1207 h 1648"/>
              <a:gd name="T32" fmla="*/ 1022 w 1648"/>
              <a:gd name="T33" fmla="*/ 1207 h 1648"/>
              <a:gd name="T34" fmla="*/ 1648 w 1648"/>
              <a:gd name="T35" fmla="*/ 300 h 1648"/>
              <a:gd name="T36" fmla="*/ 1348 w 1648"/>
              <a:gd name="T37" fmla="*/ 1648 h 1648"/>
              <a:gd name="T38" fmla="*/ 0 w 1648"/>
              <a:gd name="T39" fmla="*/ 1348 h 1648"/>
              <a:gd name="T40" fmla="*/ 300 w 1648"/>
              <a:gd name="T41" fmla="*/ 0 h 1648"/>
              <a:gd name="T42" fmla="*/ 1648 w 1648"/>
              <a:gd name="T43" fmla="*/ 300 h 1648"/>
              <a:gd name="T44" fmla="*/ 1328 w 1648"/>
              <a:gd name="T45" fmla="*/ 160 h 1648"/>
              <a:gd name="T46" fmla="*/ 160 w 1648"/>
              <a:gd name="T47" fmla="*/ 320 h 1648"/>
              <a:gd name="T48" fmla="*/ 782 w 1648"/>
              <a:gd name="T49" fmla="*/ 484 h 1648"/>
              <a:gd name="T50" fmla="*/ 160 w 1648"/>
              <a:gd name="T51" fmla="*/ 604 h 1648"/>
              <a:gd name="T52" fmla="*/ 298 w 1648"/>
              <a:gd name="T53" fmla="*/ 1047 h 1648"/>
              <a:gd name="T54" fmla="*/ 160 w 1648"/>
              <a:gd name="T55" fmla="*/ 1167 h 1648"/>
              <a:gd name="T56" fmla="*/ 320 w 1648"/>
              <a:gd name="T57" fmla="*/ 1488 h 1648"/>
              <a:gd name="T58" fmla="*/ 1488 w 1648"/>
              <a:gd name="T59" fmla="*/ 1328 h 1648"/>
              <a:gd name="T60" fmla="*/ 1126 w 1648"/>
              <a:gd name="T61" fmla="*/ 1167 h 1648"/>
              <a:gd name="T62" fmla="*/ 1488 w 1648"/>
              <a:gd name="T63" fmla="*/ 1047 h 1648"/>
              <a:gd name="T64" fmla="*/ 1362 w 1648"/>
              <a:gd name="T65" fmla="*/ 604 h 1648"/>
              <a:gd name="T66" fmla="*/ 1488 w 1648"/>
              <a:gd name="T67" fmla="*/ 484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48" h="1648">
                <a:moveTo>
                  <a:pt x="782" y="1007"/>
                </a:moveTo>
                <a:cubicBezTo>
                  <a:pt x="782" y="1207"/>
                  <a:pt x="782" y="1207"/>
                  <a:pt x="782" y="1207"/>
                </a:cubicBezTo>
                <a:cubicBezTo>
                  <a:pt x="782" y="1245"/>
                  <a:pt x="751" y="1277"/>
                  <a:pt x="712" y="1277"/>
                </a:cubicBezTo>
                <a:cubicBezTo>
                  <a:pt x="673" y="1277"/>
                  <a:pt x="642" y="1245"/>
                  <a:pt x="642" y="1207"/>
                </a:cubicBezTo>
                <a:cubicBezTo>
                  <a:pt x="642" y="1007"/>
                  <a:pt x="642" y="1007"/>
                  <a:pt x="642" y="1007"/>
                </a:cubicBezTo>
                <a:cubicBezTo>
                  <a:pt x="642" y="968"/>
                  <a:pt x="673" y="937"/>
                  <a:pt x="712" y="937"/>
                </a:cubicBezTo>
                <a:cubicBezTo>
                  <a:pt x="751" y="937"/>
                  <a:pt x="782" y="968"/>
                  <a:pt x="782" y="1007"/>
                </a:cubicBezTo>
                <a:close/>
                <a:moveTo>
                  <a:pt x="472" y="937"/>
                </a:moveTo>
                <a:cubicBezTo>
                  <a:pt x="433" y="937"/>
                  <a:pt x="402" y="968"/>
                  <a:pt x="402" y="1007"/>
                </a:cubicBezTo>
                <a:cubicBezTo>
                  <a:pt x="402" y="1207"/>
                  <a:pt x="402" y="1207"/>
                  <a:pt x="402" y="1207"/>
                </a:cubicBezTo>
                <a:cubicBezTo>
                  <a:pt x="402" y="1245"/>
                  <a:pt x="433" y="1277"/>
                  <a:pt x="472" y="1277"/>
                </a:cubicBezTo>
                <a:cubicBezTo>
                  <a:pt x="511" y="1277"/>
                  <a:pt x="542" y="1245"/>
                  <a:pt x="542" y="1207"/>
                </a:cubicBezTo>
                <a:cubicBezTo>
                  <a:pt x="542" y="1007"/>
                  <a:pt x="542" y="1007"/>
                  <a:pt x="542" y="1007"/>
                </a:cubicBezTo>
                <a:cubicBezTo>
                  <a:pt x="542" y="968"/>
                  <a:pt x="511" y="937"/>
                  <a:pt x="472" y="937"/>
                </a:cubicBezTo>
                <a:close/>
                <a:moveTo>
                  <a:pt x="1262" y="444"/>
                </a:moveTo>
                <a:cubicBezTo>
                  <a:pt x="1262" y="405"/>
                  <a:pt x="1231" y="374"/>
                  <a:pt x="1192" y="374"/>
                </a:cubicBezTo>
                <a:cubicBezTo>
                  <a:pt x="1153" y="374"/>
                  <a:pt x="1122" y="405"/>
                  <a:pt x="1122" y="444"/>
                </a:cubicBezTo>
                <a:cubicBezTo>
                  <a:pt x="1122" y="644"/>
                  <a:pt x="1122" y="644"/>
                  <a:pt x="1122" y="644"/>
                </a:cubicBezTo>
                <a:cubicBezTo>
                  <a:pt x="1122" y="683"/>
                  <a:pt x="1153" y="714"/>
                  <a:pt x="1192" y="714"/>
                </a:cubicBezTo>
                <a:cubicBezTo>
                  <a:pt x="1231" y="714"/>
                  <a:pt x="1262" y="683"/>
                  <a:pt x="1262" y="644"/>
                </a:cubicBezTo>
                <a:lnTo>
                  <a:pt x="1262" y="444"/>
                </a:lnTo>
                <a:close/>
                <a:moveTo>
                  <a:pt x="952" y="374"/>
                </a:moveTo>
                <a:cubicBezTo>
                  <a:pt x="913" y="374"/>
                  <a:pt x="882" y="405"/>
                  <a:pt x="882" y="444"/>
                </a:cubicBezTo>
                <a:cubicBezTo>
                  <a:pt x="882" y="644"/>
                  <a:pt x="882" y="644"/>
                  <a:pt x="882" y="644"/>
                </a:cubicBezTo>
                <a:cubicBezTo>
                  <a:pt x="882" y="683"/>
                  <a:pt x="913" y="714"/>
                  <a:pt x="952" y="714"/>
                </a:cubicBezTo>
                <a:cubicBezTo>
                  <a:pt x="991" y="714"/>
                  <a:pt x="1022" y="683"/>
                  <a:pt x="1022" y="644"/>
                </a:cubicBezTo>
                <a:cubicBezTo>
                  <a:pt x="1022" y="444"/>
                  <a:pt x="1022" y="444"/>
                  <a:pt x="1022" y="444"/>
                </a:cubicBezTo>
                <a:cubicBezTo>
                  <a:pt x="1022" y="405"/>
                  <a:pt x="991" y="374"/>
                  <a:pt x="952" y="374"/>
                </a:cubicBezTo>
                <a:close/>
                <a:moveTo>
                  <a:pt x="1022" y="1007"/>
                </a:moveTo>
                <a:cubicBezTo>
                  <a:pt x="1022" y="968"/>
                  <a:pt x="991" y="937"/>
                  <a:pt x="952" y="937"/>
                </a:cubicBezTo>
                <a:cubicBezTo>
                  <a:pt x="913" y="937"/>
                  <a:pt x="882" y="968"/>
                  <a:pt x="882" y="1007"/>
                </a:cubicBezTo>
                <a:cubicBezTo>
                  <a:pt x="882" y="1207"/>
                  <a:pt x="882" y="1207"/>
                  <a:pt x="882" y="1207"/>
                </a:cubicBezTo>
                <a:cubicBezTo>
                  <a:pt x="882" y="1245"/>
                  <a:pt x="913" y="1277"/>
                  <a:pt x="952" y="1277"/>
                </a:cubicBezTo>
                <a:cubicBezTo>
                  <a:pt x="991" y="1277"/>
                  <a:pt x="1022" y="1245"/>
                  <a:pt x="1022" y="1207"/>
                </a:cubicBezTo>
                <a:lnTo>
                  <a:pt x="1022" y="1007"/>
                </a:lnTo>
                <a:close/>
                <a:moveTo>
                  <a:pt x="1648" y="300"/>
                </a:moveTo>
                <a:cubicBezTo>
                  <a:pt x="1648" y="1348"/>
                  <a:pt x="1648" y="1348"/>
                  <a:pt x="1648" y="1348"/>
                </a:cubicBezTo>
                <a:cubicBezTo>
                  <a:pt x="1648" y="1514"/>
                  <a:pt x="1514" y="1648"/>
                  <a:pt x="1348" y="1648"/>
                </a:cubicBezTo>
                <a:cubicBezTo>
                  <a:pt x="300" y="1648"/>
                  <a:pt x="300" y="1648"/>
                  <a:pt x="300" y="1648"/>
                </a:cubicBezTo>
                <a:cubicBezTo>
                  <a:pt x="134" y="1648"/>
                  <a:pt x="0" y="1514"/>
                  <a:pt x="0" y="1348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134"/>
                  <a:pt x="134" y="0"/>
                  <a:pt x="300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514" y="0"/>
                  <a:pt x="1648" y="134"/>
                  <a:pt x="1648" y="300"/>
                </a:cubicBezTo>
                <a:close/>
                <a:moveTo>
                  <a:pt x="1488" y="320"/>
                </a:moveTo>
                <a:cubicBezTo>
                  <a:pt x="1488" y="232"/>
                  <a:pt x="1416" y="160"/>
                  <a:pt x="1328" y="16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32" y="160"/>
                  <a:pt x="160" y="232"/>
                  <a:pt x="160" y="320"/>
                </a:cubicBezTo>
                <a:cubicBezTo>
                  <a:pt x="160" y="484"/>
                  <a:pt x="160" y="484"/>
                  <a:pt x="160" y="484"/>
                </a:cubicBezTo>
                <a:cubicBezTo>
                  <a:pt x="782" y="484"/>
                  <a:pt x="782" y="484"/>
                  <a:pt x="782" y="484"/>
                </a:cubicBezTo>
                <a:cubicBezTo>
                  <a:pt x="782" y="604"/>
                  <a:pt x="782" y="604"/>
                  <a:pt x="782" y="604"/>
                </a:cubicBezTo>
                <a:cubicBezTo>
                  <a:pt x="160" y="604"/>
                  <a:pt x="160" y="604"/>
                  <a:pt x="160" y="604"/>
                </a:cubicBezTo>
                <a:cubicBezTo>
                  <a:pt x="160" y="1047"/>
                  <a:pt x="160" y="1047"/>
                  <a:pt x="160" y="1047"/>
                </a:cubicBezTo>
                <a:cubicBezTo>
                  <a:pt x="298" y="1047"/>
                  <a:pt x="298" y="1047"/>
                  <a:pt x="298" y="1047"/>
                </a:cubicBezTo>
                <a:cubicBezTo>
                  <a:pt x="298" y="1167"/>
                  <a:pt x="298" y="1167"/>
                  <a:pt x="298" y="1167"/>
                </a:cubicBezTo>
                <a:cubicBezTo>
                  <a:pt x="160" y="1167"/>
                  <a:pt x="160" y="1167"/>
                  <a:pt x="160" y="1167"/>
                </a:cubicBezTo>
                <a:cubicBezTo>
                  <a:pt x="160" y="1328"/>
                  <a:pt x="160" y="1328"/>
                  <a:pt x="160" y="1328"/>
                </a:cubicBezTo>
                <a:cubicBezTo>
                  <a:pt x="160" y="1416"/>
                  <a:pt x="232" y="1488"/>
                  <a:pt x="320" y="1488"/>
                </a:cubicBezTo>
                <a:cubicBezTo>
                  <a:pt x="1328" y="1488"/>
                  <a:pt x="1328" y="1488"/>
                  <a:pt x="1328" y="1488"/>
                </a:cubicBezTo>
                <a:cubicBezTo>
                  <a:pt x="1416" y="1488"/>
                  <a:pt x="1488" y="1416"/>
                  <a:pt x="1488" y="1328"/>
                </a:cubicBezTo>
                <a:cubicBezTo>
                  <a:pt x="1488" y="1167"/>
                  <a:pt x="1488" y="1167"/>
                  <a:pt x="1488" y="1167"/>
                </a:cubicBezTo>
                <a:cubicBezTo>
                  <a:pt x="1126" y="1167"/>
                  <a:pt x="1126" y="1167"/>
                  <a:pt x="1126" y="1167"/>
                </a:cubicBezTo>
                <a:cubicBezTo>
                  <a:pt x="1126" y="1047"/>
                  <a:pt x="1126" y="1047"/>
                  <a:pt x="1126" y="1047"/>
                </a:cubicBezTo>
                <a:cubicBezTo>
                  <a:pt x="1488" y="1047"/>
                  <a:pt x="1488" y="1047"/>
                  <a:pt x="1488" y="1047"/>
                </a:cubicBezTo>
                <a:cubicBezTo>
                  <a:pt x="1488" y="604"/>
                  <a:pt x="1488" y="604"/>
                  <a:pt x="1488" y="604"/>
                </a:cubicBezTo>
                <a:cubicBezTo>
                  <a:pt x="1362" y="604"/>
                  <a:pt x="1362" y="604"/>
                  <a:pt x="1362" y="604"/>
                </a:cubicBezTo>
                <a:cubicBezTo>
                  <a:pt x="1362" y="484"/>
                  <a:pt x="1362" y="484"/>
                  <a:pt x="1362" y="484"/>
                </a:cubicBezTo>
                <a:cubicBezTo>
                  <a:pt x="1488" y="484"/>
                  <a:pt x="1488" y="484"/>
                  <a:pt x="1488" y="484"/>
                </a:cubicBezTo>
                <a:lnTo>
                  <a:pt x="1488" y="3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121920" tIns="60960" rIns="121920" bIns="60960"/>
          <a:lstStyle/>
          <a:p>
            <a:pPr defTabSz="855345">
              <a:defRPr/>
            </a:pPr>
            <a:endParaRPr lang="bg-BG" sz="2400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6998971" y="4490720"/>
            <a:ext cx="400050" cy="428626"/>
          </a:xfrm>
          <a:custGeom>
            <a:avLst/>
            <a:gdLst>
              <a:gd name="T0" fmla="*/ 1387 w 1584"/>
              <a:gd name="T1" fmla="*/ 404 h 1700"/>
              <a:gd name="T2" fmla="*/ 1387 w 1584"/>
              <a:gd name="T3" fmla="*/ 252 h 1700"/>
              <a:gd name="T4" fmla="*/ 1387 w 1584"/>
              <a:gd name="T5" fmla="*/ 252 h 1700"/>
              <a:gd name="T6" fmla="*/ 1331 w 1584"/>
              <a:gd name="T7" fmla="*/ 43 h 1700"/>
              <a:gd name="T8" fmla="*/ 1121 w 1584"/>
              <a:gd name="T9" fmla="*/ 99 h 1700"/>
              <a:gd name="T10" fmla="*/ 1121 w 1584"/>
              <a:gd name="T11" fmla="*/ 99 h 1700"/>
              <a:gd name="T12" fmla="*/ 990 w 1584"/>
              <a:gd name="T13" fmla="*/ 175 h 1700"/>
              <a:gd name="T14" fmla="*/ 75 w 1584"/>
              <a:gd name="T15" fmla="*/ 756 h 1700"/>
              <a:gd name="T16" fmla="*/ 0 w 1584"/>
              <a:gd name="T17" fmla="*/ 887 h 1700"/>
              <a:gd name="T18" fmla="*/ 1265 w 1584"/>
              <a:gd name="T19" fmla="*/ 1618 h 1700"/>
              <a:gd name="T20" fmla="*/ 1341 w 1584"/>
              <a:gd name="T21" fmla="*/ 1486 h 1700"/>
              <a:gd name="T22" fmla="*/ 1387 w 1584"/>
              <a:gd name="T23" fmla="*/ 404 h 1700"/>
              <a:gd name="T24" fmla="*/ 1285 w 1584"/>
              <a:gd name="T25" fmla="*/ 121 h 1700"/>
              <a:gd name="T26" fmla="*/ 1308 w 1584"/>
              <a:gd name="T27" fmla="*/ 206 h 1700"/>
              <a:gd name="T28" fmla="*/ 1223 w 1584"/>
              <a:gd name="T29" fmla="*/ 229 h 1700"/>
              <a:gd name="T30" fmla="*/ 1200 w 1584"/>
              <a:gd name="T31" fmla="*/ 144 h 1700"/>
              <a:gd name="T32" fmla="*/ 1285 w 1584"/>
              <a:gd name="T33" fmla="*/ 121 h 1700"/>
              <a:gd name="T34" fmla="*/ 927 w 1584"/>
              <a:gd name="T35" fmla="*/ 1566 h 1700"/>
              <a:gd name="T36" fmla="*/ 642 w 1584"/>
              <a:gd name="T37" fmla="*/ 1642 h 1700"/>
              <a:gd name="T38" fmla="*/ 565 w 1584"/>
              <a:gd name="T39" fmla="*/ 1357 h 1700"/>
              <a:gd name="T40" fmla="*/ 927 w 1584"/>
              <a:gd name="T41" fmla="*/ 1566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84" h="1700">
                <a:moveTo>
                  <a:pt x="1387" y="404"/>
                </a:moveTo>
                <a:cubicBezTo>
                  <a:pt x="1359" y="357"/>
                  <a:pt x="1359" y="299"/>
                  <a:pt x="1387" y="252"/>
                </a:cubicBezTo>
                <a:cubicBezTo>
                  <a:pt x="1387" y="252"/>
                  <a:pt x="1387" y="252"/>
                  <a:pt x="1387" y="252"/>
                </a:cubicBezTo>
                <a:cubicBezTo>
                  <a:pt x="1429" y="178"/>
                  <a:pt x="1404" y="85"/>
                  <a:pt x="1331" y="43"/>
                </a:cubicBezTo>
                <a:cubicBezTo>
                  <a:pt x="1257" y="0"/>
                  <a:pt x="1164" y="25"/>
                  <a:pt x="1121" y="99"/>
                </a:cubicBezTo>
                <a:cubicBezTo>
                  <a:pt x="1121" y="99"/>
                  <a:pt x="1121" y="99"/>
                  <a:pt x="1121" y="99"/>
                </a:cubicBezTo>
                <a:cubicBezTo>
                  <a:pt x="1094" y="146"/>
                  <a:pt x="1044" y="175"/>
                  <a:pt x="990" y="175"/>
                </a:cubicBezTo>
                <a:cubicBezTo>
                  <a:pt x="597" y="174"/>
                  <a:pt x="441" y="834"/>
                  <a:pt x="75" y="756"/>
                </a:cubicBezTo>
                <a:cubicBezTo>
                  <a:pt x="0" y="887"/>
                  <a:pt x="0" y="887"/>
                  <a:pt x="0" y="887"/>
                </a:cubicBezTo>
                <a:cubicBezTo>
                  <a:pt x="1265" y="1618"/>
                  <a:pt x="1265" y="1618"/>
                  <a:pt x="1265" y="1618"/>
                </a:cubicBezTo>
                <a:cubicBezTo>
                  <a:pt x="1341" y="1486"/>
                  <a:pt x="1341" y="1486"/>
                  <a:pt x="1341" y="1486"/>
                </a:cubicBezTo>
                <a:cubicBezTo>
                  <a:pt x="1089" y="1209"/>
                  <a:pt x="1584" y="744"/>
                  <a:pt x="1387" y="404"/>
                </a:cubicBezTo>
                <a:close/>
                <a:moveTo>
                  <a:pt x="1285" y="121"/>
                </a:moveTo>
                <a:cubicBezTo>
                  <a:pt x="1315" y="138"/>
                  <a:pt x="1325" y="177"/>
                  <a:pt x="1308" y="206"/>
                </a:cubicBezTo>
                <a:cubicBezTo>
                  <a:pt x="1291" y="236"/>
                  <a:pt x="1253" y="246"/>
                  <a:pt x="1223" y="229"/>
                </a:cubicBezTo>
                <a:cubicBezTo>
                  <a:pt x="1193" y="212"/>
                  <a:pt x="1183" y="174"/>
                  <a:pt x="1200" y="144"/>
                </a:cubicBezTo>
                <a:cubicBezTo>
                  <a:pt x="1217" y="114"/>
                  <a:pt x="1255" y="104"/>
                  <a:pt x="1285" y="121"/>
                </a:cubicBezTo>
                <a:close/>
                <a:moveTo>
                  <a:pt x="927" y="1566"/>
                </a:moveTo>
                <a:cubicBezTo>
                  <a:pt x="869" y="1665"/>
                  <a:pt x="742" y="1700"/>
                  <a:pt x="642" y="1642"/>
                </a:cubicBezTo>
                <a:cubicBezTo>
                  <a:pt x="542" y="1584"/>
                  <a:pt x="508" y="1457"/>
                  <a:pt x="565" y="1357"/>
                </a:cubicBezTo>
                <a:lnTo>
                  <a:pt x="927" y="156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121920" tIns="60960" rIns="121920" bIns="60960"/>
          <a:lstStyle/>
          <a:p>
            <a:pPr defTabSz="855345">
              <a:defRPr/>
            </a:pPr>
            <a:endParaRPr lang="bg-BG" sz="2400"/>
          </a:p>
        </p:txBody>
      </p:sp>
      <p:sp>
        <p:nvSpPr>
          <p:cNvPr id="30" name="Freeform 13"/>
          <p:cNvSpPr>
            <a:spLocks noEditPoints="1"/>
          </p:cNvSpPr>
          <p:nvPr/>
        </p:nvSpPr>
        <p:spPr bwMode="auto">
          <a:xfrm>
            <a:off x="5953126" y="3404870"/>
            <a:ext cx="367664" cy="569596"/>
          </a:xfrm>
          <a:custGeom>
            <a:avLst/>
            <a:gdLst>
              <a:gd name="T0" fmla="*/ 3147 w 3559"/>
              <a:gd name="T1" fmla="*/ 400 h 5493"/>
              <a:gd name="T2" fmla="*/ 2237 w 3559"/>
              <a:gd name="T3" fmla="*/ 2958 h 5493"/>
              <a:gd name="T4" fmla="*/ 1851 w 3559"/>
              <a:gd name="T5" fmla="*/ 3611 h 5493"/>
              <a:gd name="T6" fmla="*/ 1708 w 3559"/>
              <a:gd name="T7" fmla="*/ 3611 h 5493"/>
              <a:gd name="T8" fmla="*/ 1322 w 3559"/>
              <a:gd name="T9" fmla="*/ 2958 h 5493"/>
              <a:gd name="T10" fmla="*/ 412 w 3559"/>
              <a:gd name="T11" fmla="*/ 400 h 5493"/>
              <a:gd name="T12" fmla="*/ 3147 w 3559"/>
              <a:gd name="T13" fmla="*/ 400 h 5493"/>
              <a:gd name="T14" fmla="*/ 3559 w 3559"/>
              <a:gd name="T15" fmla="*/ 0 h 5493"/>
              <a:gd name="T16" fmla="*/ 0 w 3559"/>
              <a:gd name="T17" fmla="*/ 0 h 5493"/>
              <a:gd name="T18" fmla="*/ 1419 w 3559"/>
              <a:gd name="T19" fmla="*/ 4011 h 5493"/>
              <a:gd name="T20" fmla="*/ 2140 w 3559"/>
              <a:gd name="T21" fmla="*/ 4011 h 5493"/>
              <a:gd name="T22" fmla="*/ 3559 w 3559"/>
              <a:gd name="T23" fmla="*/ 0 h 5493"/>
              <a:gd name="T24" fmla="*/ 2742 w 3559"/>
              <a:gd name="T25" fmla="*/ 733 h 5493"/>
              <a:gd name="T26" fmla="*/ 1797 w 3559"/>
              <a:gd name="T27" fmla="*/ 2980 h 5493"/>
              <a:gd name="T28" fmla="*/ 2308 w 3559"/>
              <a:gd name="T29" fmla="*/ 733 h 5493"/>
              <a:gd name="T30" fmla="*/ 2742 w 3559"/>
              <a:gd name="T31" fmla="*/ 733 h 5493"/>
              <a:gd name="T32" fmla="*/ 2875 w 3559"/>
              <a:gd name="T33" fmla="*/ 5138 h 5493"/>
              <a:gd name="T34" fmla="*/ 2875 w 3559"/>
              <a:gd name="T35" fmla="*/ 5493 h 5493"/>
              <a:gd name="T36" fmla="*/ 684 w 3559"/>
              <a:gd name="T37" fmla="*/ 5493 h 5493"/>
              <a:gd name="T38" fmla="*/ 684 w 3559"/>
              <a:gd name="T39" fmla="*/ 5138 h 5493"/>
              <a:gd name="T40" fmla="*/ 1426 w 3559"/>
              <a:gd name="T41" fmla="*/ 4344 h 5493"/>
              <a:gd name="T42" fmla="*/ 2133 w 3559"/>
              <a:gd name="T43" fmla="*/ 4344 h 5493"/>
              <a:gd name="T44" fmla="*/ 2875 w 3559"/>
              <a:gd name="T45" fmla="*/ 5138 h 5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59" h="5493">
                <a:moveTo>
                  <a:pt x="3147" y="400"/>
                </a:moveTo>
                <a:cubicBezTo>
                  <a:pt x="3069" y="1714"/>
                  <a:pt x="2611" y="2398"/>
                  <a:pt x="2237" y="2958"/>
                </a:cubicBezTo>
                <a:cubicBezTo>
                  <a:pt x="2084" y="3185"/>
                  <a:pt x="1946" y="3391"/>
                  <a:pt x="1851" y="3611"/>
                </a:cubicBezTo>
                <a:lnTo>
                  <a:pt x="1708" y="3611"/>
                </a:lnTo>
                <a:cubicBezTo>
                  <a:pt x="1612" y="3391"/>
                  <a:pt x="1474" y="3185"/>
                  <a:pt x="1322" y="2958"/>
                </a:cubicBezTo>
                <a:cubicBezTo>
                  <a:pt x="948" y="2398"/>
                  <a:pt x="490" y="1714"/>
                  <a:pt x="412" y="400"/>
                </a:cubicBezTo>
                <a:lnTo>
                  <a:pt x="3147" y="400"/>
                </a:lnTo>
                <a:close/>
                <a:moveTo>
                  <a:pt x="3559" y="0"/>
                </a:moveTo>
                <a:lnTo>
                  <a:pt x="0" y="0"/>
                </a:lnTo>
                <a:cubicBezTo>
                  <a:pt x="0" y="2520"/>
                  <a:pt x="1244" y="3167"/>
                  <a:pt x="1419" y="4011"/>
                </a:cubicBezTo>
                <a:lnTo>
                  <a:pt x="2140" y="4011"/>
                </a:lnTo>
                <a:cubicBezTo>
                  <a:pt x="2315" y="3167"/>
                  <a:pt x="3559" y="2520"/>
                  <a:pt x="3559" y="0"/>
                </a:cubicBezTo>
                <a:close/>
                <a:moveTo>
                  <a:pt x="2742" y="733"/>
                </a:moveTo>
                <a:cubicBezTo>
                  <a:pt x="2680" y="1609"/>
                  <a:pt x="2287" y="2413"/>
                  <a:pt x="1797" y="2980"/>
                </a:cubicBezTo>
                <a:cubicBezTo>
                  <a:pt x="2200" y="2195"/>
                  <a:pt x="2308" y="1391"/>
                  <a:pt x="2308" y="733"/>
                </a:cubicBezTo>
                <a:lnTo>
                  <a:pt x="2742" y="733"/>
                </a:lnTo>
                <a:close/>
                <a:moveTo>
                  <a:pt x="2875" y="5138"/>
                </a:moveTo>
                <a:lnTo>
                  <a:pt x="2875" y="5493"/>
                </a:lnTo>
                <a:lnTo>
                  <a:pt x="684" y="5493"/>
                </a:lnTo>
                <a:lnTo>
                  <a:pt x="684" y="5138"/>
                </a:lnTo>
                <a:cubicBezTo>
                  <a:pt x="1251" y="5138"/>
                  <a:pt x="1401" y="4662"/>
                  <a:pt x="1426" y="4344"/>
                </a:cubicBezTo>
                <a:lnTo>
                  <a:pt x="2133" y="4344"/>
                </a:lnTo>
                <a:cubicBezTo>
                  <a:pt x="2158" y="4662"/>
                  <a:pt x="2291" y="5138"/>
                  <a:pt x="2875" y="5138"/>
                </a:cubicBezTo>
                <a:close/>
              </a:path>
            </a:pathLst>
          </a:custGeom>
          <a:solidFill>
            <a:schemeClr val="tx1">
              <a:lumMod val="90000"/>
            </a:schemeClr>
          </a:solidFill>
          <a:ln w="0">
            <a:noFill/>
            <a:prstDash val="solid"/>
            <a:round/>
          </a:ln>
        </p:spPr>
        <p:txBody>
          <a:bodyPr lIns="121920" tIns="60960" rIns="121920" bIns="60960"/>
          <a:lstStyle/>
          <a:p>
            <a:pPr defTabSz="855345">
              <a:defRPr/>
            </a:pPr>
            <a:endParaRPr lang="bg-BG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教学内容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" name="3 Elipse"/>
          <p:cNvSpPr/>
          <p:nvPr/>
        </p:nvSpPr>
        <p:spPr bwMode="auto">
          <a:xfrm>
            <a:off x="3272512" y="1844763"/>
            <a:ext cx="1734174" cy="1734262"/>
          </a:xfrm>
          <a:prstGeom prst="ellipse">
            <a:avLst/>
          </a:prstGeom>
          <a:solidFill>
            <a:schemeClr val="bg1"/>
          </a:solidFill>
          <a:ln w="346075" cap="rnd">
            <a:noFill/>
            <a:round/>
          </a:ln>
          <a:effectLst>
            <a:innerShdw blurRad="101600" dist="38100" dir="16200000">
              <a:prstClr val="black">
                <a:alpha val="80000"/>
              </a:prstClr>
            </a:innerShdw>
          </a:effectLst>
          <a:scene3d>
            <a:camera prst="orthographicFront">
              <a:rot lat="0" lon="0" rev="0"/>
            </a:camera>
            <a:lightRig rig="sof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latin typeface="Segoe UI Light" panose="020B0502040204020203" pitchFamily="34" charset="0"/>
            </a:endParaRPr>
          </a:p>
        </p:txBody>
      </p:sp>
      <p:sp>
        <p:nvSpPr>
          <p:cNvPr id="5" name="69 CuadroTexto"/>
          <p:cNvSpPr txBox="1"/>
          <p:nvPr/>
        </p:nvSpPr>
        <p:spPr>
          <a:xfrm>
            <a:off x="2590800" y="4384047"/>
            <a:ext cx="3055615" cy="1384211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 defTabSz="905510">
              <a:lnSpc>
                <a:spcPct val="150000"/>
              </a:lnSpc>
            </a:pPr>
            <a:r>
              <a:rPr lang="zh-CN" altLang="en-US" sz="1600" b="1" spc="600" dirty="0">
                <a:latin typeface="+mj-ea"/>
                <a:ea typeface="+mj-ea"/>
                <a:cs typeface="Open Sans Condensed" panose="020B0604020202020204" charset="0"/>
              </a:rPr>
              <a:t>输入你的标</a:t>
            </a:r>
            <a:r>
              <a:rPr lang="zh-CN" altLang="en-US" sz="1600" b="1" spc="600" dirty="0" smtClean="0">
                <a:latin typeface="+mj-ea"/>
                <a:ea typeface="+mj-ea"/>
                <a:cs typeface="Open Sans Condensed" panose="020B0604020202020204" charset="0"/>
              </a:rPr>
              <a:t>题</a:t>
            </a:r>
            <a:endParaRPr lang="en-US" altLang="zh-CN" sz="1600" b="1" spc="600" dirty="0" smtClean="0">
              <a:latin typeface="+mj-ea"/>
              <a:ea typeface="+mj-ea"/>
              <a:cs typeface="Open Sans Condensed" panose="020B0604020202020204" charset="0"/>
            </a:endParaRPr>
          </a:p>
          <a:p>
            <a:pPr algn="ctr" defTabSz="905510">
              <a:lnSpc>
                <a:spcPct val="150000"/>
              </a:lnSpc>
            </a:pPr>
            <a:endParaRPr lang="zh-CN" altLang="en-US" sz="1000" b="1" spc="600" dirty="0">
              <a:latin typeface="+mj-ea"/>
              <a:ea typeface="+mj-ea"/>
              <a:cs typeface="Open Sans Condensed" panose="020B0604020202020204" charset="0"/>
            </a:endParaRPr>
          </a:p>
          <a:p>
            <a:pPr algn="ctr" defTabSz="905510">
              <a:lnSpc>
                <a:spcPct val="150000"/>
              </a:lnSpc>
            </a:pPr>
            <a:r>
              <a:rPr lang="zh-CN" altLang="en-US" sz="1000" spc="6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1000" spc="6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1000" spc="6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600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6" name="69 CuadroTexto"/>
          <p:cNvSpPr txBox="1"/>
          <p:nvPr/>
        </p:nvSpPr>
        <p:spPr>
          <a:xfrm>
            <a:off x="3739924" y="3847007"/>
            <a:ext cx="796063" cy="323515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/>
            <a:r>
              <a:rPr lang="es-MX" sz="15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70</a:t>
            </a:r>
            <a:r>
              <a:rPr lang="es-MX" sz="1500" baseline="400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MX" sz="1500" baseline="4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6 Elipse"/>
          <p:cNvSpPr/>
          <p:nvPr/>
        </p:nvSpPr>
        <p:spPr bwMode="auto">
          <a:xfrm>
            <a:off x="7088345" y="1844763"/>
            <a:ext cx="1734174" cy="1734262"/>
          </a:xfrm>
          <a:prstGeom prst="ellipse">
            <a:avLst/>
          </a:prstGeom>
          <a:solidFill>
            <a:schemeClr val="bg1"/>
          </a:solidFill>
          <a:ln w="346075" cap="rnd">
            <a:noFill/>
            <a:round/>
          </a:ln>
          <a:effectLst>
            <a:innerShdw blurRad="101600" dist="38100" dir="16200000">
              <a:prstClr val="black">
                <a:alpha val="80000"/>
              </a:prstClr>
            </a:innerShdw>
          </a:effectLst>
          <a:scene3d>
            <a:camera prst="orthographicFront">
              <a:rot lat="0" lon="0" rev="0"/>
            </a:camera>
            <a:lightRig rig="sof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latin typeface="Segoe UI Light" panose="020B0502040204020203" pitchFamily="34" charset="0"/>
            </a:endParaRPr>
          </a:p>
        </p:txBody>
      </p:sp>
      <p:sp>
        <p:nvSpPr>
          <p:cNvPr id="8" name="7 Circular"/>
          <p:cNvSpPr/>
          <p:nvPr/>
        </p:nvSpPr>
        <p:spPr bwMode="auto">
          <a:xfrm>
            <a:off x="6896451" y="1652859"/>
            <a:ext cx="2119311" cy="2119418"/>
          </a:xfrm>
          <a:prstGeom prst="pie">
            <a:avLst>
              <a:gd name="adj1" fmla="val 2293777"/>
              <a:gd name="adj2" fmla="val 11790737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9" name="69 CuadroTexto"/>
          <p:cNvSpPr txBox="1"/>
          <p:nvPr/>
        </p:nvSpPr>
        <p:spPr>
          <a:xfrm>
            <a:off x="6406633" y="4384047"/>
            <a:ext cx="3055615" cy="1384211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 defTabSz="905510">
              <a:lnSpc>
                <a:spcPct val="150000"/>
              </a:lnSpc>
            </a:pPr>
            <a:r>
              <a:rPr lang="zh-CN" altLang="en-US" sz="1600" b="1" spc="600" dirty="0">
                <a:latin typeface="+mj-ea"/>
                <a:ea typeface="+mj-ea"/>
                <a:cs typeface="Open Sans Condensed" panose="020B0604020202020204" charset="0"/>
              </a:rPr>
              <a:t>输入你的标</a:t>
            </a:r>
            <a:r>
              <a:rPr lang="zh-CN" altLang="en-US" sz="1600" b="1" spc="600" dirty="0" smtClean="0">
                <a:latin typeface="+mj-ea"/>
                <a:ea typeface="+mj-ea"/>
                <a:cs typeface="Open Sans Condensed" panose="020B0604020202020204" charset="0"/>
              </a:rPr>
              <a:t>题</a:t>
            </a:r>
            <a:endParaRPr lang="en-US" altLang="zh-CN" sz="1600" b="1" spc="600" dirty="0" smtClean="0">
              <a:latin typeface="+mj-ea"/>
              <a:ea typeface="+mj-ea"/>
              <a:cs typeface="Open Sans Condensed" panose="020B0604020202020204" charset="0"/>
            </a:endParaRPr>
          </a:p>
          <a:p>
            <a:pPr algn="ctr" defTabSz="905510">
              <a:lnSpc>
                <a:spcPct val="150000"/>
              </a:lnSpc>
            </a:pPr>
            <a:endParaRPr lang="zh-CN" altLang="en-US" sz="1000" b="1" spc="600" dirty="0">
              <a:latin typeface="+mj-ea"/>
              <a:ea typeface="+mj-ea"/>
              <a:cs typeface="Open Sans Condensed" panose="020B0604020202020204" charset="0"/>
            </a:endParaRPr>
          </a:p>
          <a:p>
            <a:pPr algn="ctr" defTabSz="905510">
              <a:lnSpc>
                <a:spcPct val="150000"/>
              </a:lnSpc>
            </a:pPr>
            <a:r>
              <a:rPr lang="zh-CN" altLang="en-US" sz="1000" spc="6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1000" spc="6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1000" spc="600" dirty="0">
                <a:solidFill>
                  <a:schemeClr val="tx2"/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600" dirty="0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10" name="69 CuadroTexto"/>
          <p:cNvSpPr txBox="1"/>
          <p:nvPr/>
        </p:nvSpPr>
        <p:spPr>
          <a:xfrm>
            <a:off x="7487763" y="3847008"/>
            <a:ext cx="932531" cy="323514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/>
            <a:r>
              <a:rPr lang="es-MX" sz="15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50</a:t>
            </a:r>
            <a:r>
              <a:rPr lang="es-MX" sz="1500" baseline="400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MX" sz="1500" baseline="4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23 Circular"/>
          <p:cNvSpPr/>
          <p:nvPr/>
        </p:nvSpPr>
        <p:spPr bwMode="auto">
          <a:xfrm>
            <a:off x="3080617" y="1652859"/>
            <a:ext cx="2119311" cy="2119418"/>
          </a:xfrm>
          <a:prstGeom prst="pie">
            <a:avLst>
              <a:gd name="adj1" fmla="val 2293777"/>
              <a:gd name="adj2" fmla="val 14556485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/>
      <p:bldP spid="6" grpId="0"/>
      <p:bldP spid="7" grpId="0" animBg="1"/>
      <p:bldP spid="8" grpId="0" animBg="1"/>
      <p:bldP spid="9" grpId="0"/>
      <p:bldP spid="10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2" r="68210"/>
          <a:stretch>
            <a:fillRect/>
          </a:stretch>
        </p:blipFill>
        <p:spPr>
          <a:xfrm flipH="1">
            <a:off x="6239328" y="4806693"/>
            <a:ext cx="5972836" cy="2051307"/>
          </a:xfrm>
          <a:prstGeom prst="rect">
            <a:avLst/>
          </a:prstGeom>
        </p:spPr>
      </p:pic>
      <p:sp>
        <p:nvSpPr>
          <p:cNvPr id="5" name="Freeform 6"/>
          <p:cNvSpPr/>
          <p:nvPr/>
        </p:nvSpPr>
        <p:spPr bwMode="auto">
          <a:xfrm rot="10800000">
            <a:off x="6327358" y="1517402"/>
            <a:ext cx="958553" cy="1917582"/>
          </a:xfrm>
          <a:custGeom>
            <a:avLst/>
            <a:gdLst>
              <a:gd name="T0" fmla="*/ 850 w 850"/>
              <a:gd name="T1" fmla="*/ 1518 h 1700"/>
              <a:gd name="T2" fmla="*/ 182 w 850"/>
              <a:gd name="T3" fmla="*/ 850 h 1700"/>
              <a:gd name="T4" fmla="*/ 850 w 850"/>
              <a:gd name="T5" fmla="*/ 182 h 1700"/>
              <a:gd name="T6" fmla="*/ 850 w 850"/>
              <a:gd name="T7" fmla="*/ 182 h 1700"/>
              <a:gd name="T8" fmla="*/ 850 w 850"/>
              <a:gd name="T9" fmla="*/ 0 h 1700"/>
              <a:gd name="T10" fmla="*/ 850 w 850"/>
              <a:gd name="T11" fmla="*/ 0 h 1700"/>
              <a:gd name="T12" fmla="*/ 0 w 850"/>
              <a:gd name="T13" fmla="*/ 850 h 1700"/>
              <a:gd name="T14" fmla="*/ 850 w 850"/>
              <a:gd name="T15" fmla="*/ 1700 h 1700"/>
              <a:gd name="T16" fmla="*/ 850 w 850"/>
              <a:gd name="T17" fmla="*/ 1700 h 1700"/>
              <a:gd name="T18" fmla="*/ 850 w 850"/>
              <a:gd name="T19" fmla="*/ 1518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0" h="1700">
                <a:moveTo>
                  <a:pt x="850" y="1518"/>
                </a:moveTo>
                <a:cubicBezTo>
                  <a:pt x="481" y="1518"/>
                  <a:pt x="182" y="1219"/>
                  <a:pt x="182" y="850"/>
                </a:cubicBezTo>
                <a:cubicBezTo>
                  <a:pt x="182" y="481"/>
                  <a:pt x="481" y="182"/>
                  <a:pt x="850" y="182"/>
                </a:cubicBezTo>
                <a:cubicBezTo>
                  <a:pt x="850" y="182"/>
                  <a:pt x="850" y="182"/>
                  <a:pt x="850" y="182"/>
                </a:cubicBezTo>
                <a:cubicBezTo>
                  <a:pt x="850" y="0"/>
                  <a:pt x="850" y="0"/>
                  <a:pt x="850" y="0"/>
                </a:cubicBezTo>
                <a:cubicBezTo>
                  <a:pt x="850" y="0"/>
                  <a:pt x="850" y="0"/>
                  <a:pt x="850" y="0"/>
                </a:cubicBezTo>
                <a:cubicBezTo>
                  <a:pt x="380" y="0"/>
                  <a:pt x="0" y="380"/>
                  <a:pt x="0" y="850"/>
                </a:cubicBezTo>
                <a:cubicBezTo>
                  <a:pt x="0" y="1319"/>
                  <a:pt x="380" y="1700"/>
                  <a:pt x="850" y="1700"/>
                </a:cubicBezTo>
                <a:cubicBezTo>
                  <a:pt x="850" y="1700"/>
                  <a:pt x="850" y="1700"/>
                  <a:pt x="850" y="1700"/>
                </a:cubicBezTo>
                <a:cubicBezTo>
                  <a:pt x="850" y="1518"/>
                  <a:pt x="850" y="1518"/>
                  <a:pt x="850" y="15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 bwMode="auto">
          <a:xfrm>
            <a:off x="5368807" y="3229540"/>
            <a:ext cx="958553" cy="1917582"/>
          </a:xfrm>
          <a:custGeom>
            <a:avLst/>
            <a:gdLst>
              <a:gd name="T0" fmla="*/ 850 w 850"/>
              <a:gd name="T1" fmla="*/ 1518 h 1700"/>
              <a:gd name="T2" fmla="*/ 182 w 850"/>
              <a:gd name="T3" fmla="*/ 850 h 1700"/>
              <a:gd name="T4" fmla="*/ 850 w 850"/>
              <a:gd name="T5" fmla="*/ 182 h 1700"/>
              <a:gd name="T6" fmla="*/ 850 w 850"/>
              <a:gd name="T7" fmla="*/ 182 h 1700"/>
              <a:gd name="T8" fmla="*/ 850 w 850"/>
              <a:gd name="T9" fmla="*/ 0 h 1700"/>
              <a:gd name="T10" fmla="*/ 850 w 850"/>
              <a:gd name="T11" fmla="*/ 0 h 1700"/>
              <a:gd name="T12" fmla="*/ 0 w 850"/>
              <a:gd name="T13" fmla="*/ 850 h 1700"/>
              <a:gd name="T14" fmla="*/ 850 w 850"/>
              <a:gd name="T15" fmla="*/ 1700 h 1700"/>
              <a:gd name="T16" fmla="*/ 850 w 850"/>
              <a:gd name="T17" fmla="*/ 1700 h 1700"/>
              <a:gd name="T18" fmla="*/ 850 w 850"/>
              <a:gd name="T19" fmla="*/ 1518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0" h="1700">
                <a:moveTo>
                  <a:pt x="850" y="1518"/>
                </a:moveTo>
                <a:cubicBezTo>
                  <a:pt x="481" y="1518"/>
                  <a:pt x="182" y="1219"/>
                  <a:pt x="182" y="850"/>
                </a:cubicBezTo>
                <a:cubicBezTo>
                  <a:pt x="182" y="481"/>
                  <a:pt x="481" y="182"/>
                  <a:pt x="850" y="182"/>
                </a:cubicBezTo>
                <a:cubicBezTo>
                  <a:pt x="850" y="182"/>
                  <a:pt x="850" y="182"/>
                  <a:pt x="850" y="182"/>
                </a:cubicBezTo>
                <a:cubicBezTo>
                  <a:pt x="850" y="0"/>
                  <a:pt x="850" y="0"/>
                  <a:pt x="850" y="0"/>
                </a:cubicBezTo>
                <a:cubicBezTo>
                  <a:pt x="850" y="0"/>
                  <a:pt x="850" y="0"/>
                  <a:pt x="850" y="0"/>
                </a:cubicBezTo>
                <a:cubicBezTo>
                  <a:pt x="380" y="0"/>
                  <a:pt x="0" y="380"/>
                  <a:pt x="0" y="850"/>
                </a:cubicBezTo>
                <a:cubicBezTo>
                  <a:pt x="0" y="1319"/>
                  <a:pt x="380" y="1700"/>
                  <a:pt x="850" y="1700"/>
                </a:cubicBezTo>
                <a:cubicBezTo>
                  <a:pt x="850" y="1700"/>
                  <a:pt x="850" y="1700"/>
                  <a:pt x="850" y="1700"/>
                </a:cubicBezTo>
                <a:cubicBezTo>
                  <a:pt x="850" y="1518"/>
                  <a:pt x="850" y="1518"/>
                  <a:pt x="850" y="15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" name="Freeform 6"/>
          <p:cNvSpPr/>
          <p:nvPr/>
        </p:nvSpPr>
        <p:spPr bwMode="auto">
          <a:xfrm rot="10800000">
            <a:off x="6327358" y="4940418"/>
            <a:ext cx="958553" cy="1917582"/>
          </a:xfrm>
          <a:custGeom>
            <a:avLst/>
            <a:gdLst>
              <a:gd name="T0" fmla="*/ 850 w 850"/>
              <a:gd name="T1" fmla="*/ 1518 h 1700"/>
              <a:gd name="T2" fmla="*/ 182 w 850"/>
              <a:gd name="T3" fmla="*/ 850 h 1700"/>
              <a:gd name="T4" fmla="*/ 850 w 850"/>
              <a:gd name="T5" fmla="*/ 182 h 1700"/>
              <a:gd name="T6" fmla="*/ 850 w 850"/>
              <a:gd name="T7" fmla="*/ 182 h 1700"/>
              <a:gd name="T8" fmla="*/ 850 w 850"/>
              <a:gd name="T9" fmla="*/ 0 h 1700"/>
              <a:gd name="T10" fmla="*/ 850 w 850"/>
              <a:gd name="T11" fmla="*/ 0 h 1700"/>
              <a:gd name="T12" fmla="*/ 0 w 850"/>
              <a:gd name="T13" fmla="*/ 850 h 1700"/>
              <a:gd name="T14" fmla="*/ 850 w 850"/>
              <a:gd name="T15" fmla="*/ 1700 h 1700"/>
              <a:gd name="T16" fmla="*/ 850 w 850"/>
              <a:gd name="T17" fmla="*/ 1700 h 1700"/>
              <a:gd name="T18" fmla="*/ 850 w 850"/>
              <a:gd name="T19" fmla="*/ 1518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0" h="1700">
                <a:moveTo>
                  <a:pt x="850" y="1518"/>
                </a:moveTo>
                <a:cubicBezTo>
                  <a:pt x="481" y="1518"/>
                  <a:pt x="182" y="1219"/>
                  <a:pt x="182" y="850"/>
                </a:cubicBezTo>
                <a:cubicBezTo>
                  <a:pt x="182" y="481"/>
                  <a:pt x="481" y="182"/>
                  <a:pt x="850" y="182"/>
                </a:cubicBezTo>
                <a:cubicBezTo>
                  <a:pt x="850" y="182"/>
                  <a:pt x="850" y="182"/>
                  <a:pt x="850" y="182"/>
                </a:cubicBezTo>
                <a:cubicBezTo>
                  <a:pt x="850" y="0"/>
                  <a:pt x="850" y="0"/>
                  <a:pt x="850" y="0"/>
                </a:cubicBezTo>
                <a:cubicBezTo>
                  <a:pt x="850" y="0"/>
                  <a:pt x="850" y="0"/>
                  <a:pt x="850" y="0"/>
                </a:cubicBezTo>
                <a:cubicBezTo>
                  <a:pt x="380" y="0"/>
                  <a:pt x="0" y="380"/>
                  <a:pt x="0" y="850"/>
                </a:cubicBezTo>
                <a:cubicBezTo>
                  <a:pt x="0" y="1319"/>
                  <a:pt x="380" y="1700"/>
                  <a:pt x="850" y="1700"/>
                </a:cubicBezTo>
                <a:cubicBezTo>
                  <a:pt x="850" y="1700"/>
                  <a:pt x="850" y="1700"/>
                  <a:pt x="850" y="1700"/>
                </a:cubicBezTo>
                <a:cubicBezTo>
                  <a:pt x="850" y="1518"/>
                  <a:pt x="850" y="1518"/>
                  <a:pt x="850" y="15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8" name="组合 7"/>
          <p:cNvGrpSpPr/>
          <p:nvPr/>
        </p:nvGrpSpPr>
        <p:grpSpPr>
          <a:xfrm>
            <a:off x="5368808" y="-194738"/>
            <a:ext cx="1522342" cy="1917582"/>
            <a:chOff x="5368808" y="-194738"/>
            <a:chExt cx="1522342" cy="1917582"/>
          </a:xfrm>
        </p:grpSpPr>
        <p:sp>
          <p:nvSpPr>
            <p:cNvPr id="9" name="Freeform 6"/>
            <p:cNvSpPr/>
            <p:nvPr/>
          </p:nvSpPr>
          <p:spPr bwMode="auto">
            <a:xfrm>
              <a:off x="5368808" y="-194738"/>
              <a:ext cx="958553" cy="1917582"/>
            </a:xfrm>
            <a:custGeom>
              <a:avLst/>
              <a:gdLst>
                <a:gd name="T0" fmla="*/ 850 w 850"/>
                <a:gd name="T1" fmla="*/ 1518 h 1700"/>
                <a:gd name="T2" fmla="*/ 182 w 850"/>
                <a:gd name="T3" fmla="*/ 850 h 1700"/>
                <a:gd name="T4" fmla="*/ 850 w 850"/>
                <a:gd name="T5" fmla="*/ 182 h 1700"/>
                <a:gd name="T6" fmla="*/ 850 w 850"/>
                <a:gd name="T7" fmla="*/ 182 h 1700"/>
                <a:gd name="T8" fmla="*/ 850 w 850"/>
                <a:gd name="T9" fmla="*/ 0 h 1700"/>
                <a:gd name="T10" fmla="*/ 850 w 850"/>
                <a:gd name="T11" fmla="*/ 0 h 1700"/>
                <a:gd name="T12" fmla="*/ 0 w 850"/>
                <a:gd name="T13" fmla="*/ 850 h 1700"/>
                <a:gd name="T14" fmla="*/ 850 w 850"/>
                <a:gd name="T15" fmla="*/ 1700 h 1700"/>
                <a:gd name="T16" fmla="*/ 850 w 850"/>
                <a:gd name="T17" fmla="*/ 1700 h 1700"/>
                <a:gd name="T18" fmla="*/ 850 w 850"/>
                <a:gd name="T19" fmla="*/ 1518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0" h="1700">
                  <a:moveTo>
                    <a:pt x="850" y="1518"/>
                  </a:moveTo>
                  <a:cubicBezTo>
                    <a:pt x="481" y="1518"/>
                    <a:pt x="182" y="1219"/>
                    <a:pt x="182" y="850"/>
                  </a:cubicBezTo>
                  <a:cubicBezTo>
                    <a:pt x="182" y="481"/>
                    <a:pt x="481" y="182"/>
                    <a:pt x="850" y="182"/>
                  </a:cubicBezTo>
                  <a:cubicBezTo>
                    <a:pt x="850" y="182"/>
                    <a:pt x="850" y="182"/>
                    <a:pt x="850" y="182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380" y="0"/>
                    <a:pt x="0" y="380"/>
                    <a:pt x="0" y="850"/>
                  </a:cubicBezTo>
                  <a:cubicBezTo>
                    <a:pt x="0" y="1319"/>
                    <a:pt x="380" y="1700"/>
                    <a:pt x="850" y="1700"/>
                  </a:cubicBezTo>
                  <a:cubicBezTo>
                    <a:pt x="850" y="1700"/>
                    <a:pt x="850" y="1700"/>
                    <a:pt x="850" y="1700"/>
                  </a:cubicBezTo>
                  <a:cubicBezTo>
                    <a:pt x="850" y="1518"/>
                    <a:pt x="850" y="1518"/>
                    <a:pt x="850" y="1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grpSp>
          <p:nvGrpSpPr>
            <p:cNvPr id="10" name="Group 32"/>
            <p:cNvGrpSpPr/>
            <p:nvPr/>
          </p:nvGrpSpPr>
          <p:grpSpPr>
            <a:xfrm>
              <a:off x="5763570" y="200264"/>
              <a:ext cx="1127580" cy="1127579"/>
              <a:chOff x="5603913" y="-555680"/>
              <a:chExt cx="1127580" cy="1127579"/>
            </a:xfrm>
          </p:grpSpPr>
          <p:sp>
            <p:nvSpPr>
              <p:cNvPr id="11" name="Oval 67"/>
              <p:cNvSpPr/>
              <p:nvPr/>
            </p:nvSpPr>
            <p:spPr>
              <a:xfrm rot="10800000" flipV="1">
                <a:off x="5603913" y="-555680"/>
                <a:ext cx="1127580" cy="1127579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317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5924256" y="-198231"/>
                <a:ext cx="486894" cy="412683"/>
              </a:xfrm>
              <a:custGeom>
                <a:avLst/>
                <a:gdLst>
                  <a:gd name="T0" fmla="*/ 112 w 341"/>
                  <a:gd name="T1" fmla="*/ 189 h 289"/>
                  <a:gd name="T2" fmla="*/ 148 w 341"/>
                  <a:gd name="T3" fmla="*/ 157 h 289"/>
                  <a:gd name="T4" fmla="*/ 265 w 341"/>
                  <a:gd name="T5" fmla="*/ 156 h 289"/>
                  <a:gd name="T6" fmla="*/ 280 w 341"/>
                  <a:gd name="T7" fmla="*/ 170 h 289"/>
                  <a:gd name="T8" fmla="*/ 267 w 341"/>
                  <a:gd name="T9" fmla="*/ 199 h 289"/>
                  <a:gd name="T10" fmla="*/ 243 w 341"/>
                  <a:gd name="T11" fmla="*/ 191 h 289"/>
                  <a:gd name="T12" fmla="*/ 213 w 341"/>
                  <a:gd name="T13" fmla="*/ 240 h 289"/>
                  <a:gd name="T14" fmla="*/ 274 w 341"/>
                  <a:gd name="T15" fmla="*/ 261 h 289"/>
                  <a:gd name="T16" fmla="*/ 313 w 341"/>
                  <a:gd name="T17" fmla="*/ 215 h 289"/>
                  <a:gd name="T18" fmla="*/ 330 w 341"/>
                  <a:gd name="T19" fmla="*/ 289 h 289"/>
                  <a:gd name="T20" fmla="*/ 146 w 341"/>
                  <a:gd name="T21" fmla="*/ 289 h 289"/>
                  <a:gd name="T22" fmla="*/ 152 w 341"/>
                  <a:gd name="T23" fmla="*/ 274 h 289"/>
                  <a:gd name="T24" fmla="*/ 152 w 341"/>
                  <a:gd name="T25" fmla="*/ 207 h 289"/>
                  <a:gd name="T26" fmla="*/ 134 w 341"/>
                  <a:gd name="T27" fmla="*/ 189 h 289"/>
                  <a:gd name="T28" fmla="*/ 112 w 341"/>
                  <a:gd name="T29" fmla="*/ 189 h 289"/>
                  <a:gd name="T30" fmla="*/ 73 w 341"/>
                  <a:gd name="T31" fmla="*/ 238 h 289"/>
                  <a:gd name="T32" fmla="*/ 22 w 341"/>
                  <a:gd name="T33" fmla="*/ 195 h 289"/>
                  <a:gd name="T34" fmla="*/ 123 w 341"/>
                  <a:gd name="T35" fmla="*/ 195 h 289"/>
                  <a:gd name="T36" fmla="*/ 73 w 341"/>
                  <a:gd name="T37" fmla="*/ 238 h 289"/>
                  <a:gd name="T38" fmla="*/ 131 w 341"/>
                  <a:gd name="T39" fmla="*/ 289 h 289"/>
                  <a:gd name="T40" fmla="*/ 15 w 341"/>
                  <a:gd name="T41" fmla="*/ 289 h 289"/>
                  <a:gd name="T42" fmla="*/ 0 w 341"/>
                  <a:gd name="T43" fmla="*/ 274 h 289"/>
                  <a:gd name="T44" fmla="*/ 0 w 341"/>
                  <a:gd name="T45" fmla="*/ 210 h 289"/>
                  <a:gd name="T46" fmla="*/ 15 w 341"/>
                  <a:gd name="T47" fmla="*/ 195 h 289"/>
                  <a:gd name="T48" fmla="*/ 73 w 341"/>
                  <a:gd name="T49" fmla="*/ 245 h 289"/>
                  <a:gd name="T50" fmla="*/ 131 w 341"/>
                  <a:gd name="T51" fmla="*/ 195 h 289"/>
                  <a:gd name="T52" fmla="*/ 145 w 341"/>
                  <a:gd name="T53" fmla="*/ 210 h 289"/>
                  <a:gd name="T54" fmla="*/ 145 w 341"/>
                  <a:gd name="T55" fmla="*/ 274 h 289"/>
                  <a:gd name="T56" fmla="*/ 131 w 341"/>
                  <a:gd name="T57" fmla="*/ 289 h 289"/>
                  <a:gd name="T58" fmla="*/ 159 w 341"/>
                  <a:gd name="T59" fmla="*/ 53 h 289"/>
                  <a:gd name="T60" fmla="*/ 178 w 341"/>
                  <a:gd name="T61" fmla="*/ 76 h 289"/>
                  <a:gd name="T62" fmla="*/ 225 w 341"/>
                  <a:gd name="T63" fmla="*/ 61 h 289"/>
                  <a:gd name="T64" fmla="*/ 254 w 341"/>
                  <a:gd name="T65" fmla="*/ 71 h 289"/>
                  <a:gd name="T66" fmla="*/ 203 w 341"/>
                  <a:gd name="T67" fmla="*/ 158 h 289"/>
                  <a:gd name="T68" fmla="*/ 159 w 341"/>
                  <a:gd name="T69" fmla="*/ 53 h 289"/>
                  <a:gd name="T70" fmla="*/ 307 w 341"/>
                  <a:gd name="T71" fmla="*/ 131 h 289"/>
                  <a:gd name="T72" fmla="*/ 282 w 341"/>
                  <a:gd name="T73" fmla="*/ 123 h 289"/>
                  <a:gd name="T74" fmla="*/ 294 w 341"/>
                  <a:gd name="T75" fmla="*/ 80 h 289"/>
                  <a:gd name="T76" fmla="*/ 340 w 341"/>
                  <a:gd name="T77" fmla="*/ 111 h 289"/>
                  <a:gd name="T78" fmla="*/ 272 w 341"/>
                  <a:gd name="T79" fmla="*/ 253 h 289"/>
                  <a:gd name="T80" fmla="*/ 223 w 341"/>
                  <a:gd name="T81" fmla="*/ 238 h 289"/>
                  <a:gd name="T82" fmla="*/ 248 w 341"/>
                  <a:gd name="T83" fmla="*/ 198 h 289"/>
                  <a:gd name="T84" fmla="*/ 269 w 341"/>
                  <a:gd name="T85" fmla="*/ 212 h 289"/>
                  <a:gd name="T86" fmla="*/ 307 w 341"/>
                  <a:gd name="T87" fmla="*/ 131 h 289"/>
                  <a:gd name="T88" fmla="*/ 271 w 341"/>
                  <a:gd name="T89" fmla="*/ 75 h 289"/>
                  <a:gd name="T90" fmla="*/ 204 w 341"/>
                  <a:gd name="T91" fmla="*/ 0 h 289"/>
                  <a:gd name="T92" fmla="*/ 138 w 341"/>
                  <a:gd name="T93" fmla="*/ 76 h 289"/>
                  <a:gd name="T94" fmla="*/ 141 w 341"/>
                  <a:gd name="T95" fmla="*/ 107 h 289"/>
                  <a:gd name="T96" fmla="*/ 204 w 341"/>
                  <a:gd name="T97" fmla="*/ 165 h 289"/>
                  <a:gd name="T98" fmla="*/ 268 w 341"/>
                  <a:gd name="T99" fmla="*/ 109 h 289"/>
                  <a:gd name="T100" fmla="*/ 271 w 341"/>
                  <a:gd name="T101" fmla="*/ 75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1" h="289">
                    <a:moveTo>
                      <a:pt x="112" y="189"/>
                    </a:moveTo>
                    <a:cubicBezTo>
                      <a:pt x="122" y="176"/>
                      <a:pt x="134" y="166"/>
                      <a:pt x="148" y="157"/>
                    </a:cubicBezTo>
                    <a:cubicBezTo>
                      <a:pt x="182" y="190"/>
                      <a:pt x="230" y="189"/>
                      <a:pt x="265" y="156"/>
                    </a:cubicBezTo>
                    <a:cubicBezTo>
                      <a:pt x="273" y="162"/>
                      <a:pt x="274" y="163"/>
                      <a:pt x="280" y="170"/>
                    </a:cubicBezTo>
                    <a:cubicBezTo>
                      <a:pt x="275" y="180"/>
                      <a:pt x="271" y="189"/>
                      <a:pt x="267" y="199"/>
                    </a:cubicBezTo>
                    <a:cubicBezTo>
                      <a:pt x="261" y="192"/>
                      <a:pt x="250" y="189"/>
                      <a:pt x="243" y="191"/>
                    </a:cubicBezTo>
                    <a:cubicBezTo>
                      <a:pt x="238" y="191"/>
                      <a:pt x="212" y="224"/>
                      <a:pt x="213" y="240"/>
                    </a:cubicBezTo>
                    <a:cubicBezTo>
                      <a:pt x="228" y="261"/>
                      <a:pt x="255" y="273"/>
                      <a:pt x="274" y="261"/>
                    </a:cubicBezTo>
                    <a:cubicBezTo>
                      <a:pt x="289" y="253"/>
                      <a:pt x="301" y="236"/>
                      <a:pt x="313" y="215"/>
                    </a:cubicBezTo>
                    <a:cubicBezTo>
                      <a:pt x="325" y="237"/>
                      <a:pt x="329" y="259"/>
                      <a:pt x="330" y="289"/>
                    </a:cubicBezTo>
                    <a:cubicBezTo>
                      <a:pt x="268" y="289"/>
                      <a:pt x="208" y="289"/>
                      <a:pt x="146" y="289"/>
                    </a:cubicBezTo>
                    <a:cubicBezTo>
                      <a:pt x="152" y="286"/>
                      <a:pt x="152" y="282"/>
                      <a:pt x="152" y="274"/>
                    </a:cubicBezTo>
                    <a:cubicBezTo>
                      <a:pt x="152" y="207"/>
                      <a:pt x="152" y="207"/>
                      <a:pt x="152" y="207"/>
                    </a:cubicBezTo>
                    <a:cubicBezTo>
                      <a:pt x="152" y="197"/>
                      <a:pt x="143" y="189"/>
                      <a:pt x="134" y="189"/>
                    </a:cubicBezTo>
                    <a:cubicBezTo>
                      <a:pt x="125" y="189"/>
                      <a:pt x="121" y="189"/>
                      <a:pt x="112" y="189"/>
                    </a:cubicBezTo>
                    <a:close/>
                    <a:moveTo>
                      <a:pt x="73" y="238"/>
                    </a:moveTo>
                    <a:cubicBezTo>
                      <a:pt x="22" y="195"/>
                      <a:pt x="22" y="195"/>
                      <a:pt x="22" y="195"/>
                    </a:cubicBezTo>
                    <a:cubicBezTo>
                      <a:pt x="123" y="195"/>
                      <a:pt x="123" y="195"/>
                      <a:pt x="123" y="195"/>
                    </a:cubicBezTo>
                    <a:cubicBezTo>
                      <a:pt x="73" y="238"/>
                      <a:pt x="73" y="238"/>
                      <a:pt x="73" y="238"/>
                    </a:cubicBezTo>
                    <a:close/>
                    <a:moveTo>
                      <a:pt x="131" y="289"/>
                    </a:moveTo>
                    <a:cubicBezTo>
                      <a:pt x="15" y="289"/>
                      <a:pt x="15" y="289"/>
                      <a:pt x="15" y="289"/>
                    </a:cubicBezTo>
                    <a:cubicBezTo>
                      <a:pt x="7" y="289"/>
                      <a:pt x="0" y="282"/>
                      <a:pt x="0" y="274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202"/>
                      <a:pt x="7" y="195"/>
                      <a:pt x="15" y="195"/>
                    </a:cubicBezTo>
                    <a:cubicBezTo>
                      <a:pt x="73" y="245"/>
                      <a:pt x="73" y="245"/>
                      <a:pt x="73" y="245"/>
                    </a:cubicBezTo>
                    <a:cubicBezTo>
                      <a:pt x="131" y="195"/>
                      <a:pt x="131" y="195"/>
                      <a:pt x="131" y="195"/>
                    </a:cubicBezTo>
                    <a:cubicBezTo>
                      <a:pt x="139" y="195"/>
                      <a:pt x="145" y="202"/>
                      <a:pt x="145" y="210"/>
                    </a:cubicBezTo>
                    <a:cubicBezTo>
                      <a:pt x="145" y="274"/>
                      <a:pt x="145" y="274"/>
                      <a:pt x="145" y="274"/>
                    </a:cubicBezTo>
                    <a:cubicBezTo>
                      <a:pt x="145" y="282"/>
                      <a:pt x="139" y="289"/>
                      <a:pt x="131" y="289"/>
                    </a:cubicBezTo>
                    <a:close/>
                    <a:moveTo>
                      <a:pt x="159" y="53"/>
                    </a:moveTo>
                    <a:cubicBezTo>
                      <a:pt x="165" y="65"/>
                      <a:pt x="172" y="72"/>
                      <a:pt x="178" y="76"/>
                    </a:cubicBezTo>
                    <a:cubicBezTo>
                      <a:pt x="201" y="90"/>
                      <a:pt x="210" y="66"/>
                      <a:pt x="225" y="61"/>
                    </a:cubicBezTo>
                    <a:cubicBezTo>
                      <a:pt x="232" y="58"/>
                      <a:pt x="241" y="60"/>
                      <a:pt x="254" y="71"/>
                    </a:cubicBezTo>
                    <a:cubicBezTo>
                      <a:pt x="261" y="106"/>
                      <a:pt x="244" y="158"/>
                      <a:pt x="203" y="158"/>
                    </a:cubicBezTo>
                    <a:cubicBezTo>
                      <a:pt x="156" y="158"/>
                      <a:pt x="141" y="90"/>
                      <a:pt x="159" y="53"/>
                    </a:cubicBezTo>
                    <a:close/>
                    <a:moveTo>
                      <a:pt x="307" y="131"/>
                    </a:moveTo>
                    <a:cubicBezTo>
                      <a:pt x="297" y="131"/>
                      <a:pt x="289" y="129"/>
                      <a:pt x="282" y="123"/>
                    </a:cubicBezTo>
                    <a:cubicBezTo>
                      <a:pt x="282" y="107"/>
                      <a:pt x="287" y="92"/>
                      <a:pt x="294" y="80"/>
                    </a:cubicBezTo>
                    <a:cubicBezTo>
                      <a:pt x="312" y="76"/>
                      <a:pt x="341" y="90"/>
                      <a:pt x="340" y="111"/>
                    </a:cubicBezTo>
                    <a:cubicBezTo>
                      <a:pt x="339" y="144"/>
                      <a:pt x="304" y="233"/>
                      <a:pt x="272" y="253"/>
                    </a:cubicBezTo>
                    <a:cubicBezTo>
                      <a:pt x="253" y="264"/>
                      <a:pt x="235" y="252"/>
                      <a:pt x="223" y="238"/>
                    </a:cubicBezTo>
                    <a:cubicBezTo>
                      <a:pt x="222" y="226"/>
                      <a:pt x="244" y="198"/>
                      <a:pt x="248" y="198"/>
                    </a:cubicBezTo>
                    <a:cubicBezTo>
                      <a:pt x="257" y="199"/>
                      <a:pt x="264" y="204"/>
                      <a:pt x="269" y="212"/>
                    </a:cubicBezTo>
                    <a:cubicBezTo>
                      <a:pt x="307" y="131"/>
                      <a:pt x="307" y="131"/>
                      <a:pt x="307" y="131"/>
                    </a:cubicBezTo>
                    <a:close/>
                    <a:moveTo>
                      <a:pt x="271" y="75"/>
                    </a:moveTo>
                    <a:cubicBezTo>
                      <a:pt x="268" y="33"/>
                      <a:pt x="239" y="0"/>
                      <a:pt x="204" y="0"/>
                    </a:cubicBezTo>
                    <a:cubicBezTo>
                      <a:pt x="170" y="0"/>
                      <a:pt x="141" y="33"/>
                      <a:pt x="138" y="76"/>
                    </a:cubicBezTo>
                    <a:cubicBezTo>
                      <a:pt x="121" y="69"/>
                      <a:pt x="126" y="123"/>
                      <a:pt x="141" y="107"/>
                    </a:cubicBezTo>
                    <a:cubicBezTo>
                      <a:pt x="149" y="141"/>
                      <a:pt x="175" y="165"/>
                      <a:pt x="204" y="165"/>
                    </a:cubicBezTo>
                    <a:cubicBezTo>
                      <a:pt x="234" y="165"/>
                      <a:pt x="259" y="142"/>
                      <a:pt x="268" y="109"/>
                    </a:cubicBezTo>
                    <a:cubicBezTo>
                      <a:pt x="281" y="117"/>
                      <a:pt x="286" y="75"/>
                      <a:pt x="271" y="75"/>
                    </a:cubicBezTo>
                    <a:close/>
                  </a:path>
                </a:pathLst>
              </a:custGeom>
              <a:solidFill>
                <a:srgbClr val="2C3F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</p:grpSp>
      </p:grpSp>
      <p:grpSp>
        <p:nvGrpSpPr>
          <p:cNvPr id="13" name="Group 39"/>
          <p:cNvGrpSpPr/>
          <p:nvPr/>
        </p:nvGrpSpPr>
        <p:grpSpPr>
          <a:xfrm>
            <a:off x="5763569" y="1912403"/>
            <a:ext cx="1127580" cy="1127579"/>
            <a:chOff x="5603912" y="1156459"/>
            <a:chExt cx="1127580" cy="1127579"/>
          </a:xfrm>
        </p:grpSpPr>
        <p:sp>
          <p:nvSpPr>
            <p:cNvPr id="14" name="Oval 74"/>
            <p:cNvSpPr/>
            <p:nvPr/>
          </p:nvSpPr>
          <p:spPr>
            <a:xfrm flipV="1">
              <a:off x="5603912" y="1156459"/>
              <a:ext cx="1127580" cy="1127579"/>
            </a:xfrm>
            <a:prstGeom prst="ellipse">
              <a:avLst/>
            </a:prstGeom>
            <a:gradFill>
              <a:gsLst>
                <a:gs pos="33000">
                  <a:srgbClr val="F2F2F2"/>
                </a:gs>
                <a:gs pos="100000">
                  <a:srgbClr val="FBFBFB"/>
                </a:gs>
              </a:gsLst>
              <a:lin ang="5400000" scaled="1"/>
            </a:gradFill>
            <a:ln>
              <a:noFill/>
            </a:ln>
            <a:effectLst>
              <a:outerShdw blurRad="330200" dist="317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5991400" y="1484716"/>
              <a:ext cx="352599" cy="471063"/>
            </a:xfrm>
            <a:custGeom>
              <a:avLst/>
              <a:gdLst>
                <a:gd name="T0" fmla="*/ 237 w 267"/>
                <a:gd name="T1" fmla="*/ 235 h 356"/>
                <a:gd name="T2" fmla="*/ 237 w 267"/>
                <a:gd name="T3" fmla="*/ 175 h 356"/>
                <a:gd name="T4" fmla="*/ 255 w 267"/>
                <a:gd name="T5" fmla="*/ 175 h 356"/>
                <a:gd name="T6" fmla="*/ 255 w 267"/>
                <a:gd name="T7" fmla="*/ 235 h 356"/>
                <a:gd name="T8" fmla="*/ 267 w 267"/>
                <a:gd name="T9" fmla="*/ 235 h 356"/>
                <a:gd name="T10" fmla="*/ 267 w 267"/>
                <a:gd name="T11" fmla="*/ 356 h 356"/>
                <a:gd name="T12" fmla="*/ 142 w 267"/>
                <a:gd name="T13" fmla="*/ 356 h 356"/>
                <a:gd name="T14" fmla="*/ 142 w 267"/>
                <a:gd name="T15" fmla="*/ 235 h 356"/>
                <a:gd name="T16" fmla="*/ 197 w 267"/>
                <a:gd name="T17" fmla="*/ 235 h 356"/>
                <a:gd name="T18" fmla="*/ 197 w 267"/>
                <a:gd name="T19" fmla="*/ 212 h 356"/>
                <a:gd name="T20" fmla="*/ 215 w 267"/>
                <a:gd name="T21" fmla="*/ 212 h 356"/>
                <a:gd name="T22" fmla="*/ 215 w 267"/>
                <a:gd name="T23" fmla="*/ 235 h 356"/>
                <a:gd name="T24" fmla="*/ 237 w 267"/>
                <a:gd name="T25" fmla="*/ 235 h 356"/>
                <a:gd name="T26" fmla="*/ 78 w 267"/>
                <a:gd name="T27" fmla="*/ 84 h 356"/>
                <a:gd name="T28" fmla="*/ 123 w 267"/>
                <a:gd name="T29" fmla="*/ 71 h 356"/>
                <a:gd name="T30" fmla="*/ 175 w 267"/>
                <a:gd name="T31" fmla="*/ 61 h 356"/>
                <a:gd name="T32" fmla="*/ 261 w 267"/>
                <a:gd name="T33" fmla="*/ 79 h 356"/>
                <a:gd name="T34" fmla="*/ 175 w 267"/>
                <a:gd name="T35" fmla="*/ 94 h 356"/>
                <a:gd name="T36" fmla="*/ 126 w 267"/>
                <a:gd name="T37" fmla="*/ 90 h 356"/>
                <a:gd name="T38" fmla="*/ 82 w 267"/>
                <a:gd name="T39" fmla="*/ 93 h 356"/>
                <a:gd name="T40" fmla="*/ 59 w 267"/>
                <a:gd name="T41" fmla="*/ 107 h 356"/>
                <a:gd name="T42" fmla="*/ 78 w 267"/>
                <a:gd name="T43" fmla="*/ 84 h 356"/>
                <a:gd name="T44" fmla="*/ 30 w 267"/>
                <a:gd name="T45" fmla="*/ 133 h 356"/>
                <a:gd name="T46" fmla="*/ 30 w 267"/>
                <a:gd name="T47" fmla="*/ 73 h 356"/>
                <a:gd name="T48" fmla="*/ 12 w 267"/>
                <a:gd name="T49" fmla="*/ 73 h 356"/>
                <a:gd name="T50" fmla="*/ 12 w 267"/>
                <a:gd name="T51" fmla="*/ 133 h 356"/>
                <a:gd name="T52" fmla="*/ 0 w 267"/>
                <a:gd name="T53" fmla="*/ 133 h 356"/>
                <a:gd name="T54" fmla="*/ 0 w 267"/>
                <a:gd name="T55" fmla="*/ 356 h 356"/>
                <a:gd name="T56" fmla="*/ 125 w 267"/>
                <a:gd name="T57" fmla="*/ 356 h 356"/>
                <a:gd name="T58" fmla="*/ 125 w 267"/>
                <a:gd name="T59" fmla="*/ 133 h 356"/>
                <a:gd name="T60" fmla="*/ 70 w 267"/>
                <a:gd name="T61" fmla="*/ 133 h 356"/>
                <a:gd name="T62" fmla="*/ 70 w 267"/>
                <a:gd name="T63" fmla="*/ 110 h 356"/>
                <a:gd name="T64" fmla="*/ 52 w 267"/>
                <a:gd name="T65" fmla="*/ 110 h 356"/>
                <a:gd name="T66" fmla="*/ 52 w 267"/>
                <a:gd name="T67" fmla="*/ 133 h 356"/>
                <a:gd name="T68" fmla="*/ 30 w 267"/>
                <a:gd name="T69" fmla="*/ 13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7" h="356">
                  <a:moveTo>
                    <a:pt x="237" y="235"/>
                  </a:moveTo>
                  <a:cubicBezTo>
                    <a:pt x="237" y="175"/>
                    <a:pt x="237" y="175"/>
                    <a:pt x="237" y="175"/>
                  </a:cubicBezTo>
                  <a:cubicBezTo>
                    <a:pt x="255" y="175"/>
                    <a:pt x="255" y="175"/>
                    <a:pt x="255" y="175"/>
                  </a:cubicBezTo>
                  <a:cubicBezTo>
                    <a:pt x="255" y="235"/>
                    <a:pt x="255" y="235"/>
                    <a:pt x="255" y="235"/>
                  </a:cubicBezTo>
                  <a:cubicBezTo>
                    <a:pt x="267" y="235"/>
                    <a:pt x="267" y="235"/>
                    <a:pt x="267" y="235"/>
                  </a:cubicBezTo>
                  <a:cubicBezTo>
                    <a:pt x="267" y="356"/>
                    <a:pt x="267" y="356"/>
                    <a:pt x="267" y="356"/>
                  </a:cubicBezTo>
                  <a:cubicBezTo>
                    <a:pt x="142" y="356"/>
                    <a:pt x="142" y="356"/>
                    <a:pt x="142" y="356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97" y="235"/>
                    <a:pt x="197" y="235"/>
                    <a:pt x="197" y="235"/>
                  </a:cubicBezTo>
                  <a:cubicBezTo>
                    <a:pt x="197" y="212"/>
                    <a:pt x="197" y="212"/>
                    <a:pt x="197" y="212"/>
                  </a:cubicBezTo>
                  <a:cubicBezTo>
                    <a:pt x="215" y="212"/>
                    <a:pt x="215" y="212"/>
                    <a:pt x="215" y="212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37" y="235"/>
                    <a:pt x="237" y="235"/>
                    <a:pt x="237" y="235"/>
                  </a:cubicBezTo>
                  <a:close/>
                  <a:moveTo>
                    <a:pt x="78" y="84"/>
                  </a:moveTo>
                  <a:cubicBezTo>
                    <a:pt x="77" y="68"/>
                    <a:pt x="106" y="49"/>
                    <a:pt x="123" y="71"/>
                  </a:cubicBezTo>
                  <a:cubicBezTo>
                    <a:pt x="121" y="47"/>
                    <a:pt x="157" y="27"/>
                    <a:pt x="175" y="61"/>
                  </a:cubicBezTo>
                  <a:cubicBezTo>
                    <a:pt x="170" y="19"/>
                    <a:pt x="261" y="0"/>
                    <a:pt x="261" y="79"/>
                  </a:cubicBezTo>
                  <a:cubicBezTo>
                    <a:pt x="261" y="153"/>
                    <a:pt x="175" y="139"/>
                    <a:pt x="175" y="94"/>
                  </a:cubicBezTo>
                  <a:cubicBezTo>
                    <a:pt x="158" y="129"/>
                    <a:pt x="126" y="106"/>
                    <a:pt x="126" y="90"/>
                  </a:cubicBezTo>
                  <a:cubicBezTo>
                    <a:pt x="120" y="109"/>
                    <a:pt x="92" y="111"/>
                    <a:pt x="82" y="93"/>
                  </a:cubicBezTo>
                  <a:cubicBezTo>
                    <a:pt x="84" y="109"/>
                    <a:pt x="58" y="108"/>
                    <a:pt x="59" y="107"/>
                  </a:cubicBezTo>
                  <a:cubicBezTo>
                    <a:pt x="57" y="92"/>
                    <a:pt x="64" y="76"/>
                    <a:pt x="78" y="84"/>
                  </a:cubicBezTo>
                  <a:close/>
                  <a:moveTo>
                    <a:pt x="30" y="133"/>
                  </a:moveTo>
                  <a:cubicBezTo>
                    <a:pt x="30" y="73"/>
                    <a:pt x="30" y="73"/>
                    <a:pt x="30" y="73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2" y="133"/>
                    <a:pt x="12" y="133"/>
                    <a:pt x="12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125" y="356"/>
                    <a:pt x="125" y="356"/>
                    <a:pt x="125" y="356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30" y="133"/>
                    <a:pt x="30" y="133"/>
                    <a:pt x="30" y="133"/>
                  </a:cubicBezTo>
                  <a:close/>
                </a:path>
              </a:pathLst>
            </a:custGeom>
            <a:solidFill>
              <a:srgbClr val="2C3F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16" name="Group 40"/>
          <p:cNvGrpSpPr/>
          <p:nvPr/>
        </p:nvGrpSpPr>
        <p:grpSpPr>
          <a:xfrm>
            <a:off x="5763569" y="3624542"/>
            <a:ext cx="1127580" cy="1127579"/>
            <a:chOff x="5603912" y="2868598"/>
            <a:chExt cx="1127580" cy="1127579"/>
          </a:xfrm>
        </p:grpSpPr>
        <p:sp>
          <p:nvSpPr>
            <p:cNvPr id="17" name="Oval 79"/>
            <p:cNvSpPr/>
            <p:nvPr/>
          </p:nvSpPr>
          <p:spPr>
            <a:xfrm rot="10800000" flipV="1">
              <a:off x="5603912" y="2868598"/>
              <a:ext cx="1127580" cy="1127579"/>
            </a:xfrm>
            <a:prstGeom prst="ellipse">
              <a:avLst/>
            </a:prstGeom>
            <a:gradFill>
              <a:gsLst>
                <a:gs pos="33000">
                  <a:srgbClr val="F2F2F2"/>
                </a:gs>
                <a:gs pos="100000">
                  <a:srgbClr val="FBFBFB"/>
                </a:gs>
              </a:gsLst>
              <a:lin ang="5400000" scaled="1"/>
            </a:gradFill>
            <a:ln>
              <a:noFill/>
            </a:ln>
            <a:effectLst>
              <a:outerShdw blurRad="330200" dist="317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5956754" y="3274248"/>
              <a:ext cx="421889" cy="316277"/>
            </a:xfrm>
            <a:custGeom>
              <a:avLst/>
              <a:gdLst>
                <a:gd name="T0" fmla="*/ 188 w 319"/>
                <a:gd name="T1" fmla="*/ 11 h 239"/>
                <a:gd name="T2" fmla="*/ 131 w 319"/>
                <a:gd name="T3" fmla="*/ 1 h 239"/>
                <a:gd name="T4" fmla="*/ 120 w 319"/>
                <a:gd name="T5" fmla="*/ 17 h 239"/>
                <a:gd name="T6" fmla="*/ 37 w 319"/>
                <a:gd name="T7" fmla="*/ 100 h 239"/>
                <a:gd name="T8" fmla="*/ 17 w 319"/>
                <a:gd name="T9" fmla="*/ 10 h 239"/>
                <a:gd name="T10" fmla="*/ 26 w 319"/>
                <a:gd name="T11" fmla="*/ 100 h 239"/>
                <a:gd name="T12" fmla="*/ 76 w 319"/>
                <a:gd name="T13" fmla="*/ 19 h 239"/>
                <a:gd name="T14" fmla="*/ 62 w 319"/>
                <a:gd name="T15" fmla="*/ 100 h 239"/>
                <a:gd name="T16" fmla="*/ 77 w 319"/>
                <a:gd name="T17" fmla="*/ 54 h 239"/>
                <a:gd name="T18" fmla="*/ 100 w 319"/>
                <a:gd name="T19" fmla="*/ 236 h 239"/>
                <a:gd name="T20" fmla="*/ 9 w 319"/>
                <a:gd name="T21" fmla="*/ 116 h 239"/>
                <a:gd name="T22" fmla="*/ 85 w 319"/>
                <a:gd name="T23" fmla="*/ 106 h 239"/>
                <a:gd name="T24" fmla="*/ 100 w 319"/>
                <a:gd name="T25" fmla="*/ 236 h 239"/>
                <a:gd name="T26" fmla="*/ 13 w 319"/>
                <a:gd name="T27" fmla="*/ 68 h 239"/>
                <a:gd name="T28" fmla="*/ 11 w 319"/>
                <a:gd name="T29" fmla="*/ 104 h 239"/>
                <a:gd name="T30" fmla="*/ 0 w 319"/>
                <a:gd name="T31" fmla="*/ 35 h 239"/>
                <a:gd name="T32" fmla="*/ 87 w 319"/>
                <a:gd name="T33" fmla="*/ 100 h 239"/>
                <a:gd name="T34" fmla="*/ 105 w 319"/>
                <a:gd name="T35" fmla="*/ 73 h 239"/>
                <a:gd name="T36" fmla="*/ 95 w 319"/>
                <a:gd name="T37" fmla="*/ 68 h 239"/>
                <a:gd name="T38" fmla="*/ 75 w 319"/>
                <a:gd name="T39" fmla="*/ 100 h 239"/>
                <a:gd name="T40" fmla="*/ 95 w 319"/>
                <a:gd name="T41" fmla="*/ 50 h 239"/>
                <a:gd name="T42" fmla="*/ 85 w 319"/>
                <a:gd name="T43" fmla="*/ 48 h 239"/>
                <a:gd name="T44" fmla="*/ 62 w 319"/>
                <a:gd name="T45" fmla="*/ 39 h 239"/>
                <a:gd name="T46" fmla="*/ 51 w 319"/>
                <a:gd name="T47" fmla="*/ 39 h 239"/>
                <a:gd name="T48" fmla="*/ 62 w 319"/>
                <a:gd name="T49" fmla="*/ 100 h 239"/>
                <a:gd name="T50" fmla="*/ 38 w 319"/>
                <a:gd name="T51" fmla="*/ 100 h 239"/>
                <a:gd name="T52" fmla="*/ 43 w 319"/>
                <a:gd name="T53" fmla="*/ 55 h 239"/>
                <a:gd name="T54" fmla="*/ 34 w 319"/>
                <a:gd name="T55" fmla="*/ 56 h 239"/>
                <a:gd name="T56" fmla="*/ 188 w 319"/>
                <a:gd name="T57" fmla="*/ 24 h 239"/>
                <a:gd name="T58" fmla="*/ 120 w 319"/>
                <a:gd name="T59" fmla="*/ 27 h 239"/>
                <a:gd name="T60" fmla="*/ 188 w 319"/>
                <a:gd name="T61" fmla="*/ 209 h 239"/>
                <a:gd name="T62" fmla="*/ 120 w 319"/>
                <a:gd name="T63" fmla="*/ 30 h 239"/>
                <a:gd name="T64" fmla="*/ 188 w 319"/>
                <a:gd name="T65" fmla="*/ 209 h 239"/>
                <a:gd name="T66" fmla="*/ 188 w 319"/>
                <a:gd name="T67" fmla="*/ 212 h 239"/>
                <a:gd name="T68" fmla="*/ 120 w 319"/>
                <a:gd name="T69" fmla="*/ 215 h 239"/>
                <a:gd name="T70" fmla="*/ 291 w 319"/>
                <a:gd name="T71" fmla="*/ 42 h 239"/>
                <a:gd name="T72" fmla="*/ 275 w 319"/>
                <a:gd name="T73" fmla="*/ 1 h 239"/>
                <a:gd name="T74" fmla="*/ 249 w 319"/>
                <a:gd name="T75" fmla="*/ 15 h 239"/>
                <a:gd name="T76" fmla="*/ 291 w 319"/>
                <a:gd name="T77" fmla="*/ 42 h 239"/>
                <a:gd name="T78" fmla="*/ 296 w 319"/>
                <a:gd name="T79" fmla="*/ 77 h 239"/>
                <a:gd name="T80" fmla="*/ 277 w 319"/>
                <a:gd name="T81" fmla="*/ 205 h 239"/>
                <a:gd name="T82" fmla="*/ 315 w 319"/>
                <a:gd name="T83" fmla="*/ 207 h 239"/>
                <a:gd name="T84" fmla="*/ 278 w 319"/>
                <a:gd name="T85" fmla="*/ 209 h 239"/>
                <a:gd name="T86" fmla="*/ 315 w 319"/>
                <a:gd name="T87" fmla="*/ 207 h 239"/>
                <a:gd name="T88" fmla="*/ 309 w 319"/>
                <a:gd name="T89" fmla="*/ 236 h 239"/>
                <a:gd name="T90" fmla="*/ 316 w 319"/>
                <a:gd name="T91" fmla="*/ 210 h 239"/>
                <a:gd name="T92" fmla="*/ 281 w 319"/>
                <a:gd name="T93" fmla="*/ 230 h 239"/>
                <a:gd name="T94" fmla="*/ 243 w 319"/>
                <a:gd name="T95" fmla="*/ 158 h 239"/>
                <a:gd name="T96" fmla="*/ 233 w 319"/>
                <a:gd name="T97" fmla="*/ 13 h 239"/>
                <a:gd name="T98" fmla="*/ 196 w 319"/>
                <a:gd name="T99" fmla="*/ 23 h 239"/>
                <a:gd name="T100" fmla="*/ 243 w 319"/>
                <a:gd name="T101" fmla="*/ 158 h 239"/>
                <a:gd name="T102" fmla="*/ 233 w 319"/>
                <a:gd name="T103" fmla="*/ 238 h 239"/>
                <a:gd name="T104" fmla="*/ 243 w 319"/>
                <a:gd name="T105" fmla="*/ 194 h 239"/>
                <a:gd name="T106" fmla="*/ 196 w 319"/>
                <a:gd name="T107" fmla="*/ 228 h 239"/>
                <a:gd name="T108" fmla="*/ 131 w 319"/>
                <a:gd name="T109" fmla="*/ 238 h 239"/>
                <a:gd name="T110" fmla="*/ 188 w 319"/>
                <a:gd name="T111" fmla="*/ 228 h 239"/>
                <a:gd name="T112" fmla="*/ 120 w 319"/>
                <a:gd name="T113" fmla="*/ 222 h 239"/>
                <a:gd name="T114" fmla="*/ 131 w 319"/>
                <a:gd name="T115" fmla="*/ 23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9" h="239">
                  <a:moveTo>
                    <a:pt x="188" y="17"/>
                  </a:moveTo>
                  <a:cubicBezTo>
                    <a:pt x="188" y="11"/>
                    <a:pt x="188" y="11"/>
                    <a:pt x="188" y="11"/>
                  </a:cubicBezTo>
                  <a:cubicBezTo>
                    <a:pt x="188" y="5"/>
                    <a:pt x="183" y="1"/>
                    <a:pt x="178" y="1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25" y="1"/>
                    <a:pt x="120" y="5"/>
                    <a:pt x="120" y="11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88" y="17"/>
                    <a:pt x="188" y="17"/>
                    <a:pt x="188" y="17"/>
                  </a:cubicBezTo>
                  <a:close/>
                  <a:moveTo>
                    <a:pt x="37" y="100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25" y="32"/>
                    <a:pt x="19" y="18"/>
                    <a:pt x="17" y="10"/>
                  </a:cubicBezTo>
                  <a:cubicBezTo>
                    <a:pt x="17" y="18"/>
                    <a:pt x="17" y="34"/>
                    <a:pt x="17" y="41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37" y="100"/>
                    <a:pt x="37" y="100"/>
                    <a:pt x="37" y="100"/>
                  </a:cubicBezTo>
                  <a:close/>
                  <a:moveTo>
                    <a:pt x="76" y="19"/>
                  </a:moveTo>
                  <a:cubicBezTo>
                    <a:pt x="73" y="28"/>
                    <a:pt x="69" y="46"/>
                    <a:pt x="67" y="53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77" y="53"/>
                    <a:pt x="76" y="28"/>
                    <a:pt x="76" y="19"/>
                  </a:cubicBezTo>
                  <a:close/>
                  <a:moveTo>
                    <a:pt x="100" y="236"/>
                  </a:moveTo>
                  <a:cubicBezTo>
                    <a:pt x="69" y="239"/>
                    <a:pt x="45" y="239"/>
                    <a:pt x="9" y="236"/>
                  </a:cubicBezTo>
                  <a:cubicBezTo>
                    <a:pt x="9" y="196"/>
                    <a:pt x="9" y="156"/>
                    <a:pt x="9" y="116"/>
                  </a:cubicBezTo>
                  <a:cubicBezTo>
                    <a:pt x="9" y="111"/>
                    <a:pt x="16" y="106"/>
                    <a:pt x="24" y="106"/>
                  </a:cubicBezTo>
                  <a:cubicBezTo>
                    <a:pt x="44" y="106"/>
                    <a:pt x="64" y="106"/>
                    <a:pt x="85" y="106"/>
                  </a:cubicBezTo>
                  <a:cubicBezTo>
                    <a:pt x="93" y="106"/>
                    <a:pt x="100" y="111"/>
                    <a:pt x="100" y="116"/>
                  </a:cubicBezTo>
                  <a:cubicBezTo>
                    <a:pt x="100" y="156"/>
                    <a:pt x="100" y="196"/>
                    <a:pt x="100" y="236"/>
                  </a:cubicBezTo>
                  <a:close/>
                  <a:moveTo>
                    <a:pt x="0" y="35"/>
                  </a:moveTo>
                  <a:cubicBezTo>
                    <a:pt x="4" y="44"/>
                    <a:pt x="10" y="60"/>
                    <a:pt x="13" y="68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17" y="100"/>
                    <a:pt x="14" y="102"/>
                    <a:pt x="11" y="104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67"/>
                    <a:pt x="1" y="44"/>
                    <a:pt x="0" y="35"/>
                  </a:cubicBezTo>
                  <a:close/>
                  <a:moveTo>
                    <a:pt x="95" y="68"/>
                  </a:moveTo>
                  <a:cubicBezTo>
                    <a:pt x="87" y="100"/>
                    <a:pt x="87" y="100"/>
                    <a:pt x="87" y="100"/>
                  </a:cubicBezTo>
                  <a:cubicBezTo>
                    <a:pt x="91" y="100"/>
                    <a:pt x="95" y="102"/>
                    <a:pt x="97" y="104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72"/>
                    <a:pt x="107" y="47"/>
                    <a:pt x="108" y="39"/>
                  </a:cubicBezTo>
                  <a:cubicBezTo>
                    <a:pt x="105" y="47"/>
                    <a:pt x="98" y="61"/>
                    <a:pt x="95" y="68"/>
                  </a:cubicBezTo>
                  <a:close/>
                  <a:moveTo>
                    <a:pt x="85" y="48"/>
                  </a:moveTo>
                  <a:cubicBezTo>
                    <a:pt x="75" y="100"/>
                    <a:pt x="75" y="100"/>
                    <a:pt x="75" y="100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5" y="50"/>
                    <a:pt x="96" y="26"/>
                    <a:pt x="96" y="17"/>
                  </a:cubicBezTo>
                  <a:cubicBezTo>
                    <a:pt x="93" y="25"/>
                    <a:pt x="88" y="42"/>
                    <a:pt x="85" y="48"/>
                  </a:cubicBezTo>
                  <a:close/>
                  <a:moveTo>
                    <a:pt x="62" y="100"/>
                  </a:moveTo>
                  <a:cubicBezTo>
                    <a:pt x="62" y="79"/>
                    <a:pt x="62" y="59"/>
                    <a:pt x="62" y="39"/>
                  </a:cubicBezTo>
                  <a:cubicBezTo>
                    <a:pt x="62" y="38"/>
                    <a:pt x="58" y="16"/>
                    <a:pt x="56" y="7"/>
                  </a:cubicBezTo>
                  <a:cubicBezTo>
                    <a:pt x="55" y="18"/>
                    <a:pt x="52" y="31"/>
                    <a:pt x="51" y="39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62" y="100"/>
                    <a:pt x="62" y="100"/>
                    <a:pt x="62" y="100"/>
                  </a:cubicBezTo>
                  <a:close/>
                  <a:moveTo>
                    <a:pt x="34" y="56"/>
                  </a:moveTo>
                  <a:cubicBezTo>
                    <a:pt x="38" y="100"/>
                    <a:pt x="38" y="100"/>
                    <a:pt x="38" y="100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1" y="49"/>
                    <a:pt x="37" y="33"/>
                    <a:pt x="36" y="26"/>
                  </a:cubicBezTo>
                  <a:cubicBezTo>
                    <a:pt x="35" y="33"/>
                    <a:pt x="34" y="49"/>
                    <a:pt x="34" y="56"/>
                  </a:cubicBezTo>
                  <a:close/>
                  <a:moveTo>
                    <a:pt x="188" y="27"/>
                  </a:moveTo>
                  <a:cubicBezTo>
                    <a:pt x="188" y="24"/>
                    <a:pt x="188" y="24"/>
                    <a:pt x="188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88" y="27"/>
                    <a:pt x="188" y="27"/>
                    <a:pt x="188" y="27"/>
                  </a:cubicBezTo>
                  <a:close/>
                  <a:moveTo>
                    <a:pt x="188" y="209"/>
                  </a:moveTo>
                  <a:cubicBezTo>
                    <a:pt x="188" y="30"/>
                    <a:pt x="188" y="30"/>
                    <a:pt x="188" y="30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0" y="209"/>
                    <a:pt x="120" y="209"/>
                    <a:pt x="120" y="209"/>
                  </a:cubicBezTo>
                  <a:cubicBezTo>
                    <a:pt x="188" y="209"/>
                    <a:pt x="188" y="209"/>
                    <a:pt x="188" y="209"/>
                  </a:cubicBezTo>
                  <a:close/>
                  <a:moveTo>
                    <a:pt x="188" y="215"/>
                  </a:moveTo>
                  <a:cubicBezTo>
                    <a:pt x="188" y="212"/>
                    <a:pt x="188" y="212"/>
                    <a:pt x="188" y="212"/>
                  </a:cubicBezTo>
                  <a:cubicBezTo>
                    <a:pt x="120" y="212"/>
                    <a:pt x="120" y="212"/>
                    <a:pt x="120" y="212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88" y="215"/>
                    <a:pt x="188" y="215"/>
                    <a:pt x="188" y="215"/>
                  </a:cubicBezTo>
                  <a:close/>
                  <a:moveTo>
                    <a:pt x="291" y="42"/>
                  </a:moveTo>
                  <a:cubicBezTo>
                    <a:pt x="286" y="9"/>
                    <a:pt x="286" y="9"/>
                    <a:pt x="286" y="9"/>
                  </a:cubicBezTo>
                  <a:cubicBezTo>
                    <a:pt x="285" y="4"/>
                    <a:pt x="280" y="0"/>
                    <a:pt x="275" y="1"/>
                  </a:cubicBezTo>
                  <a:cubicBezTo>
                    <a:pt x="257" y="3"/>
                    <a:pt x="257" y="3"/>
                    <a:pt x="257" y="3"/>
                  </a:cubicBezTo>
                  <a:cubicBezTo>
                    <a:pt x="252" y="4"/>
                    <a:pt x="248" y="9"/>
                    <a:pt x="249" y="15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91" y="42"/>
                    <a:pt x="291" y="42"/>
                    <a:pt x="291" y="42"/>
                  </a:cubicBezTo>
                  <a:close/>
                  <a:moveTo>
                    <a:pt x="314" y="200"/>
                  </a:moveTo>
                  <a:cubicBezTo>
                    <a:pt x="296" y="77"/>
                    <a:pt x="296" y="77"/>
                    <a:pt x="296" y="77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77" y="205"/>
                    <a:pt x="277" y="205"/>
                    <a:pt x="277" y="205"/>
                  </a:cubicBezTo>
                  <a:cubicBezTo>
                    <a:pt x="314" y="200"/>
                    <a:pt x="314" y="200"/>
                    <a:pt x="314" y="200"/>
                  </a:cubicBezTo>
                  <a:close/>
                  <a:moveTo>
                    <a:pt x="315" y="207"/>
                  </a:moveTo>
                  <a:cubicBezTo>
                    <a:pt x="315" y="204"/>
                    <a:pt x="315" y="204"/>
                    <a:pt x="315" y="204"/>
                  </a:cubicBezTo>
                  <a:cubicBezTo>
                    <a:pt x="278" y="209"/>
                    <a:pt x="278" y="209"/>
                    <a:pt x="278" y="209"/>
                  </a:cubicBezTo>
                  <a:cubicBezTo>
                    <a:pt x="278" y="212"/>
                    <a:pt x="278" y="212"/>
                    <a:pt x="278" y="212"/>
                  </a:cubicBezTo>
                  <a:cubicBezTo>
                    <a:pt x="315" y="207"/>
                    <a:pt x="315" y="207"/>
                    <a:pt x="315" y="207"/>
                  </a:cubicBezTo>
                  <a:close/>
                  <a:moveTo>
                    <a:pt x="292" y="238"/>
                  </a:moveTo>
                  <a:cubicBezTo>
                    <a:pt x="309" y="236"/>
                    <a:pt x="309" y="236"/>
                    <a:pt x="309" y="236"/>
                  </a:cubicBezTo>
                  <a:cubicBezTo>
                    <a:pt x="315" y="235"/>
                    <a:pt x="319" y="230"/>
                    <a:pt x="318" y="224"/>
                  </a:cubicBezTo>
                  <a:cubicBezTo>
                    <a:pt x="316" y="210"/>
                    <a:pt x="316" y="210"/>
                    <a:pt x="316" y="210"/>
                  </a:cubicBezTo>
                  <a:cubicBezTo>
                    <a:pt x="279" y="216"/>
                    <a:pt x="279" y="216"/>
                    <a:pt x="279" y="216"/>
                  </a:cubicBezTo>
                  <a:cubicBezTo>
                    <a:pt x="281" y="230"/>
                    <a:pt x="281" y="230"/>
                    <a:pt x="281" y="230"/>
                  </a:cubicBezTo>
                  <a:cubicBezTo>
                    <a:pt x="281" y="235"/>
                    <a:pt x="287" y="239"/>
                    <a:pt x="292" y="238"/>
                  </a:cubicBezTo>
                  <a:close/>
                  <a:moveTo>
                    <a:pt x="243" y="158"/>
                  </a:moveTo>
                  <a:cubicBezTo>
                    <a:pt x="243" y="23"/>
                    <a:pt x="243" y="23"/>
                    <a:pt x="243" y="23"/>
                  </a:cubicBezTo>
                  <a:cubicBezTo>
                    <a:pt x="243" y="17"/>
                    <a:pt x="239" y="13"/>
                    <a:pt x="233" y="13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1" y="13"/>
                    <a:pt x="196" y="17"/>
                    <a:pt x="196" y="23"/>
                  </a:cubicBezTo>
                  <a:cubicBezTo>
                    <a:pt x="196" y="158"/>
                    <a:pt x="196" y="158"/>
                    <a:pt x="196" y="158"/>
                  </a:cubicBezTo>
                  <a:cubicBezTo>
                    <a:pt x="243" y="158"/>
                    <a:pt x="243" y="158"/>
                    <a:pt x="243" y="158"/>
                  </a:cubicBezTo>
                  <a:close/>
                  <a:moveTo>
                    <a:pt x="207" y="238"/>
                  </a:moveTo>
                  <a:cubicBezTo>
                    <a:pt x="233" y="238"/>
                    <a:pt x="233" y="238"/>
                    <a:pt x="233" y="238"/>
                  </a:cubicBezTo>
                  <a:cubicBezTo>
                    <a:pt x="239" y="238"/>
                    <a:pt x="243" y="234"/>
                    <a:pt x="243" y="228"/>
                  </a:cubicBezTo>
                  <a:cubicBezTo>
                    <a:pt x="243" y="194"/>
                    <a:pt x="243" y="194"/>
                    <a:pt x="243" y="194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6" y="228"/>
                    <a:pt x="196" y="228"/>
                    <a:pt x="196" y="228"/>
                  </a:cubicBezTo>
                  <a:cubicBezTo>
                    <a:pt x="196" y="234"/>
                    <a:pt x="201" y="238"/>
                    <a:pt x="207" y="238"/>
                  </a:cubicBezTo>
                  <a:close/>
                  <a:moveTo>
                    <a:pt x="131" y="238"/>
                  </a:moveTo>
                  <a:cubicBezTo>
                    <a:pt x="178" y="238"/>
                    <a:pt x="178" y="238"/>
                    <a:pt x="178" y="238"/>
                  </a:cubicBezTo>
                  <a:cubicBezTo>
                    <a:pt x="183" y="238"/>
                    <a:pt x="188" y="234"/>
                    <a:pt x="188" y="228"/>
                  </a:cubicBezTo>
                  <a:cubicBezTo>
                    <a:pt x="188" y="222"/>
                    <a:pt x="188" y="222"/>
                    <a:pt x="188" y="222"/>
                  </a:cubicBezTo>
                  <a:cubicBezTo>
                    <a:pt x="120" y="222"/>
                    <a:pt x="120" y="222"/>
                    <a:pt x="120" y="222"/>
                  </a:cubicBezTo>
                  <a:cubicBezTo>
                    <a:pt x="120" y="228"/>
                    <a:pt x="120" y="228"/>
                    <a:pt x="120" y="228"/>
                  </a:cubicBezTo>
                  <a:cubicBezTo>
                    <a:pt x="120" y="234"/>
                    <a:pt x="125" y="238"/>
                    <a:pt x="131" y="238"/>
                  </a:cubicBezTo>
                  <a:close/>
                </a:path>
              </a:pathLst>
            </a:custGeom>
            <a:solidFill>
              <a:srgbClr val="2C3F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19" name="Group 41"/>
          <p:cNvGrpSpPr/>
          <p:nvPr/>
        </p:nvGrpSpPr>
        <p:grpSpPr>
          <a:xfrm>
            <a:off x="5763569" y="5336680"/>
            <a:ext cx="1127580" cy="1127579"/>
            <a:chOff x="5603912" y="4580736"/>
            <a:chExt cx="1127580" cy="1127579"/>
          </a:xfrm>
        </p:grpSpPr>
        <p:sp>
          <p:nvSpPr>
            <p:cNvPr id="20" name="Oval 83"/>
            <p:cNvSpPr/>
            <p:nvPr/>
          </p:nvSpPr>
          <p:spPr>
            <a:xfrm flipV="1">
              <a:off x="5603912" y="4580736"/>
              <a:ext cx="1127580" cy="1127579"/>
            </a:xfrm>
            <a:prstGeom prst="ellipse">
              <a:avLst/>
            </a:prstGeom>
            <a:gradFill>
              <a:gsLst>
                <a:gs pos="33000">
                  <a:srgbClr val="F2F2F2"/>
                </a:gs>
                <a:gs pos="100000">
                  <a:srgbClr val="FBFBFB"/>
                </a:gs>
              </a:gsLst>
              <a:lin ang="5400000" scaled="1"/>
            </a:gradFill>
            <a:ln>
              <a:noFill/>
            </a:ln>
            <a:effectLst>
              <a:outerShdw blurRad="330200" dist="317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14"/>
            <p:cNvGrpSpPr/>
            <p:nvPr/>
          </p:nvGrpSpPr>
          <p:grpSpPr>
            <a:xfrm>
              <a:off x="6002574" y="4934698"/>
              <a:ext cx="330247" cy="419654"/>
              <a:chOff x="9779000" y="1373188"/>
              <a:chExt cx="938213" cy="1192213"/>
            </a:xfrm>
            <a:solidFill>
              <a:srgbClr val="2C3F50"/>
            </a:solidFill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sp>
            <p:nvSpPr>
              <p:cNvPr id="22" name="Freeform 19"/>
              <p:cNvSpPr/>
              <p:nvPr/>
            </p:nvSpPr>
            <p:spPr bwMode="auto">
              <a:xfrm>
                <a:off x="9779000" y="1373188"/>
                <a:ext cx="938213" cy="1192213"/>
              </a:xfrm>
              <a:custGeom>
                <a:avLst/>
                <a:gdLst>
                  <a:gd name="T0" fmla="*/ 8 w 250"/>
                  <a:gd name="T1" fmla="*/ 250 h 317"/>
                  <a:gd name="T2" fmla="*/ 119 w 250"/>
                  <a:gd name="T3" fmla="*/ 139 h 317"/>
                  <a:gd name="T4" fmla="*/ 207 w 250"/>
                  <a:gd name="T5" fmla="*/ 0 h 317"/>
                  <a:gd name="T6" fmla="*/ 249 w 250"/>
                  <a:gd name="T7" fmla="*/ 0 h 317"/>
                  <a:gd name="T8" fmla="*/ 242 w 250"/>
                  <a:gd name="T9" fmla="*/ 67 h 317"/>
                  <a:gd name="T10" fmla="*/ 131 w 250"/>
                  <a:gd name="T11" fmla="*/ 178 h 317"/>
                  <a:gd name="T12" fmla="*/ 43 w 250"/>
                  <a:gd name="T13" fmla="*/ 317 h 317"/>
                  <a:gd name="T14" fmla="*/ 1 w 250"/>
                  <a:gd name="T15" fmla="*/ 317 h 317"/>
                  <a:gd name="T16" fmla="*/ 8 w 250"/>
                  <a:gd name="T17" fmla="*/ 25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317">
                    <a:moveTo>
                      <a:pt x="8" y="250"/>
                    </a:moveTo>
                    <a:cubicBezTo>
                      <a:pt x="19" y="213"/>
                      <a:pt x="47" y="163"/>
                      <a:pt x="119" y="139"/>
                    </a:cubicBezTo>
                    <a:cubicBezTo>
                      <a:pt x="217" y="106"/>
                      <a:pt x="209" y="14"/>
                      <a:pt x="207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50" y="12"/>
                      <a:pt x="250" y="38"/>
                      <a:pt x="242" y="67"/>
                    </a:cubicBezTo>
                    <a:cubicBezTo>
                      <a:pt x="231" y="104"/>
                      <a:pt x="203" y="154"/>
                      <a:pt x="131" y="178"/>
                    </a:cubicBezTo>
                    <a:cubicBezTo>
                      <a:pt x="33" y="211"/>
                      <a:pt x="41" y="304"/>
                      <a:pt x="43" y="317"/>
                    </a:cubicBezTo>
                    <a:cubicBezTo>
                      <a:pt x="1" y="317"/>
                      <a:pt x="1" y="317"/>
                      <a:pt x="1" y="317"/>
                    </a:cubicBezTo>
                    <a:cubicBezTo>
                      <a:pt x="0" y="305"/>
                      <a:pt x="0" y="279"/>
                      <a:pt x="8" y="2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23" name="Freeform 20"/>
              <p:cNvSpPr/>
              <p:nvPr/>
            </p:nvSpPr>
            <p:spPr bwMode="auto">
              <a:xfrm>
                <a:off x="9779000" y="1373188"/>
                <a:ext cx="374650" cy="549275"/>
              </a:xfrm>
              <a:custGeom>
                <a:avLst/>
                <a:gdLst>
                  <a:gd name="T0" fmla="*/ 43 w 100"/>
                  <a:gd name="T1" fmla="*/ 0 h 146"/>
                  <a:gd name="T2" fmla="*/ 1 w 100"/>
                  <a:gd name="T3" fmla="*/ 0 h 146"/>
                  <a:gd name="T4" fmla="*/ 8 w 100"/>
                  <a:gd name="T5" fmla="*/ 67 h 146"/>
                  <a:gd name="T6" fmla="*/ 59 w 100"/>
                  <a:gd name="T7" fmla="*/ 146 h 146"/>
                  <a:gd name="T8" fmla="*/ 100 w 100"/>
                  <a:gd name="T9" fmla="*/ 125 h 146"/>
                  <a:gd name="T10" fmla="*/ 43 w 100"/>
                  <a:gd name="T1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146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2"/>
                      <a:pt x="0" y="38"/>
                      <a:pt x="8" y="67"/>
                    </a:cubicBezTo>
                    <a:cubicBezTo>
                      <a:pt x="15" y="92"/>
                      <a:pt x="30" y="122"/>
                      <a:pt x="59" y="146"/>
                    </a:cubicBezTo>
                    <a:cubicBezTo>
                      <a:pt x="71" y="138"/>
                      <a:pt x="85" y="131"/>
                      <a:pt x="100" y="125"/>
                    </a:cubicBezTo>
                    <a:cubicBezTo>
                      <a:pt x="35" y="85"/>
                      <a:pt x="41" y="12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24" name="Freeform 21"/>
              <p:cNvSpPr/>
              <p:nvPr/>
            </p:nvSpPr>
            <p:spPr bwMode="auto">
              <a:xfrm>
                <a:off x="10342563" y="2016125"/>
                <a:ext cx="374650" cy="549275"/>
              </a:xfrm>
              <a:custGeom>
                <a:avLst/>
                <a:gdLst>
                  <a:gd name="T0" fmla="*/ 57 w 100"/>
                  <a:gd name="T1" fmla="*/ 146 h 146"/>
                  <a:gd name="T2" fmla="*/ 99 w 100"/>
                  <a:gd name="T3" fmla="*/ 146 h 146"/>
                  <a:gd name="T4" fmla="*/ 92 w 100"/>
                  <a:gd name="T5" fmla="*/ 79 h 146"/>
                  <a:gd name="T6" fmla="*/ 41 w 100"/>
                  <a:gd name="T7" fmla="*/ 0 h 146"/>
                  <a:gd name="T8" fmla="*/ 0 w 100"/>
                  <a:gd name="T9" fmla="*/ 21 h 146"/>
                  <a:gd name="T10" fmla="*/ 57 w 10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146">
                    <a:moveTo>
                      <a:pt x="57" y="146"/>
                    </a:move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34"/>
                      <a:pt x="100" y="108"/>
                      <a:pt x="92" y="79"/>
                    </a:cubicBezTo>
                    <a:cubicBezTo>
                      <a:pt x="85" y="54"/>
                      <a:pt x="70" y="24"/>
                      <a:pt x="41" y="0"/>
                    </a:cubicBezTo>
                    <a:cubicBezTo>
                      <a:pt x="29" y="8"/>
                      <a:pt x="15" y="15"/>
                      <a:pt x="0" y="21"/>
                    </a:cubicBezTo>
                    <a:cubicBezTo>
                      <a:pt x="65" y="61"/>
                      <a:pt x="59" y="134"/>
                      <a:pt x="57" y="1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25" name="Freeform 22"/>
              <p:cNvSpPr/>
              <p:nvPr/>
            </p:nvSpPr>
            <p:spPr bwMode="auto">
              <a:xfrm>
                <a:off x="10023475" y="1373188"/>
                <a:ext cx="449263" cy="71438"/>
              </a:xfrm>
              <a:custGeom>
                <a:avLst/>
                <a:gdLst>
                  <a:gd name="T0" fmla="*/ 120 w 120"/>
                  <a:gd name="T1" fmla="*/ 9 h 19"/>
                  <a:gd name="T2" fmla="*/ 110 w 120"/>
                  <a:gd name="T3" fmla="*/ 19 h 19"/>
                  <a:gd name="T4" fmla="*/ 10 w 120"/>
                  <a:gd name="T5" fmla="*/ 19 h 19"/>
                  <a:gd name="T6" fmla="*/ 0 w 120"/>
                  <a:gd name="T7" fmla="*/ 9 h 19"/>
                  <a:gd name="T8" fmla="*/ 0 w 120"/>
                  <a:gd name="T9" fmla="*/ 9 h 19"/>
                  <a:gd name="T10" fmla="*/ 10 w 120"/>
                  <a:gd name="T11" fmla="*/ 0 h 19"/>
                  <a:gd name="T12" fmla="*/ 110 w 120"/>
                  <a:gd name="T13" fmla="*/ 0 h 19"/>
                  <a:gd name="T14" fmla="*/ 120 w 120"/>
                  <a:gd name="T1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19">
                    <a:moveTo>
                      <a:pt x="120" y="9"/>
                    </a:moveTo>
                    <a:cubicBezTo>
                      <a:pt x="120" y="15"/>
                      <a:pt x="115" y="19"/>
                      <a:pt x="1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5" y="0"/>
                      <a:pt x="120" y="4"/>
                      <a:pt x="1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26" name="Freeform 23"/>
              <p:cNvSpPr/>
              <p:nvPr/>
            </p:nvSpPr>
            <p:spPr bwMode="auto">
              <a:xfrm>
                <a:off x="10098088" y="1520825"/>
                <a:ext cx="300038" cy="74613"/>
              </a:xfrm>
              <a:custGeom>
                <a:avLst/>
                <a:gdLst>
                  <a:gd name="T0" fmla="*/ 80 w 80"/>
                  <a:gd name="T1" fmla="*/ 10 h 20"/>
                  <a:gd name="T2" fmla="*/ 70 w 80"/>
                  <a:gd name="T3" fmla="*/ 20 h 20"/>
                  <a:gd name="T4" fmla="*/ 10 w 80"/>
                  <a:gd name="T5" fmla="*/ 20 h 20"/>
                  <a:gd name="T6" fmla="*/ 0 w 80"/>
                  <a:gd name="T7" fmla="*/ 10 h 20"/>
                  <a:gd name="T8" fmla="*/ 0 w 80"/>
                  <a:gd name="T9" fmla="*/ 10 h 20"/>
                  <a:gd name="T10" fmla="*/ 10 w 80"/>
                  <a:gd name="T11" fmla="*/ 0 h 20"/>
                  <a:gd name="T12" fmla="*/ 70 w 80"/>
                  <a:gd name="T13" fmla="*/ 0 h 20"/>
                  <a:gd name="T14" fmla="*/ 80 w 8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20">
                    <a:moveTo>
                      <a:pt x="80" y="10"/>
                    </a:moveTo>
                    <a:cubicBezTo>
                      <a:pt x="80" y="16"/>
                      <a:pt x="75" y="20"/>
                      <a:pt x="7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6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5" y="0"/>
                      <a:pt x="80" y="5"/>
                      <a:pt x="8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27" name="Freeform 24"/>
              <p:cNvSpPr/>
              <p:nvPr/>
            </p:nvSpPr>
            <p:spPr bwMode="auto">
              <a:xfrm>
                <a:off x="10172700" y="1670050"/>
                <a:ext cx="150813" cy="76200"/>
              </a:xfrm>
              <a:custGeom>
                <a:avLst/>
                <a:gdLst>
                  <a:gd name="T0" fmla="*/ 40 w 40"/>
                  <a:gd name="T1" fmla="*/ 10 h 20"/>
                  <a:gd name="T2" fmla="*/ 30 w 40"/>
                  <a:gd name="T3" fmla="*/ 20 h 20"/>
                  <a:gd name="T4" fmla="*/ 10 w 40"/>
                  <a:gd name="T5" fmla="*/ 20 h 20"/>
                  <a:gd name="T6" fmla="*/ 0 w 40"/>
                  <a:gd name="T7" fmla="*/ 10 h 20"/>
                  <a:gd name="T8" fmla="*/ 0 w 40"/>
                  <a:gd name="T9" fmla="*/ 10 h 20"/>
                  <a:gd name="T10" fmla="*/ 10 w 40"/>
                  <a:gd name="T11" fmla="*/ 0 h 20"/>
                  <a:gd name="T12" fmla="*/ 30 w 40"/>
                  <a:gd name="T13" fmla="*/ 0 h 20"/>
                  <a:gd name="T14" fmla="*/ 40 w 4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20">
                    <a:moveTo>
                      <a:pt x="40" y="10"/>
                    </a:moveTo>
                    <a:cubicBezTo>
                      <a:pt x="40" y="15"/>
                      <a:pt x="35" y="20"/>
                      <a:pt x="3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5" y="0"/>
                      <a:pt x="40" y="4"/>
                      <a:pt x="4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28" name="Freeform 25"/>
              <p:cNvSpPr/>
              <p:nvPr/>
            </p:nvSpPr>
            <p:spPr bwMode="auto">
              <a:xfrm>
                <a:off x="10023475" y="2493963"/>
                <a:ext cx="449263" cy="71438"/>
              </a:xfrm>
              <a:custGeom>
                <a:avLst/>
                <a:gdLst>
                  <a:gd name="T0" fmla="*/ 120 w 120"/>
                  <a:gd name="T1" fmla="*/ 10 h 19"/>
                  <a:gd name="T2" fmla="*/ 110 w 120"/>
                  <a:gd name="T3" fmla="*/ 0 h 19"/>
                  <a:gd name="T4" fmla="*/ 10 w 120"/>
                  <a:gd name="T5" fmla="*/ 0 h 19"/>
                  <a:gd name="T6" fmla="*/ 0 w 120"/>
                  <a:gd name="T7" fmla="*/ 10 h 19"/>
                  <a:gd name="T8" fmla="*/ 0 w 120"/>
                  <a:gd name="T9" fmla="*/ 10 h 19"/>
                  <a:gd name="T10" fmla="*/ 10 w 120"/>
                  <a:gd name="T11" fmla="*/ 19 h 19"/>
                  <a:gd name="T12" fmla="*/ 110 w 120"/>
                  <a:gd name="T13" fmla="*/ 19 h 19"/>
                  <a:gd name="T14" fmla="*/ 120 w 120"/>
                  <a:gd name="T1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19">
                    <a:moveTo>
                      <a:pt x="120" y="10"/>
                    </a:moveTo>
                    <a:cubicBezTo>
                      <a:pt x="120" y="4"/>
                      <a:pt x="115" y="0"/>
                      <a:pt x="1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5"/>
                      <a:pt x="5" y="19"/>
                      <a:pt x="10" y="19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5" y="19"/>
                      <a:pt x="120" y="15"/>
                      <a:pt x="1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29" name="Freeform 26"/>
              <p:cNvSpPr/>
              <p:nvPr/>
            </p:nvSpPr>
            <p:spPr bwMode="auto">
              <a:xfrm>
                <a:off x="10098088" y="2343150"/>
                <a:ext cx="300038" cy="76200"/>
              </a:xfrm>
              <a:custGeom>
                <a:avLst/>
                <a:gdLst>
                  <a:gd name="T0" fmla="*/ 80 w 80"/>
                  <a:gd name="T1" fmla="*/ 10 h 20"/>
                  <a:gd name="T2" fmla="*/ 70 w 80"/>
                  <a:gd name="T3" fmla="*/ 0 h 20"/>
                  <a:gd name="T4" fmla="*/ 10 w 80"/>
                  <a:gd name="T5" fmla="*/ 0 h 20"/>
                  <a:gd name="T6" fmla="*/ 0 w 80"/>
                  <a:gd name="T7" fmla="*/ 10 h 20"/>
                  <a:gd name="T8" fmla="*/ 0 w 80"/>
                  <a:gd name="T9" fmla="*/ 10 h 20"/>
                  <a:gd name="T10" fmla="*/ 10 w 80"/>
                  <a:gd name="T11" fmla="*/ 20 h 20"/>
                  <a:gd name="T12" fmla="*/ 70 w 80"/>
                  <a:gd name="T13" fmla="*/ 20 h 20"/>
                  <a:gd name="T14" fmla="*/ 80 w 8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20">
                    <a:moveTo>
                      <a:pt x="80" y="10"/>
                    </a:moveTo>
                    <a:cubicBezTo>
                      <a:pt x="80" y="4"/>
                      <a:pt x="75" y="0"/>
                      <a:pt x="7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5"/>
                      <a:pt x="5" y="20"/>
                      <a:pt x="1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5" y="20"/>
                      <a:pt x="80" y="15"/>
                      <a:pt x="8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30" name="Freeform 27"/>
              <p:cNvSpPr/>
              <p:nvPr/>
            </p:nvSpPr>
            <p:spPr bwMode="auto">
              <a:xfrm>
                <a:off x="10172700" y="2193925"/>
                <a:ext cx="150813" cy="74613"/>
              </a:xfrm>
              <a:custGeom>
                <a:avLst/>
                <a:gdLst>
                  <a:gd name="T0" fmla="*/ 40 w 40"/>
                  <a:gd name="T1" fmla="*/ 10 h 20"/>
                  <a:gd name="T2" fmla="*/ 30 w 40"/>
                  <a:gd name="T3" fmla="*/ 0 h 20"/>
                  <a:gd name="T4" fmla="*/ 10 w 40"/>
                  <a:gd name="T5" fmla="*/ 0 h 20"/>
                  <a:gd name="T6" fmla="*/ 0 w 40"/>
                  <a:gd name="T7" fmla="*/ 10 h 20"/>
                  <a:gd name="T8" fmla="*/ 0 w 40"/>
                  <a:gd name="T9" fmla="*/ 10 h 20"/>
                  <a:gd name="T10" fmla="*/ 10 w 40"/>
                  <a:gd name="T11" fmla="*/ 20 h 20"/>
                  <a:gd name="T12" fmla="*/ 30 w 40"/>
                  <a:gd name="T13" fmla="*/ 20 h 20"/>
                  <a:gd name="T14" fmla="*/ 40 w 4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20">
                    <a:moveTo>
                      <a:pt x="40" y="10"/>
                    </a:moveTo>
                    <a:cubicBezTo>
                      <a:pt x="40" y="5"/>
                      <a:pt x="35" y="0"/>
                      <a:pt x="3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20"/>
                      <a:pt x="40" y="16"/>
                      <a:pt x="4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</p:grpSp>
      </p:grpSp>
      <p:grpSp>
        <p:nvGrpSpPr>
          <p:cNvPr id="31" name="Group 24"/>
          <p:cNvGrpSpPr/>
          <p:nvPr/>
        </p:nvGrpSpPr>
        <p:grpSpPr>
          <a:xfrm>
            <a:off x="6959245" y="4188331"/>
            <a:ext cx="3035078" cy="1001949"/>
            <a:chOff x="6731492" y="3432387"/>
            <a:chExt cx="3035078" cy="1001949"/>
          </a:xfrm>
        </p:grpSpPr>
        <p:cxnSp>
          <p:nvCxnSpPr>
            <p:cNvPr id="32" name="Straight Connector 25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6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27"/>
          <p:cNvGrpSpPr/>
          <p:nvPr/>
        </p:nvGrpSpPr>
        <p:grpSpPr>
          <a:xfrm rot="10800000">
            <a:off x="2660388" y="4914165"/>
            <a:ext cx="3035078" cy="1001949"/>
            <a:chOff x="6731492" y="3432387"/>
            <a:chExt cx="3035078" cy="1001949"/>
          </a:xfrm>
        </p:grpSpPr>
        <p:cxnSp>
          <p:nvCxnSpPr>
            <p:cNvPr id="35" name="Straight Connector 28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9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3"/>
          <p:cNvGrpSpPr/>
          <p:nvPr/>
        </p:nvGrpSpPr>
        <p:grpSpPr>
          <a:xfrm rot="10800000">
            <a:off x="2660388" y="1516510"/>
            <a:ext cx="3035078" cy="1001949"/>
            <a:chOff x="6731492" y="3432387"/>
            <a:chExt cx="3035078" cy="1001949"/>
          </a:xfrm>
        </p:grpSpPr>
        <p:cxnSp>
          <p:nvCxnSpPr>
            <p:cNvPr id="38" name="Straight Connector 34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5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6"/>
          <p:cNvGrpSpPr/>
          <p:nvPr/>
        </p:nvGrpSpPr>
        <p:grpSpPr>
          <a:xfrm>
            <a:off x="6959245" y="755944"/>
            <a:ext cx="3035078" cy="1001949"/>
            <a:chOff x="6731492" y="3432387"/>
            <a:chExt cx="3035078" cy="1001949"/>
          </a:xfrm>
        </p:grpSpPr>
        <p:cxnSp>
          <p:nvCxnSpPr>
            <p:cNvPr id="41" name="Straight Connector 37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38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2153594" y="1221176"/>
            <a:ext cx="520925" cy="394684"/>
          </a:xfrm>
          <a:custGeom>
            <a:avLst/>
            <a:gdLst>
              <a:gd name="T0" fmla="*/ 0 w 303"/>
              <a:gd name="T1" fmla="*/ 218 h 228"/>
              <a:gd name="T2" fmla="*/ 0 w 303"/>
              <a:gd name="T3" fmla="*/ 228 h 228"/>
              <a:gd name="T4" fmla="*/ 270 w 303"/>
              <a:gd name="T5" fmla="*/ 228 h 228"/>
              <a:gd name="T6" fmla="*/ 270 w 303"/>
              <a:gd name="T7" fmla="*/ 218 h 228"/>
              <a:gd name="T8" fmla="*/ 0 w 303"/>
              <a:gd name="T9" fmla="*/ 218 h 228"/>
              <a:gd name="T10" fmla="*/ 104 w 303"/>
              <a:gd name="T11" fmla="*/ 193 h 228"/>
              <a:gd name="T12" fmla="*/ 41 w 303"/>
              <a:gd name="T13" fmla="*/ 193 h 228"/>
              <a:gd name="T14" fmla="*/ 41 w 303"/>
              <a:gd name="T15" fmla="*/ 168 h 228"/>
              <a:gd name="T16" fmla="*/ 49 w 303"/>
              <a:gd name="T17" fmla="*/ 160 h 228"/>
              <a:gd name="T18" fmla="*/ 97 w 303"/>
              <a:gd name="T19" fmla="*/ 160 h 228"/>
              <a:gd name="T20" fmla="*/ 104 w 303"/>
              <a:gd name="T21" fmla="*/ 168 h 228"/>
              <a:gd name="T22" fmla="*/ 104 w 303"/>
              <a:gd name="T23" fmla="*/ 193 h 228"/>
              <a:gd name="T24" fmla="*/ 95 w 303"/>
              <a:gd name="T25" fmla="*/ 136 h 228"/>
              <a:gd name="T26" fmla="*/ 79 w 303"/>
              <a:gd name="T27" fmla="*/ 136 h 228"/>
              <a:gd name="T28" fmla="*/ 73 w 303"/>
              <a:gd name="T29" fmla="*/ 115 h 228"/>
              <a:gd name="T30" fmla="*/ 95 w 303"/>
              <a:gd name="T31" fmla="*/ 109 h 228"/>
              <a:gd name="T32" fmla="*/ 95 w 303"/>
              <a:gd name="T33" fmla="*/ 136 h 228"/>
              <a:gd name="T34" fmla="*/ 117 w 303"/>
              <a:gd name="T35" fmla="*/ 201 h 228"/>
              <a:gd name="T36" fmla="*/ 28 w 303"/>
              <a:gd name="T37" fmla="*/ 201 h 228"/>
              <a:gd name="T38" fmla="*/ 28 w 303"/>
              <a:gd name="T39" fmla="*/ 164 h 228"/>
              <a:gd name="T40" fmla="*/ 39 w 303"/>
              <a:gd name="T41" fmla="*/ 152 h 228"/>
              <a:gd name="T42" fmla="*/ 105 w 303"/>
              <a:gd name="T43" fmla="*/ 152 h 228"/>
              <a:gd name="T44" fmla="*/ 117 w 303"/>
              <a:gd name="T45" fmla="*/ 164 h 228"/>
              <a:gd name="T46" fmla="*/ 117 w 303"/>
              <a:gd name="T47" fmla="*/ 201 h 228"/>
              <a:gd name="T48" fmla="*/ 134 w 303"/>
              <a:gd name="T49" fmla="*/ 213 h 228"/>
              <a:gd name="T50" fmla="*/ 133 w 303"/>
              <a:gd name="T51" fmla="*/ 143 h 228"/>
              <a:gd name="T52" fmla="*/ 110 w 303"/>
              <a:gd name="T53" fmla="*/ 136 h 228"/>
              <a:gd name="T54" fmla="*/ 110 w 303"/>
              <a:gd name="T55" fmla="*/ 105 h 228"/>
              <a:gd name="T56" fmla="*/ 178 w 303"/>
              <a:gd name="T57" fmla="*/ 86 h 228"/>
              <a:gd name="T58" fmla="*/ 136 w 303"/>
              <a:gd name="T59" fmla="*/ 213 h 228"/>
              <a:gd name="T60" fmla="*/ 150 w 303"/>
              <a:gd name="T61" fmla="*/ 213 h 228"/>
              <a:gd name="T62" fmla="*/ 185 w 303"/>
              <a:gd name="T63" fmla="*/ 101 h 228"/>
              <a:gd name="T64" fmla="*/ 201 w 303"/>
              <a:gd name="T65" fmla="*/ 101 h 228"/>
              <a:gd name="T66" fmla="*/ 234 w 303"/>
              <a:gd name="T67" fmla="*/ 213 h 228"/>
              <a:gd name="T68" fmla="*/ 247 w 303"/>
              <a:gd name="T69" fmla="*/ 213 h 228"/>
              <a:gd name="T70" fmla="*/ 206 w 303"/>
              <a:gd name="T71" fmla="*/ 78 h 228"/>
              <a:gd name="T72" fmla="*/ 267 w 303"/>
              <a:gd name="T73" fmla="*/ 60 h 228"/>
              <a:gd name="T74" fmla="*/ 290 w 303"/>
              <a:gd name="T75" fmla="*/ 86 h 228"/>
              <a:gd name="T76" fmla="*/ 275 w 303"/>
              <a:gd name="T77" fmla="*/ 11 h 228"/>
              <a:gd name="T78" fmla="*/ 255 w 303"/>
              <a:gd name="T79" fmla="*/ 29 h 228"/>
              <a:gd name="T80" fmla="*/ 259 w 303"/>
              <a:gd name="T81" fmla="*/ 39 h 228"/>
              <a:gd name="T82" fmla="*/ 110 w 303"/>
              <a:gd name="T83" fmla="*/ 82 h 228"/>
              <a:gd name="T84" fmla="*/ 110 w 303"/>
              <a:gd name="T85" fmla="*/ 59 h 228"/>
              <a:gd name="T86" fmla="*/ 95 w 303"/>
              <a:gd name="T87" fmla="*/ 59 h 228"/>
              <a:gd name="T88" fmla="*/ 95 w 303"/>
              <a:gd name="T89" fmla="*/ 86 h 228"/>
              <a:gd name="T90" fmla="*/ 67 w 303"/>
              <a:gd name="T91" fmla="*/ 94 h 228"/>
              <a:gd name="T92" fmla="*/ 54 w 303"/>
              <a:gd name="T93" fmla="*/ 72 h 228"/>
              <a:gd name="T94" fmla="*/ 21 w 303"/>
              <a:gd name="T95" fmla="*/ 86 h 228"/>
              <a:gd name="T96" fmla="*/ 36 w 303"/>
              <a:gd name="T97" fmla="*/ 136 h 228"/>
              <a:gd name="T98" fmla="*/ 9 w 303"/>
              <a:gd name="T99" fmla="*/ 146 h 228"/>
              <a:gd name="T100" fmla="*/ 9 w 303"/>
              <a:gd name="T101" fmla="*/ 213 h 228"/>
              <a:gd name="T102" fmla="*/ 134 w 303"/>
              <a:gd name="T103" fmla="*/ 213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3" h="228">
                <a:moveTo>
                  <a:pt x="0" y="218"/>
                </a:moveTo>
                <a:cubicBezTo>
                  <a:pt x="0" y="228"/>
                  <a:pt x="0" y="228"/>
                  <a:pt x="0" y="228"/>
                </a:cubicBezTo>
                <a:cubicBezTo>
                  <a:pt x="90" y="228"/>
                  <a:pt x="180" y="228"/>
                  <a:pt x="270" y="228"/>
                </a:cubicBezTo>
                <a:cubicBezTo>
                  <a:pt x="270" y="218"/>
                  <a:pt x="270" y="218"/>
                  <a:pt x="270" y="218"/>
                </a:cubicBezTo>
                <a:cubicBezTo>
                  <a:pt x="0" y="218"/>
                  <a:pt x="0" y="218"/>
                  <a:pt x="0" y="218"/>
                </a:cubicBezTo>
                <a:close/>
                <a:moveTo>
                  <a:pt x="104" y="193"/>
                </a:moveTo>
                <a:cubicBezTo>
                  <a:pt x="41" y="193"/>
                  <a:pt x="41" y="193"/>
                  <a:pt x="41" y="193"/>
                </a:cubicBezTo>
                <a:cubicBezTo>
                  <a:pt x="41" y="168"/>
                  <a:pt x="41" y="168"/>
                  <a:pt x="41" y="168"/>
                </a:cubicBezTo>
                <a:cubicBezTo>
                  <a:pt x="41" y="164"/>
                  <a:pt x="45" y="160"/>
                  <a:pt x="49" y="160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101" y="160"/>
                  <a:pt x="104" y="164"/>
                  <a:pt x="104" y="168"/>
                </a:cubicBezTo>
                <a:cubicBezTo>
                  <a:pt x="104" y="193"/>
                  <a:pt x="104" y="193"/>
                  <a:pt x="104" y="193"/>
                </a:cubicBezTo>
                <a:close/>
                <a:moveTo>
                  <a:pt x="95" y="136"/>
                </a:moveTo>
                <a:cubicBezTo>
                  <a:pt x="90" y="136"/>
                  <a:pt x="85" y="136"/>
                  <a:pt x="79" y="136"/>
                </a:cubicBezTo>
                <a:cubicBezTo>
                  <a:pt x="77" y="129"/>
                  <a:pt x="75" y="122"/>
                  <a:pt x="73" y="115"/>
                </a:cubicBezTo>
                <a:cubicBezTo>
                  <a:pt x="95" y="109"/>
                  <a:pt x="95" y="109"/>
                  <a:pt x="95" y="109"/>
                </a:cubicBezTo>
                <a:cubicBezTo>
                  <a:pt x="95" y="118"/>
                  <a:pt x="95" y="127"/>
                  <a:pt x="95" y="136"/>
                </a:cubicBezTo>
                <a:close/>
                <a:moveTo>
                  <a:pt x="117" y="201"/>
                </a:moveTo>
                <a:cubicBezTo>
                  <a:pt x="28" y="201"/>
                  <a:pt x="28" y="201"/>
                  <a:pt x="28" y="201"/>
                </a:cubicBezTo>
                <a:cubicBezTo>
                  <a:pt x="28" y="164"/>
                  <a:pt x="28" y="164"/>
                  <a:pt x="28" y="164"/>
                </a:cubicBezTo>
                <a:cubicBezTo>
                  <a:pt x="28" y="157"/>
                  <a:pt x="33" y="152"/>
                  <a:pt x="39" y="152"/>
                </a:cubicBezTo>
                <a:cubicBezTo>
                  <a:pt x="105" y="152"/>
                  <a:pt x="105" y="152"/>
                  <a:pt x="105" y="152"/>
                </a:cubicBezTo>
                <a:cubicBezTo>
                  <a:pt x="112" y="152"/>
                  <a:pt x="117" y="157"/>
                  <a:pt x="117" y="164"/>
                </a:cubicBezTo>
                <a:cubicBezTo>
                  <a:pt x="117" y="201"/>
                  <a:pt x="117" y="201"/>
                  <a:pt x="117" y="201"/>
                </a:cubicBezTo>
                <a:close/>
                <a:moveTo>
                  <a:pt x="134" y="213"/>
                </a:moveTo>
                <a:cubicBezTo>
                  <a:pt x="134" y="195"/>
                  <a:pt x="135" y="148"/>
                  <a:pt x="133" y="143"/>
                </a:cubicBezTo>
                <a:cubicBezTo>
                  <a:pt x="128" y="134"/>
                  <a:pt x="119" y="136"/>
                  <a:pt x="110" y="136"/>
                </a:cubicBezTo>
                <a:cubicBezTo>
                  <a:pt x="110" y="125"/>
                  <a:pt x="110" y="115"/>
                  <a:pt x="110" y="105"/>
                </a:cubicBezTo>
                <a:cubicBezTo>
                  <a:pt x="133" y="99"/>
                  <a:pt x="155" y="92"/>
                  <a:pt x="178" y="86"/>
                </a:cubicBezTo>
                <a:cubicBezTo>
                  <a:pt x="175" y="97"/>
                  <a:pt x="149" y="176"/>
                  <a:pt x="136" y="213"/>
                </a:cubicBezTo>
                <a:cubicBezTo>
                  <a:pt x="150" y="213"/>
                  <a:pt x="150" y="213"/>
                  <a:pt x="150" y="213"/>
                </a:cubicBezTo>
                <a:cubicBezTo>
                  <a:pt x="185" y="101"/>
                  <a:pt x="185" y="101"/>
                  <a:pt x="185" y="101"/>
                </a:cubicBezTo>
                <a:cubicBezTo>
                  <a:pt x="190" y="101"/>
                  <a:pt x="196" y="101"/>
                  <a:pt x="201" y="101"/>
                </a:cubicBezTo>
                <a:cubicBezTo>
                  <a:pt x="234" y="213"/>
                  <a:pt x="234" y="213"/>
                  <a:pt x="234" y="213"/>
                </a:cubicBezTo>
                <a:cubicBezTo>
                  <a:pt x="247" y="213"/>
                  <a:pt x="247" y="213"/>
                  <a:pt x="247" y="213"/>
                </a:cubicBezTo>
                <a:cubicBezTo>
                  <a:pt x="206" y="78"/>
                  <a:pt x="206" y="78"/>
                  <a:pt x="206" y="78"/>
                </a:cubicBezTo>
                <a:cubicBezTo>
                  <a:pt x="227" y="72"/>
                  <a:pt x="247" y="66"/>
                  <a:pt x="267" y="60"/>
                </a:cubicBezTo>
                <a:cubicBezTo>
                  <a:pt x="276" y="82"/>
                  <a:pt x="279" y="99"/>
                  <a:pt x="290" y="86"/>
                </a:cubicBezTo>
                <a:cubicBezTo>
                  <a:pt x="303" y="71"/>
                  <a:pt x="294" y="0"/>
                  <a:pt x="275" y="11"/>
                </a:cubicBezTo>
                <a:cubicBezTo>
                  <a:pt x="271" y="13"/>
                  <a:pt x="256" y="27"/>
                  <a:pt x="255" y="29"/>
                </a:cubicBezTo>
                <a:cubicBezTo>
                  <a:pt x="256" y="32"/>
                  <a:pt x="257" y="36"/>
                  <a:pt x="259" y="39"/>
                </a:cubicBezTo>
                <a:cubicBezTo>
                  <a:pt x="209" y="53"/>
                  <a:pt x="160" y="68"/>
                  <a:pt x="110" y="82"/>
                </a:cubicBezTo>
                <a:cubicBezTo>
                  <a:pt x="110" y="74"/>
                  <a:pt x="110" y="67"/>
                  <a:pt x="110" y="59"/>
                </a:cubicBezTo>
                <a:cubicBezTo>
                  <a:pt x="110" y="59"/>
                  <a:pt x="96" y="59"/>
                  <a:pt x="95" y="59"/>
                </a:cubicBezTo>
                <a:cubicBezTo>
                  <a:pt x="95" y="68"/>
                  <a:pt x="95" y="77"/>
                  <a:pt x="95" y="86"/>
                </a:cubicBezTo>
                <a:cubicBezTo>
                  <a:pt x="86" y="89"/>
                  <a:pt x="77" y="91"/>
                  <a:pt x="67" y="94"/>
                </a:cubicBezTo>
                <a:cubicBezTo>
                  <a:pt x="63" y="78"/>
                  <a:pt x="63" y="70"/>
                  <a:pt x="54" y="72"/>
                </a:cubicBezTo>
                <a:cubicBezTo>
                  <a:pt x="52" y="72"/>
                  <a:pt x="20" y="80"/>
                  <a:pt x="21" y="86"/>
                </a:cubicBezTo>
                <a:cubicBezTo>
                  <a:pt x="26" y="103"/>
                  <a:pt x="31" y="119"/>
                  <a:pt x="36" y="136"/>
                </a:cubicBezTo>
                <a:cubicBezTo>
                  <a:pt x="25" y="136"/>
                  <a:pt x="10" y="134"/>
                  <a:pt x="9" y="146"/>
                </a:cubicBezTo>
                <a:cubicBezTo>
                  <a:pt x="9" y="213"/>
                  <a:pt x="9" y="213"/>
                  <a:pt x="9" y="213"/>
                </a:cubicBezTo>
                <a:cubicBezTo>
                  <a:pt x="134" y="213"/>
                  <a:pt x="134" y="213"/>
                  <a:pt x="134" y="213"/>
                </a:cubicBezTo>
                <a:close/>
              </a:path>
            </a:pathLst>
          </a:custGeom>
          <a:solidFill>
            <a:srgbClr val="2C3F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4" name="Freeform 6"/>
          <p:cNvSpPr>
            <a:spLocks noEditPoints="1"/>
          </p:cNvSpPr>
          <p:nvPr/>
        </p:nvSpPr>
        <p:spPr bwMode="auto">
          <a:xfrm>
            <a:off x="9994323" y="1644305"/>
            <a:ext cx="483198" cy="457079"/>
          </a:xfrm>
          <a:custGeom>
            <a:avLst/>
            <a:gdLst>
              <a:gd name="T0" fmla="*/ 152 w 281"/>
              <a:gd name="T1" fmla="*/ 65 h 264"/>
              <a:gd name="T2" fmla="*/ 216 w 281"/>
              <a:gd name="T3" fmla="*/ 61 h 264"/>
              <a:gd name="T4" fmla="*/ 136 w 281"/>
              <a:gd name="T5" fmla="*/ 45 h 264"/>
              <a:gd name="T6" fmla="*/ 27 w 281"/>
              <a:gd name="T7" fmla="*/ 140 h 264"/>
              <a:gd name="T8" fmla="*/ 124 w 281"/>
              <a:gd name="T9" fmla="*/ 237 h 264"/>
              <a:gd name="T10" fmla="*/ 75 w 281"/>
              <a:gd name="T11" fmla="*/ 241 h 264"/>
              <a:gd name="T12" fmla="*/ 60 w 281"/>
              <a:gd name="T13" fmla="*/ 221 h 264"/>
              <a:gd name="T14" fmla="*/ 82 w 281"/>
              <a:gd name="T15" fmla="*/ 241 h 264"/>
              <a:gd name="T16" fmla="*/ 61 w 281"/>
              <a:gd name="T17" fmla="*/ 239 h 264"/>
              <a:gd name="T18" fmla="*/ 54 w 281"/>
              <a:gd name="T19" fmla="*/ 221 h 264"/>
              <a:gd name="T20" fmla="*/ 97 w 281"/>
              <a:gd name="T21" fmla="*/ 221 h 264"/>
              <a:gd name="T22" fmla="*/ 90 w 281"/>
              <a:gd name="T23" fmla="*/ 239 h 264"/>
              <a:gd name="T24" fmla="*/ 30 w 281"/>
              <a:gd name="T25" fmla="*/ 215 h 264"/>
              <a:gd name="T26" fmla="*/ 48 w 281"/>
              <a:gd name="T27" fmla="*/ 192 h 264"/>
              <a:gd name="T28" fmla="*/ 30 w 281"/>
              <a:gd name="T29" fmla="*/ 215 h 264"/>
              <a:gd name="T30" fmla="*/ 97 w 281"/>
              <a:gd name="T31" fmla="*/ 192 h 264"/>
              <a:gd name="T32" fmla="*/ 58 w 281"/>
              <a:gd name="T33" fmla="*/ 215 h 264"/>
              <a:gd name="T34" fmla="*/ 103 w 281"/>
              <a:gd name="T35" fmla="*/ 192 h 264"/>
              <a:gd name="T36" fmla="*/ 121 w 281"/>
              <a:gd name="T37" fmla="*/ 215 h 264"/>
              <a:gd name="T38" fmla="*/ 103 w 281"/>
              <a:gd name="T39" fmla="*/ 192 h 264"/>
              <a:gd name="T40" fmla="*/ 30 w 281"/>
              <a:gd name="T41" fmla="*/ 162 h 264"/>
              <a:gd name="T42" fmla="*/ 48 w 281"/>
              <a:gd name="T43" fmla="*/ 185 h 264"/>
              <a:gd name="T44" fmla="*/ 57 w 281"/>
              <a:gd name="T45" fmla="*/ 162 h 264"/>
              <a:gd name="T46" fmla="*/ 97 w 281"/>
              <a:gd name="T47" fmla="*/ 185 h 264"/>
              <a:gd name="T48" fmla="*/ 57 w 281"/>
              <a:gd name="T49" fmla="*/ 162 h 264"/>
              <a:gd name="T50" fmla="*/ 121 w 281"/>
              <a:gd name="T51" fmla="*/ 162 h 264"/>
              <a:gd name="T52" fmla="*/ 103 w 281"/>
              <a:gd name="T53" fmla="*/ 185 h 264"/>
              <a:gd name="T54" fmla="*/ 34 w 281"/>
              <a:gd name="T55" fmla="*/ 156 h 264"/>
              <a:gd name="T56" fmla="*/ 53 w 281"/>
              <a:gd name="T57" fmla="*/ 156 h 264"/>
              <a:gd name="T58" fmla="*/ 67 w 281"/>
              <a:gd name="T59" fmla="*/ 136 h 264"/>
              <a:gd name="T60" fmla="*/ 84 w 281"/>
              <a:gd name="T61" fmla="*/ 136 h 264"/>
              <a:gd name="T62" fmla="*/ 59 w 281"/>
              <a:gd name="T63" fmla="*/ 156 h 264"/>
              <a:gd name="T64" fmla="*/ 91 w 281"/>
              <a:gd name="T65" fmla="*/ 138 h 264"/>
              <a:gd name="T66" fmla="*/ 98 w 281"/>
              <a:gd name="T67" fmla="*/ 156 h 264"/>
              <a:gd name="T68" fmla="*/ 34 w 281"/>
              <a:gd name="T69" fmla="*/ 230 h 264"/>
              <a:gd name="T70" fmla="*/ 117 w 281"/>
              <a:gd name="T71" fmla="*/ 147 h 264"/>
              <a:gd name="T72" fmla="*/ 34 w 281"/>
              <a:gd name="T73" fmla="*/ 230 h 264"/>
              <a:gd name="T74" fmla="*/ 226 w 281"/>
              <a:gd name="T75" fmla="*/ 132 h 264"/>
              <a:gd name="T76" fmla="*/ 124 w 281"/>
              <a:gd name="T77" fmla="*/ 246 h 264"/>
              <a:gd name="T78" fmla="*/ 137 w 281"/>
              <a:gd name="T79" fmla="*/ 143 h 264"/>
              <a:gd name="T80" fmla="*/ 174 w 281"/>
              <a:gd name="T81" fmla="*/ 0 h 264"/>
              <a:gd name="T82" fmla="*/ 121 w 281"/>
              <a:gd name="T83" fmla="*/ 91 h 264"/>
              <a:gd name="T84" fmla="*/ 228 w 281"/>
              <a:gd name="T85" fmla="*/ 9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1" h="264">
                <a:moveTo>
                  <a:pt x="136" y="45"/>
                </a:moveTo>
                <a:cubicBezTo>
                  <a:pt x="141" y="56"/>
                  <a:pt x="147" y="61"/>
                  <a:pt x="152" y="65"/>
                </a:cubicBezTo>
                <a:cubicBezTo>
                  <a:pt x="172" y="77"/>
                  <a:pt x="179" y="56"/>
                  <a:pt x="192" y="52"/>
                </a:cubicBezTo>
                <a:cubicBezTo>
                  <a:pt x="198" y="50"/>
                  <a:pt x="206" y="51"/>
                  <a:pt x="216" y="61"/>
                </a:cubicBezTo>
                <a:cubicBezTo>
                  <a:pt x="222" y="90"/>
                  <a:pt x="208" y="134"/>
                  <a:pt x="174" y="134"/>
                </a:cubicBezTo>
                <a:cubicBezTo>
                  <a:pt x="133" y="134"/>
                  <a:pt x="121" y="77"/>
                  <a:pt x="136" y="45"/>
                </a:cubicBezTo>
                <a:close/>
                <a:moveTo>
                  <a:pt x="27" y="237"/>
                </a:moveTo>
                <a:cubicBezTo>
                  <a:pt x="0" y="210"/>
                  <a:pt x="0" y="167"/>
                  <a:pt x="27" y="140"/>
                </a:cubicBezTo>
                <a:cubicBezTo>
                  <a:pt x="54" y="113"/>
                  <a:pt x="97" y="113"/>
                  <a:pt x="124" y="140"/>
                </a:cubicBezTo>
                <a:cubicBezTo>
                  <a:pt x="151" y="167"/>
                  <a:pt x="151" y="210"/>
                  <a:pt x="124" y="237"/>
                </a:cubicBezTo>
                <a:cubicBezTo>
                  <a:pt x="97" y="264"/>
                  <a:pt x="54" y="264"/>
                  <a:pt x="27" y="237"/>
                </a:cubicBezTo>
                <a:close/>
                <a:moveTo>
                  <a:pt x="75" y="241"/>
                </a:moveTo>
                <a:cubicBezTo>
                  <a:pt x="73" y="241"/>
                  <a:pt x="71" y="241"/>
                  <a:pt x="69" y="241"/>
                </a:cubicBezTo>
                <a:cubicBezTo>
                  <a:pt x="65" y="234"/>
                  <a:pt x="63" y="228"/>
                  <a:pt x="60" y="221"/>
                </a:cubicBezTo>
                <a:cubicBezTo>
                  <a:pt x="91" y="221"/>
                  <a:pt x="91" y="221"/>
                  <a:pt x="91" y="221"/>
                </a:cubicBezTo>
                <a:cubicBezTo>
                  <a:pt x="88" y="228"/>
                  <a:pt x="86" y="234"/>
                  <a:pt x="82" y="241"/>
                </a:cubicBezTo>
                <a:cubicBezTo>
                  <a:pt x="80" y="241"/>
                  <a:pt x="78" y="241"/>
                  <a:pt x="75" y="241"/>
                </a:cubicBezTo>
                <a:close/>
                <a:moveTo>
                  <a:pt x="61" y="239"/>
                </a:moveTo>
                <a:cubicBezTo>
                  <a:pt x="50" y="236"/>
                  <a:pt x="41" y="230"/>
                  <a:pt x="34" y="221"/>
                </a:cubicBezTo>
                <a:cubicBezTo>
                  <a:pt x="54" y="221"/>
                  <a:pt x="54" y="221"/>
                  <a:pt x="54" y="221"/>
                </a:cubicBezTo>
                <a:cubicBezTo>
                  <a:pt x="56" y="227"/>
                  <a:pt x="58" y="233"/>
                  <a:pt x="61" y="239"/>
                </a:cubicBezTo>
                <a:close/>
                <a:moveTo>
                  <a:pt x="97" y="221"/>
                </a:moveTo>
                <a:cubicBezTo>
                  <a:pt x="117" y="221"/>
                  <a:pt x="117" y="221"/>
                  <a:pt x="117" y="221"/>
                </a:cubicBezTo>
                <a:cubicBezTo>
                  <a:pt x="110" y="230"/>
                  <a:pt x="101" y="236"/>
                  <a:pt x="90" y="239"/>
                </a:cubicBezTo>
                <a:cubicBezTo>
                  <a:pt x="93" y="233"/>
                  <a:pt x="95" y="227"/>
                  <a:pt x="97" y="221"/>
                </a:cubicBezTo>
                <a:close/>
                <a:moveTo>
                  <a:pt x="30" y="215"/>
                </a:moveTo>
                <a:cubicBezTo>
                  <a:pt x="26" y="208"/>
                  <a:pt x="23" y="200"/>
                  <a:pt x="23" y="192"/>
                </a:cubicBezTo>
                <a:cubicBezTo>
                  <a:pt x="48" y="192"/>
                  <a:pt x="48" y="192"/>
                  <a:pt x="48" y="192"/>
                </a:cubicBezTo>
                <a:cubicBezTo>
                  <a:pt x="48" y="199"/>
                  <a:pt x="50" y="207"/>
                  <a:pt x="52" y="215"/>
                </a:cubicBezTo>
                <a:cubicBezTo>
                  <a:pt x="30" y="215"/>
                  <a:pt x="30" y="215"/>
                  <a:pt x="30" y="215"/>
                </a:cubicBezTo>
                <a:close/>
                <a:moveTo>
                  <a:pt x="54" y="192"/>
                </a:moveTo>
                <a:cubicBezTo>
                  <a:pt x="97" y="192"/>
                  <a:pt x="97" y="192"/>
                  <a:pt x="97" y="192"/>
                </a:cubicBezTo>
                <a:cubicBezTo>
                  <a:pt x="96" y="199"/>
                  <a:pt x="95" y="207"/>
                  <a:pt x="93" y="215"/>
                </a:cubicBezTo>
                <a:cubicBezTo>
                  <a:pt x="58" y="215"/>
                  <a:pt x="58" y="215"/>
                  <a:pt x="58" y="215"/>
                </a:cubicBezTo>
                <a:cubicBezTo>
                  <a:pt x="56" y="207"/>
                  <a:pt x="55" y="199"/>
                  <a:pt x="54" y="192"/>
                </a:cubicBezTo>
                <a:close/>
                <a:moveTo>
                  <a:pt x="103" y="192"/>
                </a:moveTo>
                <a:cubicBezTo>
                  <a:pt x="128" y="192"/>
                  <a:pt x="128" y="192"/>
                  <a:pt x="128" y="192"/>
                </a:cubicBezTo>
                <a:cubicBezTo>
                  <a:pt x="128" y="200"/>
                  <a:pt x="125" y="208"/>
                  <a:pt x="121" y="215"/>
                </a:cubicBezTo>
                <a:cubicBezTo>
                  <a:pt x="99" y="215"/>
                  <a:pt x="99" y="215"/>
                  <a:pt x="99" y="215"/>
                </a:cubicBezTo>
                <a:cubicBezTo>
                  <a:pt x="101" y="207"/>
                  <a:pt x="103" y="199"/>
                  <a:pt x="103" y="192"/>
                </a:cubicBezTo>
                <a:close/>
                <a:moveTo>
                  <a:pt x="23" y="185"/>
                </a:moveTo>
                <a:cubicBezTo>
                  <a:pt x="23" y="177"/>
                  <a:pt x="26" y="169"/>
                  <a:pt x="30" y="162"/>
                </a:cubicBezTo>
                <a:cubicBezTo>
                  <a:pt x="51" y="162"/>
                  <a:pt x="51" y="162"/>
                  <a:pt x="51" y="162"/>
                </a:cubicBezTo>
                <a:cubicBezTo>
                  <a:pt x="49" y="170"/>
                  <a:pt x="48" y="178"/>
                  <a:pt x="48" y="185"/>
                </a:cubicBezTo>
                <a:cubicBezTo>
                  <a:pt x="23" y="185"/>
                  <a:pt x="23" y="185"/>
                  <a:pt x="23" y="185"/>
                </a:cubicBezTo>
                <a:close/>
                <a:moveTo>
                  <a:pt x="57" y="162"/>
                </a:moveTo>
                <a:cubicBezTo>
                  <a:pt x="94" y="162"/>
                  <a:pt x="94" y="162"/>
                  <a:pt x="94" y="162"/>
                </a:cubicBezTo>
                <a:cubicBezTo>
                  <a:pt x="96" y="170"/>
                  <a:pt x="97" y="178"/>
                  <a:pt x="97" y="185"/>
                </a:cubicBezTo>
                <a:cubicBezTo>
                  <a:pt x="54" y="185"/>
                  <a:pt x="54" y="185"/>
                  <a:pt x="54" y="185"/>
                </a:cubicBezTo>
                <a:cubicBezTo>
                  <a:pt x="54" y="178"/>
                  <a:pt x="55" y="170"/>
                  <a:pt x="57" y="162"/>
                </a:cubicBezTo>
                <a:close/>
                <a:moveTo>
                  <a:pt x="100" y="162"/>
                </a:moveTo>
                <a:cubicBezTo>
                  <a:pt x="121" y="162"/>
                  <a:pt x="121" y="162"/>
                  <a:pt x="121" y="162"/>
                </a:cubicBezTo>
                <a:cubicBezTo>
                  <a:pt x="125" y="169"/>
                  <a:pt x="128" y="177"/>
                  <a:pt x="128" y="185"/>
                </a:cubicBezTo>
                <a:cubicBezTo>
                  <a:pt x="103" y="185"/>
                  <a:pt x="103" y="185"/>
                  <a:pt x="103" y="185"/>
                </a:cubicBezTo>
                <a:cubicBezTo>
                  <a:pt x="103" y="178"/>
                  <a:pt x="102" y="170"/>
                  <a:pt x="100" y="162"/>
                </a:cubicBezTo>
                <a:close/>
                <a:moveTo>
                  <a:pt x="34" y="156"/>
                </a:moveTo>
                <a:cubicBezTo>
                  <a:pt x="41" y="147"/>
                  <a:pt x="50" y="141"/>
                  <a:pt x="60" y="138"/>
                </a:cubicBezTo>
                <a:cubicBezTo>
                  <a:pt x="57" y="144"/>
                  <a:pt x="55" y="150"/>
                  <a:pt x="53" y="156"/>
                </a:cubicBezTo>
                <a:cubicBezTo>
                  <a:pt x="34" y="156"/>
                  <a:pt x="34" y="156"/>
                  <a:pt x="34" y="156"/>
                </a:cubicBezTo>
                <a:close/>
                <a:moveTo>
                  <a:pt x="67" y="136"/>
                </a:moveTo>
                <a:cubicBezTo>
                  <a:pt x="70" y="136"/>
                  <a:pt x="73" y="136"/>
                  <a:pt x="75" y="136"/>
                </a:cubicBezTo>
                <a:cubicBezTo>
                  <a:pt x="78" y="136"/>
                  <a:pt x="81" y="136"/>
                  <a:pt x="84" y="136"/>
                </a:cubicBezTo>
                <a:cubicBezTo>
                  <a:pt x="87" y="143"/>
                  <a:pt x="90" y="149"/>
                  <a:pt x="92" y="156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1" y="149"/>
                  <a:pt x="64" y="143"/>
                  <a:pt x="67" y="136"/>
                </a:cubicBezTo>
                <a:close/>
                <a:moveTo>
                  <a:pt x="91" y="138"/>
                </a:moveTo>
                <a:cubicBezTo>
                  <a:pt x="101" y="141"/>
                  <a:pt x="110" y="147"/>
                  <a:pt x="117" y="156"/>
                </a:cubicBezTo>
                <a:cubicBezTo>
                  <a:pt x="98" y="156"/>
                  <a:pt x="98" y="156"/>
                  <a:pt x="98" y="156"/>
                </a:cubicBezTo>
                <a:cubicBezTo>
                  <a:pt x="96" y="150"/>
                  <a:pt x="94" y="144"/>
                  <a:pt x="91" y="138"/>
                </a:cubicBezTo>
                <a:close/>
                <a:moveTo>
                  <a:pt x="34" y="230"/>
                </a:moveTo>
                <a:cubicBezTo>
                  <a:pt x="57" y="253"/>
                  <a:pt x="94" y="253"/>
                  <a:pt x="117" y="230"/>
                </a:cubicBezTo>
                <a:cubicBezTo>
                  <a:pt x="140" y="207"/>
                  <a:pt x="140" y="170"/>
                  <a:pt x="117" y="147"/>
                </a:cubicBezTo>
                <a:cubicBezTo>
                  <a:pt x="94" y="124"/>
                  <a:pt x="57" y="124"/>
                  <a:pt x="34" y="147"/>
                </a:cubicBezTo>
                <a:cubicBezTo>
                  <a:pt x="11" y="170"/>
                  <a:pt x="11" y="207"/>
                  <a:pt x="34" y="230"/>
                </a:cubicBezTo>
                <a:close/>
                <a:moveTo>
                  <a:pt x="137" y="143"/>
                </a:moveTo>
                <a:cubicBezTo>
                  <a:pt x="165" y="161"/>
                  <a:pt x="200" y="157"/>
                  <a:pt x="226" y="132"/>
                </a:cubicBezTo>
                <a:cubicBezTo>
                  <a:pt x="264" y="163"/>
                  <a:pt x="280" y="201"/>
                  <a:pt x="281" y="246"/>
                </a:cubicBezTo>
                <a:cubicBezTo>
                  <a:pt x="124" y="246"/>
                  <a:pt x="124" y="246"/>
                  <a:pt x="124" y="246"/>
                </a:cubicBezTo>
                <a:cubicBezTo>
                  <a:pt x="128" y="243"/>
                  <a:pt x="131" y="240"/>
                  <a:pt x="135" y="237"/>
                </a:cubicBezTo>
                <a:cubicBezTo>
                  <a:pt x="161" y="211"/>
                  <a:pt x="161" y="169"/>
                  <a:pt x="137" y="143"/>
                </a:cubicBezTo>
                <a:close/>
                <a:moveTo>
                  <a:pt x="231" y="64"/>
                </a:moveTo>
                <a:cubicBezTo>
                  <a:pt x="228" y="28"/>
                  <a:pt x="204" y="0"/>
                  <a:pt x="174" y="0"/>
                </a:cubicBezTo>
                <a:cubicBezTo>
                  <a:pt x="145" y="0"/>
                  <a:pt x="121" y="29"/>
                  <a:pt x="118" y="64"/>
                </a:cubicBezTo>
                <a:cubicBezTo>
                  <a:pt x="103" y="59"/>
                  <a:pt x="107" y="105"/>
                  <a:pt x="121" y="91"/>
                </a:cubicBezTo>
                <a:cubicBezTo>
                  <a:pt x="128" y="120"/>
                  <a:pt x="149" y="141"/>
                  <a:pt x="174" y="141"/>
                </a:cubicBezTo>
                <a:cubicBezTo>
                  <a:pt x="199" y="141"/>
                  <a:pt x="221" y="120"/>
                  <a:pt x="228" y="93"/>
                </a:cubicBezTo>
                <a:cubicBezTo>
                  <a:pt x="240" y="100"/>
                  <a:pt x="243" y="64"/>
                  <a:pt x="231" y="64"/>
                </a:cubicBezTo>
                <a:close/>
              </a:path>
            </a:pathLst>
          </a:custGeom>
          <a:solidFill>
            <a:srgbClr val="2C3F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45" name="Group 30"/>
          <p:cNvGrpSpPr/>
          <p:nvPr/>
        </p:nvGrpSpPr>
        <p:grpSpPr>
          <a:xfrm>
            <a:off x="10094978" y="5004909"/>
            <a:ext cx="519474" cy="370742"/>
            <a:chOff x="2736850" y="9526"/>
            <a:chExt cx="1136650" cy="811212"/>
          </a:xfrm>
          <a:solidFill>
            <a:srgbClr val="2C3F50"/>
          </a:solidFill>
        </p:grpSpPr>
        <p:sp>
          <p:nvSpPr>
            <p:cNvPr id="46" name="Freeform 7"/>
            <p:cNvSpPr/>
            <p:nvPr/>
          </p:nvSpPr>
          <p:spPr bwMode="auto">
            <a:xfrm>
              <a:off x="2925763" y="433388"/>
              <a:ext cx="755650" cy="387350"/>
            </a:xfrm>
            <a:custGeom>
              <a:avLst/>
              <a:gdLst>
                <a:gd name="T0" fmla="*/ 101 w 201"/>
                <a:gd name="T1" fmla="*/ 30 h 102"/>
                <a:gd name="T2" fmla="*/ 70 w 201"/>
                <a:gd name="T3" fmla="*/ 24 h 102"/>
                <a:gd name="T4" fmla="*/ 0 w 201"/>
                <a:gd name="T5" fmla="*/ 0 h 102"/>
                <a:gd name="T6" fmla="*/ 0 w 201"/>
                <a:gd name="T7" fmla="*/ 46 h 102"/>
                <a:gd name="T8" fmla="*/ 41 w 201"/>
                <a:gd name="T9" fmla="*/ 87 h 102"/>
                <a:gd name="T10" fmla="*/ 101 w 201"/>
                <a:gd name="T11" fmla="*/ 102 h 102"/>
                <a:gd name="T12" fmla="*/ 161 w 201"/>
                <a:gd name="T13" fmla="*/ 87 h 102"/>
                <a:gd name="T14" fmla="*/ 201 w 201"/>
                <a:gd name="T15" fmla="*/ 46 h 102"/>
                <a:gd name="T16" fmla="*/ 201 w 201"/>
                <a:gd name="T17" fmla="*/ 0 h 102"/>
                <a:gd name="T18" fmla="*/ 132 w 201"/>
                <a:gd name="T19" fmla="*/ 24 h 102"/>
                <a:gd name="T20" fmla="*/ 101 w 201"/>
                <a:gd name="T21" fmla="*/ 3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1" h="102">
                  <a:moveTo>
                    <a:pt x="101" y="30"/>
                  </a:moveTo>
                  <a:cubicBezTo>
                    <a:pt x="89" y="30"/>
                    <a:pt x="78" y="28"/>
                    <a:pt x="7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67"/>
                    <a:pt x="16" y="75"/>
                    <a:pt x="41" y="87"/>
                  </a:cubicBezTo>
                  <a:cubicBezTo>
                    <a:pt x="41" y="87"/>
                    <a:pt x="71" y="102"/>
                    <a:pt x="101" y="102"/>
                  </a:cubicBezTo>
                  <a:cubicBezTo>
                    <a:pt x="132" y="102"/>
                    <a:pt x="161" y="87"/>
                    <a:pt x="161" y="87"/>
                  </a:cubicBezTo>
                  <a:cubicBezTo>
                    <a:pt x="183" y="76"/>
                    <a:pt x="201" y="67"/>
                    <a:pt x="201" y="46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23" y="28"/>
                    <a:pt x="112" y="30"/>
                    <a:pt x="101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47" name="Freeform 8"/>
            <p:cNvSpPr/>
            <p:nvPr/>
          </p:nvSpPr>
          <p:spPr bwMode="auto">
            <a:xfrm>
              <a:off x="2736850" y="9526"/>
              <a:ext cx="1136650" cy="465138"/>
            </a:xfrm>
            <a:custGeom>
              <a:avLst/>
              <a:gdLst>
                <a:gd name="T0" fmla="*/ 290 w 302"/>
                <a:gd name="T1" fmla="*/ 55 h 123"/>
                <a:gd name="T2" fmla="*/ 173 w 302"/>
                <a:gd name="T3" fmla="*/ 6 h 123"/>
                <a:gd name="T4" fmla="*/ 129 w 302"/>
                <a:gd name="T5" fmla="*/ 6 h 123"/>
                <a:gd name="T6" fmla="*/ 12 w 302"/>
                <a:gd name="T7" fmla="*/ 55 h 123"/>
                <a:gd name="T8" fmla="*/ 12 w 302"/>
                <a:gd name="T9" fmla="*/ 77 h 123"/>
                <a:gd name="T10" fmla="*/ 129 w 302"/>
                <a:gd name="T11" fmla="*/ 117 h 123"/>
                <a:gd name="T12" fmla="*/ 173 w 302"/>
                <a:gd name="T13" fmla="*/ 117 h 123"/>
                <a:gd name="T14" fmla="*/ 272 w 302"/>
                <a:gd name="T15" fmla="*/ 83 h 123"/>
                <a:gd name="T16" fmla="*/ 272 w 302"/>
                <a:gd name="T17" fmla="*/ 112 h 123"/>
                <a:gd name="T18" fmla="*/ 282 w 302"/>
                <a:gd name="T19" fmla="*/ 121 h 123"/>
                <a:gd name="T20" fmla="*/ 292 w 302"/>
                <a:gd name="T21" fmla="*/ 112 h 123"/>
                <a:gd name="T22" fmla="*/ 292 w 302"/>
                <a:gd name="T23" fmla="*/ 76 h 123"/>
                <a:gd name="T24" fmla="*/ 290 w 302"/>
                <a:gd name="T25" fmla="*/ 5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" h="123">
                  <a:moveTo>
                    <a:pt x="290" y="55"/>
                  </a:moveTo>
                  <a:cubicBezTo>
                    <a:pt x="173" y="6"/>
                    <a:pt x="173" y="6"/>
                    <a:pt x="173" y="6"/>
                  </a:cubicBezTo>
                  <a:cubicBezTo>
                    <a:pt x="161" y="0"/>
                    <a:pt x="141" y="0"/>
                    <a:pt x="129" y="6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0" y="61"/>
                    <a:pt x="0" y="71"/>
                    <a:pt x="12" y="77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41" y="123"/>
                    <a:pt x="161" y="123"/>
                    <a:pt x="173" y="117"/>
                  </a:cubicBezTo>
                  <a:cubicBezTo>
                    <a:pt x="272" y="83"/>
                    <a:pt x="272" y="83"/>
                    <a:pt x="272" y="83"/>
                  </a:cubicBezTo>
                  <a:cubicBezTo>
                    <a:pt x="272" y="112"/>
                    <a:pt x="272" y="112"/>
                    <a:pt x="272" y="112"/>
                  </a:cubicBezTo>
                  <a:cubicBezTo>
                    <a:pt x="272" y="117"/>
                    <a:pt x="276" y="121"/>
                    <a:pt x="282" y="121"/>
                  </a:cubicBezTo>
                  <a:cubicBezTo>
                    <a:pt x="287" y="121"/>
                    <a:pt x="292" y="117"/>
                    <a:pt x="292" y="112"/>
                  </a:cubicBezTo>
                  <a:cubicBezTo>
                    <a:pt x="292" y="76"/>
                    <a:pt x="292" y="76"/>
                    <a:pt x="292" y="76"/>
                  </a:cubicBezTo>
                  <a:cubicBezTo>
                    <a:pt x="302" y="70"/>
                    <a:pt x="301" y="61"/>
                    <a:pt x="29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48" name="Freeform 9"/>
            <p:cNvSpPr/>
            <p:nvPr/>
          </p:nvSpPr>
          <p:spPr bwMode="auto">
            <a:xfrm>
              <a:off x="3760788" y="539751"/>
              <a:ext cx="74612" cy="125413"/>
            </a:xfrm>
            <a:custGeom>
              <a:avLst/>
              <a:gdLst>
                <a:gd name="T0" fmla="*/ 20 w 20"/>
                <a:gd name="T1" fmla="*/ 24 h 33"/>
                <a:gd name="T2" fmla="*/ 10 w 20"/>
                <a:gd name="T3" fmla="*/ 33 h 33"/>
                <a:gd name="T4" fmla="*/ 10 w 20"/>
                <a:gd name="T5" fmla="*/ 33 h 33"/>
                <a:gd name="T6" fmla="*/ 0 w 20"/>
                <a:gd name="T7" fmla="*/ 24 h 33"/>
                <a:gd name="T8" fmla="*/ 5 w 20"/>
                <a:gd name="T9" fmla="*/ 5 h 33"/>
                <a:gd name="T10" fmla="*/ 10 w 20"/>
                <a:gd name="T11" fmla="*/ 0 h 33"/>
                <a:gd name="T12" fmla="*/ 10 w 20"/>
                <a:gd name="T13" fmla="*/ 0 h 33"/>
                <a:gd name="T14" fmla="*/ 15 w 20"/>
                <a:gd name="T15" fmla="*/ 5 h 33"/>
                <a:gd name="T16" fmla="*/ 20 w 20"/>
                <a:gd name="T17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3">
                  <a:moveTo>
                    <a:pt x="20" y="24"/>
                  </a:moveTo>
                  <a:cubicBezTo>
                    <a:pt x="20" y="29"/>
                    <a:pt x="15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3"/>
                    <a:pt x="0" y="29"/>
                    <a:pt x="0" y="2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2"/>
                    <a:pt x="7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5" y="2"/>
                    <a:pt x="15" y="5"/>
                  </a:cubicBezTo>
                  <a:lnTo>
                    <a:pt x="2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49" name="Group 31"/>
          <p:cNvGrpSpPr/>
          <p:nvPr/>
        </p:nvGrpSpPr>
        <p:grpSpPr>
          <a:xfrm>
            <a:off x="2105846" y="4622765"/>
            <a:ext cx="405338" cy="488433"/>
            <a:chOff x="4038600" y="146051"/>
            <a:chExt cx="635000" cy="765175"/>
          </a:xfrm>
          <a:solidFill>
            <a:srgbClr val="2C3F50"/>
          </a:solidFill>
        </p:grpSpPr>
        <p:sp>
          <p:nvSpPr>
            <p:cNvPr id="50" name="Freeform 10"/>
            <p:cNvSpPr/>
            <p:nvPr/>
          </p:nvSpPr>
          <p:spPr bwMode="auto">
            <a:xfrm>
              <a:off x="4140200" y="146051"/>
              <a:ext cx="533400" cy="765175"/>
            </a:xfrm>
            <a:custGeom>
              <a:avLst/>
              <a:gdLst>
                <a:gd name="T0" fmla="*/ 142 w 142"/>
                <a:gd name="T1" fmla="*/ 42 h 202"/>
                <a:gd name="T2" fmla="*/ 121 w 142"/>
                <a:gd name="T3" fmla="*/ 14 h 202"/>
                <a:gd name="T4" fmla="*/ 66 w 142"/>
                <a:gd name="T5" fmla="*/ 5 h 202"/>
                <a:gd name="T6" fmla="*/ 25 w 142"/>
                <a:gd name="T7" fmla="*/ 22 h 202"/>
                <a:gd name="T8" fmla="*/ 72 w 142"/>
                <a:gd name="T9" fmla="*/ 18 h 202"/>
                <a:gd name="T10" fmla="*/ 101 w 142"/>
                <a:gd name="T11" fmla="*/ 24 h 202"/>
                <a:gd name="T12" fmla="*/ 120 w 142"/>
                <a:gd name="T13" fmla="*/ 36 h 202"/>
                <a:gd name="T14" fmla="*/ 123 w 142"/>
                <a:gd name="T15" fmla="*/ 45 h 202"/>
                <a:gd name="T16" fmla="*/ 123 w 142"/>
                <a:gd name="T17" fmla="*/ 46 h 202"/>
                <a:gd name="T18" fmla="*/ 123 w 142"/>
                <a:gd name="T19" fmla="*/ 47 h 202"/>
                <a:gd name="T20" fmla="*/ 123 w 142"/>
                <a:gd name="T21" fmla="*/ 49 h 202"/>
                <a:gd name="T22" fmla="*/ 117 w 142"/>
                <a:gd name="T23" fmla="*/ 62 h 202"/>
                <a:gd name="T24" fmla="*/ 73 w 142"/>
                <a:gd name="T25" fmla="*/ 81 h 202"/>
                <a:gd name="T26" fmla="*/ 60 w 142"/>
                <a:gd name="T27" fmla="*/ 82 h 202"/>
                <a:gd name="T28" fmla="*/ 16 w 142"/>
                <a:gd name="T29" fmla="*/ 93 h 202"/>
                <a:gd name="T30" fmla="*/ 1 w 142"/>
                <a:gd name="T31" fmla="*/ 113 h 202"/>
                <a:gd name="T32" fmla="*/ 0 w 142"/>
                <a:gd name="T33" fmla="*/ 119 h 202"/>
                <a:gd name="T34" fmla="*/ 0 w 142"/>
                <a:gd name="T35" fmla="*/ 122 h 202"/>
                <a:gd name="T36" fmla="*/ 2 w 142"/>
                <a:gd name="T37" fmla="*/ 130 h 202"/>
                <a:gd name="T38" fmla="*/ 19 w 142"/>
                <a:gd name="T39" fmla="*/ 148 h 202"/>
                <a:gd name="T40" fmla="*/ 62 w 142"/>
                <a:gd name="T41" fmla="*/ 157 h 202"/>
                <a:gd name="T42" fmla="*/ 87 w 142"/>
                <a:gd name="T43" fmla="*/ 161 h 202"/>
                <a:gd name="T44" fmla="*/ 102 w 142"/>
                <a:gd name="T45" fmla="*/ 179 h 202"/>
                <a:gd name="T46" fmla="*/ 87 w 142"/>
                <a:gd name="T47" fmla="*/ 195 h 202"/>
                <a:gd name="T48" fmla="*/ 46 w 142"/>
                <a:gd name="T49" fmla="*/ 200 h 202"/>
                <a:gd name="T50" fmla="*/ 45 w 142"/>
                <a:gd name="T51" fmla="*/ 200 h 202"/>
                <a:gd name="T52" fmla="*/ 74 w 142"/>
                <a:gd name="T53" fmla="*/ 201 h 202"/>
                <a:gd name="T54" fmla="*/ 101 w 142"/>
                <a:gd name="T55" fmla="*/ 193 h 202"/>
                <a:gd name="T56" fmla="*/ 108 w 142"/>
                <a:gd name="T57" fmla="*/ 178 h 202"/>
                <a:gd name="T58" fmla="*/ 91 w 142"/>
                <a:gd name="T59" fmla="*/ 154 h 202"/>
                <a:gd name="T60" fmla="*/ 62 w 142"/>
                <a:gd name="T61" fmla="*/ 147 h 202"/>
                <a:gd name="T62" fmla="*/ 25 w 142"/>
                <a:gd name="T63" fmla="*/ 138 h 202"/>
                <a:gd name="T64" fmla="*/ 14 w 142"/>
                <a:gd name="T65" fmla="*/ 126 h 202"/>
                <a:gd name="T66" fmla="*/ 12 w 142"/>
                <a:gd name="T67" fmla="*/ 121 h 202"/>
                <a:gd name="T68" fmla="*/ 12 w 142"/>
                <a:gd name="T69" fmla="*/ 120 h 202"/>
                <a:gd name="T70" fmla="*/ 13 w 142"/>
                <a:gd name="T71" fmla="*/ 116 h 202"/>
                <a:gd name="T72" fmla="*/ 23 w 142"/>
                <a:gd name="T73" fmla="*/ 104 h 202"/>
                <a:gd name="T74" fmla="*/ 47 w 142"/>
                <a:gd name="T75" fmla="*/ 98 h 202"/>
                <a:gd name="T76" fmla="*/ 67 w 142"/>
                <a:gd name="T77" fmla="*/ 98 h 202"/>
                <a:gd name="T78" fmla="*/ 104 w 142"/>
                <a:gd name="T79" fmla="*/ 92 h 202"/>
                <a:gd name="T80" fmla="*/ 140 w 142"/>
                <a:gd name="T81" fmla="*/ 60 h 202"/>
                <a:gd name="T82" fmla="*/ 142 w 142"/>
                <a:gd name="T83" fmla="*/ 49 h 202"/>
                <a:gd name="T84" fmla="*/ 142 w 142"/>
                <a:gd name="T85" fmla="*/ 47 h 202"/>
                <a:gd name="T86" fmla="*/ 142 w 142"/>
                <a:gd name="T87" fmla="*/ 4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2" h="202">
                  <a:moveTo>
                    <a:pt x="142" y="44"/>
                  </a:moveTo>
                  <a:cubicBezTo>
                    <a:pt x="142" y="44"/>
                    <a:pt x="142" y="43"/>
                    <a:pt x="142" y="42"/>
                  </a:cubicBezTo>
                  <a:cubicBezTo>
                    <a:pt x="141" y="36"/>
                    <a:pt x="138" y="29"/>
                    <a:pt x="134" y="25"/>
                  </a:cubicBezTo>
                  <a:cubicBezTo>
                    <a:pt x="130" y="20"/>
                    <a:pt x="125" y="17"/>
                    <a:pt x="121" y="14"/>
                  </a:cubicBezTo>
                  <a:cubicBezTo>
                    <a:pt x="111" y="9"/>
                    <a:pt x="101" y="7"/>
                    <a:pt x="91" y="6"/>
                  </a:cubicBezTo>
                  <a:cubicBezTo>
                    <a:pt x="83" y="5"/>
                    <a:pt x="75" y="5"/>
                    <a:pt x="66" y="5"/>
                  </a:cubicBezTo>
                  <a:cubicBezTo>
                    <a:pt x="61" y="1"/>
                    <a:pt x="53" y="0"/>
                    <a:pt x="45" y="1"/>
                  </a:cubicBezTo>
                  <a:cubicBezTo>
                    <a:pt x="32" y="4"/>
                    <a:pt x="23" y="13"/>
                    <a:pt x="25" y="22"/>
                  </a:cubicBezTo>
                  <a:cubicBezTo>
                    <a:pt x="27" y="32"/>
                    <a:pt x="39" y="37"/>
                    <a:pt x="52" y="35"/>
                  </a:cubicBezTo>
                  <a:cubicBezTo>
                    <a:pt x="63" y="33"/>
                    <a:pt x="71" y="26"/>
                    <a:pt x="72" y="18"/>
                  </a:cubicBezTo>
                  <a:cubicBezTo>
                    <a:pt x="78" y="19"/>
                    <a:pt x="83" y="20"/>
                    <a:pt x="89" y="21"/>
                  </a:cubicBezTo>
                  <a:cubicBezTo>
                    <a:pt x="93" y="22"/>
                    <a:pt x="97" y="23"/>
                    <a:pt x="101" y="24"/>
                  </a:cubicBezTo>
                  <a:cubicBezTo>
                    <a:pt x="105" y="26"/>
                    <a:pt x="109" y="27"/>
                    <a:pt x="112" y="29"/>
                  </a:cubicBezTo>
                  <a:cubicBezTo>
                    <a:pt x="116" y="31"/>
                    <a:pt x="118" y="34"/>
                    <a:pt x="120" y="36"/>
                  </a:cubicBezTo>
                  <a:cubicBezTo>
                    <a:pt x="122" y="39"/>
                    <a:pt x="123" y="41"/>
                    <a:pt x="123" y="44"/>
                  </a:cubicBezTo>
                  <a:cubicBezTo>
                    <a:pt x="123" y="44"/>
                    <a:pt x="123" y="45"/>
                    <a:pt x="123" y="45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9"/>
                  </a:cubicBezTo>
                  <a:cubicBezTo>
                    <a:pt x="123" y="51"/>
                    <a:pt x="122" y="52"/>
                    <a:pt x="122" y="54"/>
                  </a:cubicBezTo>
                  <a:cubicBezTo>
                    <a:pt x="121" y="57"/>
                    <a:pt x="119" y="60"/>
                    <a:pt x="117" y="62"/>
                  </a:cubicBezTo>
                  <a:cubicBezTo>
                    <a:pt x="112" y="68"/>
                    <a:pt x="105" y="72"/>
                    <a:pt x="98" y="75"/>
                  </a:cubicBezTo>
                  <a:cubicBezTo>
                    <a:pt x="90" y="78"/>
                    <a:pt x="82" y="80"/>
                    <a:pt x="73" y="81"/>
                  </a:cubicBezTo>
                  <a:cubicBezTo>
                    <a:pt x="71" y="81"/>
                    <a:pt x="69" y="81"/>
                    <a:pt x="67" y="81"/>
                  </a:cubicBezTo>
                  <a:cubicBezTo>
                    <a:pt x="65" y="82"/>
                    <a:pt x="62" y="82"/>
                    <a:pt x="60" y="82"/>
                  </a:cubicBezTo>
                  <a:cubicBezTo>
                    <a:pt x="55" y="82"/>
                    <a:pt x="50" y="83"/>
                    <a:pt x="45" y="83"/>
                  </a:cubicBezTo>
                  <a:cubicBezTo>
                    <a:pt x="36" y="85"/>
                    <a:pt x="26" y="87"/>
                    <a:pt x="16" y="93"/>
                  </a:cubicBezTo>
                  <a:cubicBezTo>
                    <a:pt x="12" y="96"/>
                    <a:pt x="8" y="100"/>
                    <a:pt x="4" y="105"/>
                  </a:cubicBezTo>
                  <a:cubicBezTo>
                    <a:pt x="3" y="107"/>
                    <a:pt x="2" y="110"/>
                    <a:pt x="1" y="113"/>
                  </a:cubicBezTo>
                  <a:cubicBezTo>
                    <a:pt x="1" y="114"/>
                    <a:pt x="1" y="116"/>
                    <a:pt x="0" y="117"/>
                  </a:cubicBezTo>
                  <a:cubicBezTo>
                    <a:pt x="0" y="118"/>
                    <a:pt x="0" y="119"/>
                    <a:pt x="0" y="119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1"/>
                    <a:pt x="0" y="121"/>
                    <a:pt x="0" y="122"/>
                  </a:cubicBezTo>
                  <a:cubicBezTo>
                    <a:pt x="0" y="123"/>
                    <a:pt x="1" y="125"/>
                    <a:pt x="1" y="126"/>
                  </a:cubicBezTo>
                  <a:cubicBezTo>
                    <a:pt x="1" y="128"/>
                    <a:pt x="2" y="129"/>
                    <a:pt x="2" y="130"/>
                  </a:cubicBezTo>
                  <a:cubicBezTo>
                    <a:pt x="4" y="133"/>
                    <a:pt x="5" y="135"/>
                    <a:pt x="7" y="138"/>
                  </a:cubicBezTo>
                  <a:cubicBezTo>
                    <a:pt x="10" y="142"/>
                    <a:pt x="14" y="146"/>
                    <a:pt x="19" y="148"/>
                  </a:cubicBezTo>
                  <a:cubicBezTo>
                    <a:pt x="28" y="153"/>
                    <a:pt x="38" y="155"/>
                    <a:pt x="47" y="156"/>
                  </a:cubicBezTo>
                  <a:cubicBezTo>
                    <a:pt x="52" y="157"/>
                    <a:pt x="57" y="157"/>
                    <a:pt x="62" y="157"/>
                  </a:cubicBezTo>
                  <a:cubicBezTo>
                    <a:pt x="66" y="157"/>
                    <a:pt x="71" y="157"/>
                    <a:pt x="75" y="158"/>
                  </a:cubicBezTo>
                  <a:cubicBezTo>
                    <a:pt x="79" y="158"/>
                    <a:pt x="83" y="160"/>
                    <a:pt x="87" y="161"/>
                  </a:cubicBezTo>
                  <a:cubicBezTo>
                    <a:pt x="91" y="163"/>
                    <a:pt x="95" y="165"/>
                    <a:pt x="97" y="168"/>
                  </a:cubicBezTo>
                  <a:cubicBezTo>
                    <a:pt x="100" y="171"/>
                    <a:pt x="101" y="175"/>
                    <a:pt x="102" y="179"/>
                  </a:cubicBezTo>
                  <a:cubicBezTo>
                    <a:pt x="102" y="183"/>
                    <a:pt x="101" y="186"/>
                    <a:pt x="98" y="189"/>
                  </a:cubicBezTo>
                  <a:cubicBezTo>
                    <a:pt x="95" y="192"/>
                    <a:pt x="91" y="194"/>
                    <a:pt x="87" y="195"/>
                  </a:cubicBezTo>
                  <a:cubicBezTo>
                    <a:pt x="82" y="197"/>
                    <a:pt x="78" y="198"/>
                    <a:pt x="73" y="198"/>
                  </a:cubicBezTo>
                  <a:cubicBezTo>
                    <a:pt x="64" y="200"/>
                    <a:pt x="55" y="200"/>
                    <a:pt x="46" y="200"/>
                  </a:cubicBezTo>
                  <a:cubicBezTo>
                    <a:pt x="46" y="200"/>
                    <a:pt x="46" y="200"/>
                    <a:pt x="46" y="200"/>
                  </a:cubicBezTo>
                  <a:cubicBezTo>
                    <a:pt x="46" y="200"/>
                    <a:pt x="45" y="200"/>
                    <a:pt x="45" y="200"/>
                  </a:cubicBezTo>
                  <a:cubicBezTo>
                    <a:pt x="45" y="200"/>
                    <a:pt x="45" y="201"/>
                    <a:pt x="46" y="201"/>
                  </a:cubicBezTo>
                  <a:cubicBezTo>
                    <a:pt x="55" y="202"/>
                    <a:pt x="64" y="202"/>
                    <a:pt x="74" y="201"/>
                  </a:cubicBezTo>
                  <a:cubicBezTo>
                    <a:pt x="78" y="201"/>
                    <a:pt x="83" y="201"/>
                    <a:pt x="88" y="199"/>
                  </a:cubicBezTo>
                  <a:cubicBezTo>
                    <a:pt x="92" y="198"/>
                    <a:pt x="97" y="196"/>
                    <a:pt x="101" y="193"/>
                  </a:cubicBezTo>
                  <a:cubicBezTo>
                    <a:pt x="103" y="191"/>
                    <a:pt x="105" y="189"/>
                    <a:pt x="106" y="186"/>
                  </a:cubicBezTo>
                  <a:cubicBezTo>
                    <a:pt x="107" y="184"/>
                    <a:pt x="108" y="181"/>
                    <a:pt x="108" y="178"/>
                  </a:cubicBezTo>
                  <a:cubicBezTo>
                    <a:pt x="108" y="173"/>
                    <a:pt x="106" y="168"/>
                    <a:pt x="103" y="164"/>
                  </a:cubicBezTo>
                  <a:cubicBezTo>
                    <a:pt x="99" y="159"/>
                    <a:pt x="95" y="156"/>
                    <a:pt x="91" y="154"/>
                  </a:cubicBezTo>
                  <a:cubicBezTo>
                    <a:pt x="86" y="152"/>
                    <a:pt x="81" y="150"/>
                    <a:pt x="77" y="149"/>
                  </a:cubicBezTo>
                  <a:cubicBezTo>
                    <a:pt x="72" y="148"/>
                    <a:pt x="67" y="147"/>
                    <a:pt x="62" y="147"/>
                  </a:cubicBezTo>
                  <a:cubicBezTo>
                    <a:pt x="57" y="147"/>
                    <a:pt x="53" y="147"/>
                    <a:pt x="49" y="146"/>
                  </a:cubicBezTo>
                  <a:cubicBezTo>
                    <a:pt x="40" y="145"/>
                    <a:pt x="31" y="143"/>
                    <a:pt x="25" y="138"/>
                  </a:cubicBezTo>
                  <a:cubicBezTo>
                    <a:pt x="21" y="136"/>
                    <a:pt x="18" y="134"/>
                    <a:pt x="16" y="131"/>
                  </a:cubicBezTo>
                  <a:cubicBezTo>
                    <a:pt x="15" y="129"/>
                    <a:pt x="14" y="128"/>
                    <a:pt x="14" y="126"/>
                  </a:cubicBezTo>
                  <a:cubicBezTo>
                    <a:pt x="13" y="125"/>
                    <a:pt x="13" y="124"/>
                    <a:pt x="13" y="123"/>
                  </a:cubicBezTo>
                  <a:cubicBezTo>
                    <a:pt x="13" y="123"/>
                    <a:pt x="12" y="122"/>
                    <a:pt x="12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3" y="120"/>
                    <a:pt x="13" y="119"/>
                    <a:pt x="13" y="119"/>
                  </a:cubicBezTo>
                  <a:cubicBezTo>
                    <a:pt x="13" y="118"/>
                    <a:pt x="13" y="117"/>
                    <a:pt x="13" y="116"/>
                  </a:cubicBezTo>
                  <a:cubicBezTo>
                    <a:pt x="14" y="114"/>
                    <a:pt x="14" y="113"/>
                    <a:pt x="15" y="111"/>
                  </a:cubicBezTo>
                  <a:cubicBezTo>
                    <a:pt x="17" y="109"/>
                    <a:pt x="20" y="106"/>
                    <a:pt x="23" y="104"/>
                  </a:cubicBezTo>
                  <a:cubicBezTo>
                    <a:pt x="27" y="102"/>
                    <a:pt x="30" y="101"/>
                    <a:pt x="34" y="100"/>
                  </a:cubicBezTo>
                  <a:cubicBezTo>
                    <a:pt x="39" y="99"/>
                    <a:pt x="43" y="98"/>
                    <a:pt x="47" y="98"/>
                  </a:cubicBezTo>
                  <a:cubicBezTo>
                    <a:pt x="51" y="98"/>
                    <a:pt x="56" y="97"/>
                    <a:pt x="60" y="98"/>
                  </a:cubicBezTo>
                  <a:cubicBezTo>
                    <a:pt x="62" y="98"/>
                    <a:pt x="65" y="98"/>
                    <a:pt x="67" y="98"/>
                  </a:cubicBezTo>
                  <a:cubicBezTo>
                    <a:pt x="70" y="98"/>
                    <a:pt x="72" y="98"/>
                    <a:pt x="75" y="98"/>
                  </a:cubicBezTo>
                  <a:cubicBezTo>
                    <a:pt x="84" y="97"/>
                    <a:pt x="94" y="96"/>
                    <a:pt x="104" y="92"/>
                  </a:cubicBezTo>
                  <a:cubicBezTo>
                    <a:pt x="114" y="89"/>
                    <a:pt x="124" y="84"/>
                    <a:pt x="131" y="75"/>
                  </a:cubicBezTo>
                  <a:cubicBezTo>
                    <a:pt x="135" y="71"/>
                    <a:pt x="138" y="65"/>
                    <a:pt x="140" y="60"/>
                  </a:cubicBezTo>
                  <a:cubicBezTo>
                    <a:pt x="141" y="57"/>
                    <a:pt x="141" y="54"/>
                    <a:pt x="142" y="51"/>
                  </a:cubicBezTo>
                  <a:cubicBezTo>
                    <a:pt x="142" y="50"/>
                    <a:pt x="142" y="50"/>
                    <a:pt x="142" y="49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6"/>
                    <a:pt x="142" y="46"/>
                    <a:pt x="142" y="46"/>
                  </a:cubicBezTo>
                  <a:lnTo>
                    <a:pt x="14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51" name="Freeform 11"/>
            <p:cNvSpPr/>
            <p:nvPr/>
          </p:nvSpPr>
          <p:spPr bwMode="auto">
            <a:xfrm>
              <a:off x="4038600" y="296863"/>
              <a:ext cx="566737" cy="611188"/>
            </a:xfrm>
            <a:custGeom>
              <a:avLst/>
              <a:gdLst>
                <a:gd name="T0" fmla="*/ 139 w 151"/>
                <a:gd name="T1" fmla="*/ 0 h 161"/>
                <a:gd name="T2" fmla="*/ 12 w 151"/>
                <a:gd name="T3" fmla="*/ 0 h 161"/>
                <a:gd name="T4" fmla="*/ 9 w 151"/>
                <a:gd name="T5" fmla="*/ 0 h 161"/>
                <a:gd name="T6" fmla="*/ 55 w 151"/>
                <a:gd name="T7" fmla="*/ 30 h 161"/>
                <a:gd name="T8" fmla="*/ 62 w 151"/>
                <a:gd name="T9" fmla="*/ 147 h 161"/>
                <a:gd name="T10" fmla="*/ 61 w 151"/>
                <a:gd name="T11" fmla="*/ 148 h 161"/>
                <a:gd name="T12" fmla="*/ 75 w 151"/>
                <a:gd name="T13" fmla="*/ 161 h 161"/>
                <a:gd name="T14" fmla="*/ 88 w 151"/>
                <a:gd name="T15" fmla="*/ 148 h 161"/>
                <a:gd name="T16" fmla="*/ 88 w 151"/>
                <a:gd name="T17" fmla="*/ 148 h 161"/>
                <a:gd name="T18" fmla="*/ 88 w 151"/>
                <a:gd name="T19" fmla="*/ 148 h 161"/>
                <a:gd name="T20" fmla="*/ 97 w 151"/>
                <a:gd name="T21" fmla="*/ 30 h 161"/>
                <a:gd name="T22" fmla="*/ 142 w 151"/>
                <a:gd name="T23" fmla="*/ 0 h 161"/>
                <a:gd name="T24" fmla="*/ 139 w 151"/>
                <a:gd name="T2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161">
                  <a:moveTo>
                    <a:pt x="13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0" y="30"/>
                    <a:pt x="55" y="30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2" y="148"/>
                    <a:pt x="61" y="148"/>
                    <a:pt x="61" y="148"/>
                  </a:cubicBezTo>
                  <a:cubicBezTo>
                    <a:pt x="61" y="155"/>
                    <a:pt x="67" y="161"/>
                    <a:pt x="75" y="161"/>
                  </a:cubicBezTo>
                  <a:cubicBezTo>
                    <a:pt x="82" y="161"/>
                    <a:pt x="88" y="155"/>
                    <a:pt x="88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151" y="30"/>
                    <a:pt x="142" y="0"/>
                    <a:pt x="142" y="0"/>
                  </a:cubicBezTo>
                  <a:lnTo>
                    <a:pt x="1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52" name="Group 43"/>
          <p:cNvGrpSpPr/>
          <p:nvPr/>
        </p:nvGrpSpPr>
        <p:grpSpPr>
          <a:xfrm>
            <a:off x="6862402" y="3776756"/>
            <a:ext cx="2486301" cy="1257778"/>
            <a:chOff x="6702745" y="3020812"/>
            <a:chExt cx="2486301" cy="1257778"/>
          </a:xfrm>
        </p:grpSpPr>
        <p:sp>
          <p:nvSpPr>
            <p:cNvPr id="53" name="TextBox 46"/>
            <p:cNvSpPr txBox="1"/>
            <p:nvPr/>
          </p:nvSpPr>
          <p:spPr>
            <a:xfrm>
              <a:off x="6702745" y="3020812"/>
              <a:ext cx="1646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输入你的标题</a:t>
              </a:r>
              <a:endParaRPr lang="id-ID" sz="1600" b="1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4" name="Rectangle 47"/>
            <p:cNvSpPr/>
            <p:nvPr/>
          </p:nvSpPr>
          <p:spPr>
            <a:xfrm>
              <a:off x="6722616" y="3459135"/>
              <a:ext cx="2466430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详细内容</a:t>
              </a:r>
              <a:r>
                <a:rPr lang="en-US" altLang="zh-CN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……</a:t>
              </a: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点击输入本栏的具体文字，简明扼要的说明分项内容，此为概念图解。</a:t>
              </a:r>
              <a:endParaRPr lang="id-ID" sz="1050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55" name="Group 44"/>
          <p:cNvGrpSpPr/>
          <p:nvPr/>
        </p:nvGrpSpPr>
        <p:grpSpPr>
          <a:xfrm>
            <a:off x="3291738" y="5073953"/>
            <a:ext cx="2466430" cy="1251198"/>
            <a:chOff x="3132081" y="4318009"/>
            <a:chExt cx="2466430" cy="1251198"/>
          </a:xfrm>
        </p:grpSpPr>
        <p:sp>
          <p:nvSpPr>
            <p:cNvPr id="56" name="TextBox 48"/>
            <p:cNvSpPr txBox="1"/>
            <p:nvPr/>
          </p:nvSpPr>
          <p:spPr>
            <a:xfrm>
              <a:off x="3889204" y="5230653"/>
              <a:ext cx="1646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输入你的标题</a:t>
              </a:r>
              <a:endParaRPr lang="id-ID" sz="1600" b="1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7" name="Rectangle 49"/>
            <p:cNvSpPr/>
            <p:nvPr/>
          </p:nvSpPr>
          <p:spPr>
            <a:xfrm>
              <a:off x="3132081" y="4318009"/>
              <a:ext cx="2466430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详细内容</a:t>
              </a:r>
              <a:r>
                <a:rPr lang="en-US" altLang="zh-CN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……</a:t>
              </a: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点击输入本栏的具体文字，简明扼要的说明分项内容，此为概念图解。</a:t>
              </a:r>
              <a:endParaRPr lang="id-ID" sz="1050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58" name="Rectangle 50"/>
          <p:cNvSpPr/>
          <p:nvPr/>
        </p:nvSpPr>
        <p:spPr>
          <a:xfrm>
            <a:off x="6882273" y="751176"/>
            <a:ext cx="2466430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5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详细内容</a:t>
            </a:r>
            <a:r>
              <a:rPr lang="en-US" altLang="zh-CN" sz="105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  <a:r>
              <a:rPr lang="zh-CN" altLang="en-US" sz="105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点击输入本栏的具体文字，简明扼要的说明分项内容，此为概念图解。</a:t>
            </a:r>
            <a:endParaRPr lang="id-ID" sz="1050" spc="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59" name="Group 42"/>
          <p:cNvGrpSpPr/>
          <p:nvPr/>
        </p:nvGrpSpPr>
        <p:grpSpPr>
          <a:xfrm>
            <a:off x="3291738" y="1680187"/>
            <a:ext cx="2466430" cy="1251198"/>
            <a:chOff x="3132081" y="924243"/>
            <a:chExt cx="2466430" cy="1251198"/>
          </a:xfrm>
        </p:grpSpPr>
        <p:sp>
          <p:nvSpPr>
            <p:cNvPr id="60" name="TextBox 51"/>
            <p:cNvSpPr txBox="1"/>
            <p:nvPr/>
          </p:nvSpPr>
          <p:spPr>
            <a:xfrm>
              <a:off x="3889204" y="1836887"/>
              <a:ext cx="1646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输入你的标题</a:t>
              </a:r>
              <a:endParaRPr lang="id-ID" sz="1600" b="1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1" name="Rectangle 52"/>
            <p:cNvSpPr/>
            <p:nvPr/>
          </p:nvSpPr>
          <p:spPr>
            <a:xfrm>
              <a:off x="3132081" y="924243"/>
              <a:ext cx="2466430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详细内容</a:t>
              </a:r>
              <a:r>
                <a:rPr lang="en-US" altLang="zh-CN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……</a:t>
              </a: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点击输入本栏的具体文字，简明扼要的说明分项内容，此为概念图解。</a:t>
              </a:r>
              <a:endParaRPr lang="id-ID" sz="1050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3" grpId="0" animBg="1"/>
      <p:bldP spid="44" grpId="0" animBg="1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教学内容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" name="Freeform 1059"/>
          <p:cNvSpPr>
            <a:spLocks noEditPoints="1"/>
          </p:cNvSpPr>
          <p:nvPr/>
        </p:nvSpPr>
        <p:spPr bwMode="auto">
          <a:xfrm>
            <a:off x="5524501" y="3003550"/>
            <a:ext cx="3163888" cy="3098800"/>
          </a:xfrm>
          <a:custGeom>
            <a:avLst/>
            <a:gdLst>
              <a:gd name="T0" fmla="*/ 996 w 1993"/>
              <a:gd name="T1" fmla="*/ 1952 h 1952"/>
              <a:gd name="T2" fmla="*/ 0 w 1993"/>
              <a:gd name="T3" fmla="*/ 1134 h 1952"/>
              <a:gd name="T4" fmla="*/ 446 w 1993"/>
              <a:gd name="T5" fmla="*/ 1134 h 1952"/>
              <a:gd name="T6" fmla="*/ 446 w 1993"/>
              <a:gd name="T7" fmla="*/ 0 h 1952"/>
              <a:gd name="T8" fmla="*/ 1548 w 1993"/>
              <a:gd name="T9" fmla="*/ 0 h 1952"/>
              <a:gd name="T10" fmla="*/ 1548 w 1993"/>
              <a:gd name="T11" fmla="*/ 1134 h 1952"/>
              <a:gd name="T12" fmla="*/ 1993 w 1993"/>
              <a:gd name="T13" fmla="*/ 1134 h 1952"/>
              <a:gd name="T14" fmla="*/ 996 w 1993"/>
              <a:gd name="T15" fmla="*/ 1952 h 1952"/>
              <a:gd name="T16" fmla="*/ 224 w 1993"/>
              <a:gd name="T17" fmla="*/ 1214 h 1952"/>
              <a:gd name="T18" fmla="*/ 996 w 1993"/>
              <a:gd name="T19" fmla="*/ 1848 h 1952"/>
              <a:gd name="T20" fmla="*/ 1770 w 1993"/>
              <a:gd name="T21" fmla="*/ 1214 h 1952"/>
              <a:gd name="T22" fmla="*/ 1468 w 1993"/>
              <a:gd name="T23" fmla="*/ 1214 h 1952"/>
              <a:gd name="T24" fmla="*/ 1468 w 1993"/>
              <a:gd name="T25" fmla="*/ 80 h 1952"/>
              <a:gd name="T26" fmla="*/ 526 w 1993"/>
              <a:gd name="T27" fmla="*/ 80 h 1952"/>
              <a:gd name="T28" fmla="*/ 526 w 1993"/>
              <a:gd name="T29" fmla="*/ 1214 h 1952"/>
              <a:gd name="T30" fmla="*/ 224 w 1993"/>
              <a:gd name="T31" fmla="*/ 1214 h 1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93" h="1952">
                <a:moveTo>
                  <a:pt x="996" y="1952"/>
                </a:moveTo>
                <a:lnTo>
                  <a:pt x="0" y="1134"/>
                </a:lnTo>
                <a:lnTo>
                  <a:pt x="446" y="1134"/>
                </a:lnTo>
                <a:lnTo>
                  <a:pt x="446" y="0"/>
                </a:lnTo>
                <a:lnTo>
                  <a:pt x="1548" y="0"/>
                </a:lnTo>
                <a:lnTo>
                  <a:pt x="1548" y="1134"/>
                </a:lnTo>
                <a:lnTo>
                  <a:pt x="1993" y="1134"/>
                </a:lnTo>
                <a:lnTo>
                  <a:pt x="996" y="1952"/>
                </a:lnTo>
                <a:close/>
                <a:moveTo>
                  <a:pt x="224" y="1214"/>
                </a:moveTo>
                <a:lnTo>
                  <a:pt x="996" y="1848"/>
                </a:lnTo>
                <a:lnTo>
                  <a:pt x="1770" y="1214"/>
                </a:lnTo>
                <a:lnTo>
                  <a:pt x="1468" y="1214"/>
                </a:lnTo>
                <a:lnTo>
                  <a:pt x="1468" y="80"/>
                </a:lnTo>
                <a:lnTo>
                  <a:pt x="526" y="80"/>
                </a:lnTo>
                <a:lnTo>
                  <a:pt x="526" y="1214"/>
                </a:lnTo>
                <a:lnTo>
                  <a:pt x="224" y="12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6" name="组合 5"/>
          <p:cNvGrpSpPr/>
          <p:nvPr/>
        </p:nvGrpSpPr>
        <p:grpSpPr>
          <a:xfrm>
            <a:off x="7639051" y="3679825"/>
            <a:ext cx="603250" cy="603250"/>
            <a:chOff x="7581901" y="3851275"/>
            <a:chExt cx="603250" cy="603250"/>
          </a:xfrm>
        </p:grpSpPr>
        <p:sp>
          <p:nvSpPr>
            <p:cNvPr id="7" name="Oval 1062"/>
            <p:cNvSpPr>
              <a:spLocks noChangeArrowheads="1"/>
            </p:cNvSpPr>
            <p:nvPr/>
          </p:nvSpPr>
          <p:spPr bwMode="auto">
            <a:xfrm>
              <a:off x="7594601" y="3863975"/>
              <a:ext cx="577850" cy="5778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pc="-30"/>
            </a:p>
          </p:txBody>
        </p:sp>
        <p:sp>
          <p:nvSpPr>
            <p:cNvPr id="8" name="Freeform 1063"/>
            <p:cNvSpPr>
              <a:spLocks noEditPoints="1"/>
            </p:cNvSpPr>
            <p:nvPr/>
          </p:nvSpPr>
          <p:spPr bwMode="auto">
            <a:xfrm>
              <a:off x="7581901" y="3851275"/>
              <a:ext cx="603250" cy="603250"/>
            </a:xfrm>
            <a:custGeom>
              <a:avLst/>
              <a:gdLst>
                <a:gd name="T0" fmla="*/ 95 w 190"/>
                <a:gd name="T1" fmla="*/ 190 h 190"/>
                <a:gd name="T2" fmla="*/ 0 w 190"/>
                <a:gd name="T3" fmla="*/ 95 h 190"/>
                <a:gd name="T4" fmla="*/ 95 w 190"/>
                <a:gd name="T5" fmla="*/ 0 h 190"/>
                <a:gd name="T6" fmla="*/ 190 w 190"/>
                <a:gd name="T7" fmla="*/ 95 h 190"/>
                <a:gd name="T8" fmla="*/ 95 w 190"/>
                <a:gd name="T9" fmla="*/ 190 h 190"/>
                <a:gd name="T10" fmla="*/ 95 w 190"/>
                <a:gd name="T11" fmla="*/ 8 h 190"/>
                <a:gd name="T12" fmla="*/ 8 w 190"/>
                <a:gd name="T13" fmla="*/ 95 h 190"/>
                <a:gd name="T14" fmla="*/ 95 w 190"/>
                <a:gd name="T15" fmla="*/ 182 h 190"/>
                <a:gd name="T16" fmla="*/ 182 w 190"/>
                <a:gd name="T17" fmla="*/ 95 h 190"/>
                <a:gd name="T18" fmla="*/ 95 w 190"/>
                <a:gd name="T19" fmla="*/ 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190">
                  <a:moveTo>
                    <a:pt x="95" y="190"/>
                  </a:moveTo>
                  <a:cubicBezTo>
                    <a:pt x="43" y="190"/>
                    <a:pt x="0" y="147"/>
                    <a:pt x="0" y="95"/>
                  </a:cubicBezTo>
                  <a:cubicBezTo>
                    <a:pt x="0" y="43"/>
                    <a:pt x="43" y="0"/>
                    <a:pt x="95" y="0"/>
                  </a:cubicBezTo>
                  <a:cubicBezTo>
                    <a:pt x="147" y="0"/>
                    <a:pt x="190" y="43"/>
                    <a:pt x="190" y="95"/>
                  </a:cubicBezTo>
                  <a:cubicBezTo>
                    <a:pt x="190" y="147"/>
                    <a:pt x="147" y="190"/>
                    <a:pt x="95" y="190"/>
                  </a:cubicBezTo>
                  <a:close/>
                  <a:moveTo>
                    <a:pt x="95" y="8"/>
                  </a:moveTo>
                  <a:cubicBezTo>
                    <a:pt x="47" y="8"/>
                    <a:pt x="8" y="47"/>
                    <a:pt x="8" y="95"/>
                  </a:cubicBezTo>
                  <a:cubicBezTo>
                    <a:pt x="8" y="143"/>
                    <a:pt x="47" y="182"/>
                    <a:pt x="95" y="182"/>
                  </a:cubicBezTo>
                  <a:cubicBezTo>
                    <a:pt x="143" y="182"/>
                    <a:pt x="182" y="143"/>
                    <a:pt x="182" y="95"/>
                  </a:cubicBezTo>
                  <a:cubicBezTo>
                    <a:pt x="182" y="47"/>
                    <a:pt x="143" y="8"/>
                    <a:pt x="95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pc="-30"/>
            </a:p>
          </p:txBody>
        </p:sp>
        <p:sp>
          <p:nvSpPr>
            <p:cNvPr id="9" name="Freeform 1064"/>
            <p:cNvSpPr>
              <a:spLocks noEditPoints="1"/>
            </p:cNvSpPr>
            <p:nvPr/>
          </p:nvSpPr>
          <p:spPr bwMode="auto">
            <a:xfrm>
              <a:off x="7762876" y="3987801"/>
              <a:ext cx="254000" cy="320675"/>
            </a:xfrm>
            <a:custGeom>
              <a:avLst/>
              <a:gdLst>
                <a:gd name="T0" fmla="*/ 142 w 160"/>
                <a:gd name="T1" fmla="*/ 18 h 202"/>
                <a:gd name="T2" fmla="*/ 142 w 160"/>
                <a:gd name="T3" fmla="*/ 0 h 202"/>
                <a:gd name="T4" fmla="*/ 0 w 160"/>
                <a:gd name="T5" fmla="*/ 0 h 202"/>
                <a:gd name="T6" fmla="*/ 0 w 160"/>
                <a:gd name="T7" fmla="*/ 184 h 202"/>
                <a:gd name="T8" fmla="*/ 18 w 160"/>
                <a:gd name="T9" fmla="*/ 184 h 202"/>
                <a:gd name="T10" fmla="*/ 18 w 160"/>
                <a:gd name="T11" fmla="*/ 202 h 202"/>
                <a:gd name="T12" fmla="*/ 160 w 160"/>
                <a:gd name="T13" fmla="*/ 202 h 202"/>
                <a:gd name="T14" fmla="*/ 160 w 160"/>
                <a:gd name="T15" fmla="*/ 18 h 202"/>
                <a:gd name="T16" fmla="*/ 142 w 160"/>
                <a:gd name="T17" fmla="*/ 18 h 202"/>
                <a:gd name="T18" fmla="*/ 10 w 160"/>
                <a:gd name="T19" fmla="*/ 174 h 202"/>
                <a:gd name="T20" fmla="*/ 10 w 160"/>
                <a:gd name="T21" fmla="*/ 10 h 202"/>
                <a:gd name="T22" fmla="*/ 134 w 160"/>
                <a:gd name="T23" fmla="*/ 10 h 202"/>
                <a:gd name="T24" fmla="*/ 134 w 160"/>
                <a:gd name="T25" fmla="*/ 132 h 202"/>
                <a:gd name="T26" fmla="*/ 90 w 160"/>
                <a:gd name="T27" fmla="*/ 132 h 202"/>
                <a:gd name="T28" fmla="*/ 90 w 160"/>
                <a:gd name="T29" fmla="*/ 174 h 202"/>
                <a:gd name="T30" fmla="*/ 10 w 160"/>
                <a:gd name="T31" fmla="*/ 174 h 202"/>
                <a:gd name="T32" fmla="*/ 150 w 160"/>
                <a:gd name="T33" fmla="*/ 192 h 202"/>
                <a:gd name="T34" fmla="*/ 28 w 160"/>
                <a:gd name="T35" fmla="*/ 192 h 202"/>
                <a:gd name="T36" fmla="*/ 28 w 160"/>
                <a:gd name="T37" fmla="*/ 184 h 202"/>
                <a:gd name="T38" fmla="*/ 96 w 160"/>
                <a:gd name="T39" fmla="*/ 184 h 202"/>
                <a:gd name="T40" fmla="*/ 142 w 160"/>
                <a:gd name="T41" fmla="*/ 138 h 202"/>
                <a:gd name="T42" fmla="*/ 142 w 160"/>
                <a:gd name="T43" fmla="*/ 28 h 202"/>
                <a:gd name="T44" fmla="*/ 150 w 160"/>
                <a:gd name="T45" fmla="*/ 28 h 202"/>
                <a:gd name="T46" fmla="*/ 150 w 160"/>
                <a:gd name="T47" fmla="*/ 192 h 202"/>
                <a:gd name="T48" fmla="*/ 116 w 160"/>
                <a:gd name="T49" fmla="*/ 34 h 202"/>
                <a:gd name="T50" fmla="*/ 28 w 160"/>
                <a:gd name="T51" fmla="*/ 34 h 202"/>
                <a:gd name="T52" fmla="*/ 28 w 160"/>
                <a:gd name="T53" fmla="*/ 46 h 202"/>
                <a:gd name="T54" fmla="*/ 116 w 160"/>
                <a:gd name="T55" fmla="*/ 46 h 202"/>
                <a:gd name="T56" fmla="*/ 116 w 160"/>
                <a:gd name="T57" fmla="*/ 34 h 202"/>
                <a:gd name="T58" fmla="*/ 116 w 160"/>
                <a:gd name="T59" fmla="*/ 58 h 202"/>
                <a:gd name="T60" fmla="*/ 28 w 160"/>
                <a:gd name="T61" fmla="*/ 58 h 202"/>
                <a:gd name="T62" fmla="*/ 28 w 160"/>
                <a:gd name="T63" fmla="*/ 70 h 202"/>
                <a:gd name="T64" fmla="*/ 116 w 160"/>
                <a:gd name="T65" fmla="*/ 70 h 202"/>
                <a:gd name="T66" fmla="*/ 116 w 160"/>
                <a:gd name="T67" fmla="*/ 58 h 202"/>
                <a:gd name="T68" fmla="*/ 116 w 160"/>
                <a:gd name="T69" fmla="*/ 84 h 202"/>
                <a:gd name="T70" fmla="*/ 28 w 160"/>
                <a:gd name="T71" fmla="*/ 84 h 202"/>
                <a:gd name="T72" fmla="*/ 28 w 160"/>
                <a:gd name="T73" fmla="*/ 96 h 202"/>
                <a:gd name="T74" fmla="*/ 116 w 160"/>
                <a:gd name="T75" fmla="*/ 96 h 202"/>
                <a:gd name="T76" fmla="*/ 116 w 160"/>
                <a:gd name="T77" fmla="*/ 84 h 202"/>
                <a:gd name="T78" fmla="*/ 28 w 160"/>
                <a:gd name="T79" fmla="*/ 120 h 202"/>
                <a:gd name="T80" fmla="*/ 72 w 160"/>
                <a:gd name="T81" fmla="*/ 120 h 202"/>
                <a:gd name="T82" fmla="*/ 72 w 160"/>
                <a:gd name="T83" fmla="*/ 108 h 202"/>
                <a:gd name="T84" fmla="*/ 28 w 160"/>
                <a:gd name="T85" fmla="*/ 108 h 202"/>
                <a:gd name="T86" fmla="*/ 28 w 160"/>
                <a:gd name="T87" fmla="*/ 12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0" h="202">
                  <a:moveTo>
                    <a:pt x="142" y="1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18" y="184"/>
                  </a:lnTo>
                  <a:lnTo>
                    <a:pt x="18" y="202"/>
                  </a:lnTo>
                  <a:lnTo>
                    <a:pt x="160" y="202"/>
                  </a:lnTo>
                  <a:lnTo>
                    <a:pt x="160" y="18"/>
                  </a:lnTo>
                  <a:lnTo>
                    <a:pt x="142" y="18"/>
                  </a:lnTo>
                  <a:close/>
                  <a:moveTo>
                    <a:pt x="10" y="174"/>
                  </a:moveTo>
                  <a:lnTo>
                    <a:pt x="10" y="10"/>
                  </a:lnTo>
                  <a:lnTo>
                    <a:pt x="134" y="10"/>
                  </a:lnTo>
                  <a:lnTo>
                    <a:pt x="134" y="132"/>
                  </a:lnTo>
                  <a:lnTo>
                    <a:pt x="90" y="132"/>
                  </a:lnTo>
                  <a:lnTo>
                    <a:pt x="90" y="174"/>
                  </a:lnTo>
                  <a:lnTo>
                    <a:pt x="10" y="174"/>
                  </a:lnTo>
                  <a:close/>
                  <a:moveTo>
                    <a:pt x="150" y="192"/>
                  </a:moveTo>
                  <a:lnTo>
                    <a:pt x="28" y="192"/>
                  </a:lnTo>
                  <a:lnTo>
                    <a:pt x="28" y="184"/>
                  </a:lnTo>
                  <a:lnTo>
                    <a:pt x="96" y="184"/>
                  </a:lnTo>
                  <a:lnTo>
                    <a:pt x="142" y="138"/>
                  </a:lnTo>
                  <a:lnTo>
                    <a:pt x="142" y="28"/>
                  </a:lnTo>
                  <a:lnTo>
                    <a:pt x="150" y="28"/>
                  </a:lnTo>
                  <a:lnTo>
                    <a:pt x="150" y="192"/>
                  </a:lnTo>
                  <a:close/>
                  <a:moveTo>
                    <a:pt x="116" y="34"/>
                  </a:moveTo>
                  <a:lnTo>
                    <a:pt x="28" y="34"/>
                  </a:lnTo>
                  <a:lnTo>
                    <a:pt x="28" y="46"/>
                  </a:lnTo>
                  <a:lnTo>
                    <a:pt x="116" y="46"/>
                  </a:lnTo>
                  <a:lnTo>
                    <a:pt x="116" y="34"/>
                  </a:lnTo>
                  <a:close/>
                  <a:moveTo>
                    <a:pt x="116" y="58"/>
                  </a:moveTo>
                  <a:lnTo>
                    <a:pt x="28" y="58"/>
                  </a:lnTo>
                  <a:lnTo>
                    <a:pt x="28" y="70"/>
                  </a:lnTo>
                  <a:lnTo>
                    <a:pt x="116" y="70"/>
                  </a:lnTo>
                  <a:lnTo>
                    <a:pt x="116" y="58"/>
                  </a:lnTo>
                  <a:close/>
                  <a:moveTo>
                    <a:pt x="116" y="84"/>
                  </a:moveTo>
                  <a:lnTo>
                    <a:pt x="28" y="84"/>
                  </a:lnTo>
                  <a:lnTo>
                    <a:pt x="28" y="96"/>
                  </a:lnTo>
                  <a:lnTo>
                    <a:pt x="116" y="96"/>
                  </a:lnTo>
                  <a:lnTo>
                    <a:pt x="116" y="84"/>
                  </a:lnTo>
                  <a:close/>
                  <a:moveTo>
                    <a:pt x="28" y="120"/>
                  </a:moveTo>
                  <a:lnTo>
                    <a:pt x="72" y="120"/>
                  </a:lnTo>
                  <a:lnTo>
                    <a:pt x="72" y="108"/>
                  </a:lnTo>
                  <a:lnTo>
                    <a:pt x="28" y="108"/>
                  </a:lnTo>
                  <a:lnTo>
                    <a:pt x="28" y="1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pc="-30"/>
            </a:p>
          </p:txBody>
        </p:sp>
      </p:grpSp>
      <p:sp>
        <p:nvSpPr>
          <p:cNvPr id="10" name="Freeform 1065"/>
          <p:cNvSpPr/>
          <p:nvPr/>
        </p:nvSpPr>
        <p:spPr bwMode="auto">
          <a:xfrm>
            <a:off x="1582739" y="3175000"/>
            <a:ext cx="1831975" cy="1504950"/>
          </a:xfrm>
          <a:custGeom>
            <a:avLst/>
            <a:gdLst>
              <a:gd name="T0" fmla="*/ 1154 w 1154"/>
              <a:gd name="T1" fmla="*/ 0 h 948"/>
              <a:gd name="T2" fmla="*/ 0 w 1154"/>
              <a:gd name="T3" fmla="*/ 948 h 948"/>
              <a:gd name="T4" fmla="*/ 0 w 1154"/>
              <a:gd name="T5" fmla="*/ 844 h 948"/>
              <a:gd name="T6" fmla="*/ 1028 w 1154"/>
              <a:gd name="T7" fmla="*/ 0 h 948"/>
              <a:gd name="T8" fmla="*/ 1154 w 1154"/>
              <a:gd name="T9" fmla="*/ 0 h 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4" h="948">
                <a:moveTo>
                  <a:pt x="1154" y="0"/>
                </a:moveTo>
                <a:lnTo>
                  <a:pt x="0" y="948"/>
                </a:lnTo>
                <a:lnTo>
                  <a:pt x="0" y="844"/>
                </a:lnTo>
                <a:lnTo>
                  <a:pt x="1028" y="0"/>
                </a:lnTo>
                <a:lnTo>
                  <a:pt x="115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1066"/>
          <p:cNvSpPr/>
          <p:nvPr/>
        </p:nvSpPr>
        <p:spPr bwMode="auto">
          <a:xfrm>
            <a:off x="8891589" y="2968625"/>
            <a:ext cx="1831975" cy="1504950"/>
          </a:xfrm>
          <a:custGeom>
            <a:avLst/>
            <a:gdLst>
              <a:gd name="T0" fmla="*/ 0 w 1154"/>
              <a:gd name="T1" fmla="*/ 948 h 948"/>
              <a:gd name="T2" fmla="*/ 1154 w 1154"/>
              <a:gd name="T3" fmla="*/ 0 h 948"/>
              <a:gd name="T4" fmla="*/ 1154 w 1154"/>
              <a:gd name="T5" fmla="*/ 104 h 948"/>
              <a:gd name="T6" fmla="*/ 126 w 1154"/>
              <a:gd name="T7" fmla="*/ 948 h 948"/>
              <a:gd name="T8" fmla="*/ 0 w 1154"/>
              <a:gd name="T9" fmla="*/ 948 h 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4" h="948">
                <a:moveTo>
                  <a:pt x="0" y="948"/>
                </a:moveTo>
                <a:lnTo>
                  <a:pt x="1154" y="0"/>
                </a:lnTo>
                <a:lnTo>
                  <a:pt x="1154" y="104"/>
                </a:lnTo>
                <a:lnTo>
                  <a:pt x="126" y="948"/>
                </a:lnTo>
                <a:lnTo>
                  <a:pt x="0" y="9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1067"/>
          <p:cNvSpPr>
            <a:spLocks noEditPoints="1"/>
          </p:cNvSpPr>
          <p:nvPr/>
        </p:nvSpPr>
        <p:spPr bwMode="auto">
          <a:xfrm>
            <a:off x="3617913" y="1546225"/>
            <a:ext cx="3163888" cy="3098800"/>
          </a:xfrm>
          <a:custGeom>
            <a:avLst/>
            <a:gdLst>
              <a:gd name="T0" fmla="*/ 1547 w 1993"/>
              <a:gd name="T1" fmla="*/ 1952 h 1952"/>
              <a:gd name="T2" fmla="*/ 445 w 1993"/>
              <a:gd name="T3" fmla="*/ 1952 h 1952"/>
              <a:gd name="T4" fmla="*/ 445 w 1993"/>
              <a:gd name="T5" fmla="*/ 818 h 1952"/>
              <a:gd name="T6" fmla="*/ 0 w 1993"/>
              <a:gd name="T7" fmla="*/ 818 h 1952"/>
              <a:gd name="T8" fmla="*/ 997 w 1993"/>
              <a:gd name="T9" fmla="*/ 0 h 1952"/>
              <a:gd name="T10" fmla="*/ 1993 w 1993"/>
              <a:gd name="T11" fmla="*/ 818 h 1952"/>
              <a:gd name="T12" fmla="*/ 1547 w 1993"/>
              <a:gd name="T13" fmla="*/ 818 h 1952"/>
              <a:gd name="T14" fmla="*/ 1547 w 1993"/>
              <a:gd name="T15" fmla="*/ 1952 h 1952"/>
              <a:gd name="T16" fmla="*/ 525 w 1993"/>
              <a:gd name="T17" fmla="*/ 1872 h 1952"/>
              <a:gd name="T18" fmla="*/ 1467 w 1993"/>
              <a:gd name="T19" fmla="*/ 1872 h 1952"/>
              <a:gd name="T20" fmla="*/ 1467 w 1993"/>
              <a:gd name="T21" fmla="*/ 738 h 1952"/>
              <a:gd name="T22" fmla="*/ 1769 w 1993"/>
              <a:gd name="T23" fmla="*/ 738 h 1952"/>
              <a:gd name="T24" fmla="*/ 997 w 1993"/>
              <a:gd name="T25" fmla="*/ 104 h 1952"/>
              <a:gd name="T26" fmla="*/ 223 w 1993"/>
              <a:gd name="T27" fmla="*/ 738 h 1952"/>
              <a:gd name="T28" fmla="*/ 525 w 1993"/>
              <a:gd name="T29" fmla="*/ 738 h 1952"/>
              <a:gd name="T30" fmla="*/ 525 w 1993"/>
              <a:gd name="T31" fmla="*/ 1872 h 1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93" h="1952">
                <a:moveTo>
                  <a:pt x="1547" y="1952"/>
                </a:moveTo>
                <a:lnTo>
                  <a:pt x="445" y="1952"/>
                </a:lnTo>
                <a:lnTo>
                  <a:pt x="445" y="818"/>
                </a:lnTo>
                <a:lnTo>
                  <a:pt x="0" y="818"/>
                </a:lnTo>
                <a:lnTo>
                  <a:pt x="997" y="0"/>
                </a:lnTo>
                <a:lnTo>
                  <a:pt x="1993" y="818"/>
                </a:lnTo>
                <a:lnTo>
                  <a:pt x="1547" y="818"/>
                </a:lnTo>
                <a:lnTo>
                  <a:pt x="1547" y="1952"/>
                </a:lnTo>
                <a:close/>
                <a:moveTo>
                  <a:pt x="525" y="1872"/>
                </a:moveTo>
                <a:lnTo>
                  <a:pt x="1467" y="1872"/>
                </a:lnTo>
                <a:lnTo>
                  <a:pt x="1467" y="738"/>
                </a:lnTo>
                <a:lnTo>
                  <a:pt x="1769" y="738"/>
                </a:lnTo>
                <a:lnTo>
                  <a:pt x="997" y="104"/>
                </a:lnTo>
                <a:lnTo>
                  <a:pt x="223" y="738"/>
                </a:lnTo>
                <a:lnTo>
                  <a:pt x="525" y="738"/>
                </a:lnTo>
                <a:lnTo>
                  <a:pt x="525" y="1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pc="-30"/>
          </a:p>
        </p:txBody>
      </p:sp>
      <p:grpSp>
        <p:nvGrpSpPr>
          <p:cNvPr id="13" name="组合 12"/>
          <p:cNvGrpSpPr/>
          <p:nvPr/>
        </p:nvGrpSpPr>
        <p:grpSpPr>
          <a:xfrm>
            <a:off x="4089402" y="3378200"/>
            <a:ext cx="600075" cy="603250"/>
            <a:chOff x="4032252" y="3549650"/>
            <a:chExt cx="600075" cy="603250"/>
          </a:xfrm>
        </p:grpSpPr>
        <p:sp>
          <p:nvSpPr>
            <p:cNvPr id="14" name="Oval 1068"/>
            <p:cNvSpPr>
              <a:spLocks noChangeArrowheads="1"/>
            </p:cNvSpPr>
            <p:nvPr/>
          </p:nvSpPr>
          <p:spPr bwMode="auto">
            <a:xfrm>
              <a:off x="4044952" y="3562350"/>
              <a:ext cx="574675" cy="5778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pc="-30"/>
            </a:p>
          </p:txBody>
        </p:sp>
        <p:sp>
          <p:nvSpPr>
            <p:cNvPr id="15" name="Freeform 1069"/>
            <p:cNvSpPr>
              <a:spLocks noEditPoints="1"/>
            </p:cNvSpPr>
            <p:nvPr/>
          </p:nvSpPr>
          <p:spPr bwMode="auto">
            <a:xfrm>
              <a:off x="4032252" y="3549650"/>
              <a:ext cx="600075" cy="603250"/>
            </a:xfrm>
            <a:custGeom>
              <a:avLst/>
              <a:gdLst>
                <a:gd name="T0" fmla="*/ 94 w 189"/>
                <a:gd name="T1" fmla="*/ 190 h 190"/>
                <a:gd name="T2" fmla="*/ 0 w 189"/>
                <a:gd name="T3" fmla="*/ 95 h 190"/>
                <a:gd name="T4" fmla="*/ 94 w 189"/>
                <a:gd name="T5" fmla="*/ 0 h 190"/>
                <a:gd name="T6" fmla="*/ 189 w 189"/>
                <a:gd name="T7" fmla="*/ 95 h 190"/>
                <a:gd name="T8" fmla="*/ 94 w 189"/>
                <a:gd name="T9" fmla="*/ 190 h 190"/>
                <a:gd name="T10" fmla="*/ 94 w 189"/>
                <a:gd name="T11" fmla="*/ 8 h 190"/>
                <a:gd name="T12" fmla="*/ 8 w 189"/>
                <a:gd name="T13" fmla="*/ 95 h 190"/>
                <a:gd name="T14" fmla="*/ 94 w 189"/>
                <a:gd name="T15" fmla="*/ 182 h 190"/>
                <a:gd name="T16" fmla="*/ 181 w 189"/>
                <a:gd name="T17" fmla="*/ 95 h 190"/>
                <a:gd name="T18" fmla="*/ 94 w 189"/>
                <a:gd name="T19" fmla="*/ 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190">
                  <a:moveTo>
                    <a:pt x="94" y="190"/>
                  </a:moveTo>
                  <a:cubicBezTo>
                    <a:pt x="42" y="190"/>
                    <a:pt x="0" y="147"/>
                    <a:pt x="0" y="95"/>
                  </a:cubicBezTo>
                  <a:cubicBezTo>
                    <a:pt x="0" y="43"/>
                    <a:pt x="42" y="0"/>
                    <a:pt x="94" y="0"/>
                  </a:cubicBezTo>
                  <a:cubicBezTo>
                    <a:pt x="147" y="0"/>
                    <a:pt x="189" y="43"/>
                    <a:pt x="189" y="95"/>
                  </a:cubicBezTo>
                  <a:cubicBezTo>
                    <a:pt x="189" y="147"/>
                    <a:pt x="147" y="190"/>
                    <a:pt x="94" y="190"/>
                  </a:cubicBezTo>
                  <a:close/>
                  <a:moveTo>
                    <a:pt x="94" y="8"/>
                  </a:moveTo>
                  <a:cubicBezTo>
                    <a:pt x="47" y="8"/>
                    <a:pt x="8" y="47"/>
                    <a:pt x="8" y="95"/>
                  </a:cubicBezTo>
                  <a:cubicBezTo>
                    <a:pt x="8" y="143"/>
                    <a:pt x="47" y="182"/>
                    <a:pt x="94" y="182"/>
                  </a:cubicBezTo>
                  <a:cubicBezTo>
                    <a:pt x="142" y="182"/>
                    <a:pt x="181" y="143"/>
                    <a:pt x="181" y="95"/>
                  </a:cubicBezTo>
                  <a:cubicBezTo>
                    <a:pt x="181" y="47"/>
                    <a:pt x="142" y="8"/>
                    <a:pt x="94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pc="-30"/>
            </a:p>
          </p:txBody>
        </p:sp>
        <p:sp>
          <p:nvSpPr>
            <p:cNvPr id="16" name="Freeform 1070"/>
            <p:cNvSpPr>
              <a:spLocks noEditPoints="1"/>
            </p:cNvSpPr>
            <p:nvPr/>
          </p:nvSpPr>
          <p:spPr bwMode="auto">
            <a:xfrm>
              <a:off x="4203701" y="3676650"/>
              <a:ext cx="254000" cy="368300"/>
            </a:xfrm>
            <a:custGeom>
              <a:avLst/>
              <a:gdLst>
                <a:gd name="T0" fmla="*/ 22 w 80"/>
                <a:gd name="T1" fmla="*/ 90 h 116"/>
                <a:gd name="T2" fmla="*/ 23 w 80"/>
                <a:gd name="T3" fmla="*/ 95 h 116"/>
                <a:gd name="T4" fmla="*/ 40 w 80"/>
                <a:gd name="T5" fmla="*/ 99 h 116"/>
                <a:gd name="T6" fmla="*/ 58 w 80"/>
                <a:gd name="T7" fmla="*/ 96 h 116"/>
                <a:gd name="T8" fmla="*/ 59 w 80"/>
                <a:gd name="T9" fmla="*/ 90 h 116"/>
                <a:gd name="T10" fmla="*/ 40 w 80"/>
                <a:gd name="T11" fmla="*/ 93 h 116"/>
                <a:gd name="T12" fmla="*/ 22 w 80"/>
                <a:gd name="T13" fmla="*/ 90 h 116"/>
                <a:gd name="T14" fmla="*/ 40 w 80"/>
                <a:gd name="T15" fmla="*/ 17 h 116"/>
                <a:gd name="T16" fmla="*/ 43 w 80"/>
                <a:gd name="T17" fmla="*/ 14 h 116"/>
                <a:gd name="T18" fmla="*/ 40 w 80"/>
                <a:gd name="T19" fmla="*/ 12 h 116"/>
                <a:gd name="T20" fmla="*/ 13 w 80"/>
                <a:gd name="T21" fmla="*/ 40 h 116"/>
                <a:gd name="T22" fmla="*/ 15 w 80"/>
                <a:gd name="T23" fmla="*/ 42 h 116"/>
                <a:gd name="T24" fmla="*/ 17 w 80"/>
                <a:gd name="T25" fmla="*/ 40 h 116"/>
                <a:gd name="T26" fmla="*/ 40 w 80"/>
                <a:gd name="T27" fmla="*/ 17 h 116"/>
                <a:gd name="T28" fmla="*/ 23 w 80"/>
                <a:gd name="T29" fmla="*/ 101 h 116"/>
                <a:gd name="T30" fmla="*/ 24 w 80"/>
                <a:gd name="T31" fmla="*/ 107 h 116"/>
                <a:gd name="T32" fmla="*/ 30 w 80"/>
                <a:gd name="T33" fmla="*/ 110 h 116"/>
                <a:gd name="T34" fmla="*/ 30 w 80"/>
                <a:gd name="T35" fmla="*/ 114 h 116"/>
                <a:gd name="T36" fmla="*/ 40 w 80"/>
                <a:gd name="T37" fmla="*/ 116 h 116"/>
                <a:gd name="T38" fmla="*/ 51 w 80"/>
                <a:gd name="T39" fmla="*/ 114 h 116"/>
                <a:gd name="T40" fmla="*/ 51 w 80"/>
                <a:gd name="T41" fmla="*/ 110 h 116"/>
                <a:gd name="T42" fmla="*/ 56 w 80"/>
                <a:gd name="T43" fmla="*/ 107 h 116"/>
                <a:gd name="T44" fmla="*/ 57 w 80"/>
                <a:gd name="T45" fmla="*/ 101 h 116"/>
                <a:gd name="T46" fmla="*/ 40 w 80"/>
                <a:gd name="T47" fmla="*/ 104 h 116"/>
                <a:gd name="T48" fmla="*/ 23 w 80"/>
                <a:gd name="T49" fmla="*/ 101 h 116"/>
                <a:gd name="T50" fmla="*/ 49 w 80"/>
                <a:gd name="T51" fmla="*/ 55 h 116"/>
                <a:gd name="T52" fmla="*/ 40 w 80"/>
                <a:gd name="T53" fmla="*/ 39 h 116"/>
                <a:gd name="T54" fmla="*/ 31 w 80"/>
                <a:gd name="T55" fmla="*/ 55 h 116"/>
                <a:gd name="T56" fmla="*/ 28 w 80"/>
                <a:gd name="T57" fmla="*/ 47 h 116"/>
                <a:gd name="T58" fmla="*/ 22 w 80"/>
                <a:gd name="T59" fmla="*/ 50 h 116"/>
                <a:gd name="T60" fmla="*/ 31 w 80"/>
                <a:gd name="T61" fmla="*/ 69 h 116"/>
                <a:gd name="T62" fmla="*/ 40 w 80"/>
                <a:gd name="T63" fmla="*/ 52 h 116"/>
                <a:gd name="T64" fmla="*/ 50 w 80"/>
                <a:gd name="T65" fmla="*/ 69 h 116"/>
                <a:gd name="T66" fmla="*/ 59 w 80"/>
                <a:gd name="T67" fmla="*/ 50 h 116"/>
                <a:gd name="T68" fmla="*/ 53 w 80"/>
                <a:gd name="T69" fmla="*/ 47 h 116"/>
                <a:gd name="T70" fmla="*/ 49 w 80"/>
                <a:gd name="T71" fmla="*/ 55 h 116"/>
                <a:gd name="T72" fmla="*/ 40 w 80"/>
                <a:gd name="T73" fmla="*/ 0 h 116"/>
                <a:gd name="T74" fmla="*/ 0 w 80"/>
                <a:gd name="T75" fmla="*/ 40 h 116"/>
                <a:gd name="T76" fmla="*/ 20 w 80"/>
                <a:gd name="T77" fmla="*/ 74 h 116"/>
                <a:gd name="T78" fmla="*/ 21 w 80"/>
                <a:gd name="T79" fmla="*/ 84 h 116"/>
                <a:gd name="T80" fmla="*/ 40 w 80"/>
                <a:gd name="T81" fmla="*/ 88 h 116"/>
                <a:gd name="T82" fmla="*/ 60 w 80"/>
                <a:gd name="T83" fmla="*/ 84 h 116"/>
                <a:gd name="T84" fmla="*/ 61 w 80"/>
                <a:gd name="T85" fmla="*/ 74 h 116"/>
                <a:gd name="T86" fmla="*/ 80 w 80"/>
                <a:gd name="T87" fmla="*/ 40 h 116"/>
                <a:gd name="T88" fmla="*/ 40 w 80"/>
                <a:gd name="T89" fmla="*/ 0 h 116"/>
                <a:gd name="T90" fmla="*/ 55 w 80"/>
                <a:gd name="T91" fmla="*/ 70 h 116"/>
                <a:gd name="T92" fmla="*/ 54 w 80"/>
                <a:gd name="T93" fmla="*/ 79 h 116"/>
                <a:gd name="T94" fmla="*/ 40 w 80"/>
                <a:gd name="T95" fmla="*/ 81 h 116"/>
                <a:gd name="T96" fmla="*/ 27 w 80"/>
                <a:gd name="T97" fmla="*/ 79 h 116"/>
                <a:gd name="T98" fmla="*/ 26 w 80"/>
                <a:gd name="T99" fmla="*/ 70 h 116"/>
                <a:gd name="T100" fmla="*/ 7 w 80"/>
                <a:gd name="T101" fmla="*/ 40 h 116"/>
                <a:gd name="T102" fmla="*/ 40 w 80"/>
                <a:gd name="T103" fmla="*/ 7 h 116"/>
                <a:gd name="T104" fmla="*/ 73 w 80"/>
                <a:gd name="T105" fmla="*/ 40 h 116"/>
                <a:gd name="T106" fmla="*/ 55 w 80"/>
                <a:gd name="T107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" h="116">
                  <a:moveTo>
                    <a:pt x="22" y="90"/>
                  </a:moveTo>
                  <a:cubicBezTo>
                    <a:pt x="23" y="95"/>
                    <a:pt x="23" y="95"/>
                    <a:pt x="23" y="95"/>
                  </a:cubicBezTo>
                  <a:cubicBezTo>
                    <a:pt x="28" y="98"/>
                    <a:pt x="34" y="99"/>
                    <a:pt x="40" y="99"/>
                  </a:cubicBezTo>
                  <a:cubicBezTo>
                    <a:pt x="47" y="99"/>
                    <a:pt x="53" y="98"/>
                    <a:pt x="58" y="96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3" y="92"/>
                    <a:pt x="47" y="93"/>
                    <a:pt x="40" y="93"/>
                  </a:cubicBezTo>
                  <a:cubicBezTo>
                    <a:pt x="34" y="93"/>
                    <a:pt x="27" y="92"/>
                    <a:pt x="22" y="90"/>
                  </a:cubicBezTo>
                  <a:close/>
                  <a:moveTo>
                    <a:pt x="40" y="17"/>
                  </a:moveTo>
                  <a:cubicBezTo>
                    <a:pt x="42" y="17"/>
                    <a:pt x="43" y="16"/>
                    <a:pt x="43" y="14"/>
                  </a:cubicBezTo>
                  <a:cubicBezTo>
                    <a:pt x="43" y="13"/>
                    <a:pt x="42" y="12"/>
                    <a:pt x="40" y="12"/>
                  </a:cubicBezTo>
                  <a:cubicBezTo>
                    <a:pt x="25" y="12"/>
                    <a:pt x="13" y="25"/>
                    <a:pt x="13" y="40"/>
                  </a:cubicBezTo>
                  <a:cubicBezTo>
                    <a:pt x="13" y="41"/>
                    <a:pt x="14" y="42"/>
                    <a:pt x="15" y="42"/>
                  </a:cubicBezTo>
                  <a:cubicBezTo>
                    <a:pt x="16" y="42"/>
                    <a:pt x="17" y="41"/>
                    <a:pt x="17" y="40"/>
                  </a:cubicBezTo>
                  <a:cubicBezTo>
                    <a:pt x="17" y="27"/>
                    <a:pt x="27" y="17"/>
                    <a:pt x="40" y="17"/>
                  </a:cubicBezTo>
                  <a:close/>
                  <a:moveTo>
                    <a:pt x="23" y="101"/>
                  </a:moveTo>
                  <a:cubicBezTo>
                    <a:pt x="24" y="107"/>
                    <a:pt x="24" y="107"/>
                    <a:pt x="24" y="107"/>
                  </a:cubicBezTo>
                  <a:cubicBezTo>
                    <a:pt x="24" y="107"/>
                    <a:pt x="26" y="109"/>
                    <a:pt x="30" y="110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0" y="114"/>
                    <a:pt x="33" y="116"/>
                    <a:pt x="40" y="116"/>
                  </a:cubicBezTo>
                  <a:cubicBezTo>
                    <a:pt x="48" y="116"/>
                    <a:pt x="51" y="114"/>
                    <a:pt x="51" y="114"/>
                  </a:cubicBezTo>
                  <a:cubicBezTo>
                    <a:pt x="51" y="110"/>
                    <a:pt x="51" y="110"/>
                    <a:pt x="51" y="110"/>
                  </a:cubicBezTo>
                  <a:cubicBezTo>
                    <a:pt x="55" y="109"/>
                    <a:pt x="56" y="107"/>
                    <a:pt x="56" y="107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2" y="103"/>
                    <a:pt x="46" y="104"/>
                    <a:pt x="40" y="104"/>
                  </a:cubicBezTo>
                  <a:cubicBezTo>
                    <a:pt x="34" y="104"/>
                    <a:pt x="29" y="103"/>
                    <a:pt x="23" y="101"/>
                  </a:cubicBezTo>
                  <a:close/>
                  <a:moveTo>
                    <a:pt x="49" y="55"/>
                  </a:moveTo>
                  <a:cubicBezTo>
                    <a:pt x="40" y="39"/>
                    <a:pt x="40" y="39"/>
                    <a:pt x="40" y="39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3" y="47"/>
                    <a:pt x="53" y="47"/>
                    <a:pt x="53" y="47"/>
                  </a:cubicBezTo>
                  <a:lnTo>
                    <a:pt x="49" y="55"/>
                  </a:lnTo>
                  <a:close/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55"/>
                    <a:pt x="8" y="67"/>
                    <a:pt x="20" y="7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7" y="87"/>
                    <a:pt x="33" y="88"/>
                    <a:pt x="40" y="88"/>
                  </a:cubicBezTo>
                  <a:cubicBezTo>
                    <a:pt x="47" y="88"/>
                    <a:pt x="54" y="87"/>
                    <a:pt x="60" y="8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73" y="67"/>
                    <a:pt x="80" y="55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70"/>
                  </a:moveTo>
                  <a:cubicBezTo>
                    <a:pt x="54" y="79"/>
                    <a:pt x="54" y="79"/>
                    <a:pt x="54" y="79"/>
                  </a:cubicBezTo>
                  <a:cubicBezTo>
                    <a:pt x="54" y="79"/>
                    <a:pt x="51" y="81"/>
                    <a:pt x="40" y="81"/>
                  </a:cubicBezTo>
                  <a:cubicBezTo>
                    <a:pt x="30" y="81"/>
                    <a:pt x="27" y="79"/>
                    <a:pt x="27" y="79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15" y="64"/>
                    <a:pt x="7" y="53"/>
                    <a:pt x="7" y="40"/>
                  </a:cubicBezTo>
                  <a:cubicBezTo>
                    <a:pt x="7" y="22"/>
                    <a:pt x="22" y="7"/>
                    <a:pt x="40" y="7"/>
                  </a:cubicBezTo>
                  <a:cubicBezTo>
                    <a:pt x="59" y="7"/>
                    <a:pt x="73" y="22"/>
                    <a:pt x="73" y="40"/>
                  </a:cubicBezTo>
                  <a:cubicBezTo>
                    <a:pt x="73" y="53"/>
                    <a:pt x="66" y="64"/>
                    <a:pt x="55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pc="-30"/>
            </a:p>
          </p:txBody>
        </p:sp>
      </p:grpSp>
      <p:grpSp>
        <p:nvGrpSpPr>
          <p:cNvPr id="17" name="Group 8"/>
          <p:cNvGrpSpPr/>
          <p:nvPr/>
        </p:nvGrpSpPr>
        <p:grpSpPr>
          <a:xfrm>
            <a:off x="4563980" y="2610424"/>
            <a:ext cx="1265134" cy="1883205"/>
            <a:chOff x="2982830" y="2781873"/>
            <a:chExt cx="1265134" cy="1883205"/>
          </a:xfrm>
        </p:grpSpPr>
        <p:sp>
          <p:nvSpPr>
            <p:cNvPr id="18" name="TextBox 6"/>
            <p:cNvSpPr txBox="1"/>
            <p:nvPr/>
          </p:nvSpPr>
          <p:spPr>
            <a:xfrm>
              <a:off x="3136900" y="3418583"/>
              <a:ext cx="1080328" cy="12464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</a:pPr>
              <a:r>
                <a:rPr lang="zh-CN" altLang="en-US" sz="900" spc="3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详细内容</a:t>
              </a:r>
              <a:r>
                <a:rPr lang="en-US" altLang="zh-CN" sz="900" spc="3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……</a:t>
              </a:r>
              <a:r>
                <a:rPr lang="zh-CN" altLang="en-US" sz="900" spc="3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点击输入本栏的具体文字，简明扼要的说明分项内容，此为概念图解。</a:t>
              </a:r>
              <a:endParaRPr lang="en-US" altLang="zh-CN" sz="900" spc="3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  <p:sp>
          <p:nvSpPr>
            <p:cNvPr id="19" name="TextBox 7"/>
            <p:cNvSpPr txBox="1"/>
            <p:nvPr/>
          </p:nvSpPr>
          <p:spPr>
            <a:xfrm>
              <a:off x="2982830" y="2781873"/>
              <a:ext cx="126513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spc="-30" dirty="0">
                  <a:solidFill>
                    <a:schemeClr val="accent1"/>
                  </a:solidFill>
                </a:rPr>
                <a:t>UP</a:t>
              </a:r>
              <a:endParaRPr lang="en-US" sz="3200" b="1" spc="-3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" name="Group 9"/>
          <p:cNvGrpSpPr/>
          <p:nvPr/>
        </p:nvGrpSpPr>
        <p:grpSpPr>
          <a:xfrm>
            <a:off x="6405178" y="3286978"/>
            <a:ext cx="1409152" cy="1757231"/>
            <a:chOff x="2924889" y="1495983"/>
            <a:chExt cx="1409152" cy="1757231"/>
          </a:xfrm>
        </p:grpSpPr>
        <p:sp>
          <p:nvSpPr>
            <p:cNvPr id="21" name="TextBox 10"/>
            <p:cNvSpPr txBox="1"/>
            <p:nvPr/>
          </p:nvSpPr>
          <p:spPr>
            <a:xfrm>
              <a:off x="2996898" y="1495983"/>
              <a:ext cx="1265134" cy="1013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</a:pPr>
              <a:r>
                <a:rPr lang="zh-CN" altLang="en-US" sz="900" spc="3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详细内容</a:t>
              </a:r>
              <a:r>
                <a:rPr lang="en-US" altLang="zh-CN" sz="900" spc="3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……</a:t>
              </a:r>
              <a:r>
                <a:rPr lang="zh-CN" altLang="en-US" sz="900" spc="3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点击输入本栏的具体文字，简明扼要的说明分项内容，此为概念图解。</a:t>
              </a:r>
              <a:endParaRPr lang="en-US" altLang="zh-CN" sz="900" spc="3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  <p:sp>
          <p:nvSpPr>
            <p:cNvPr id="22" name="TextBox 11"/>
            <p:cNvSpPr txBox="1"/>
            <p:nvPr/>
          </p:nvSpPr>
          <p:spPr>
            <a:xfrm>
              <a:off x="2924889" y="2760771"/>
              <a:ext cx="140915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spc="-30" dirty="0">
                  <a:solidFill>
                    <a:schemeClr val="accent3"/>
                  </a:solidFill>
                </a:rPr>
                <a:t>DOWN</a:t>
              </a:r>
              <a:endParaRPr lang="en-US" sz="3200" b="1" spc="-30" dirty="0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988884" y="2318896"/>
            <a:ext cx="6512026" cy="938719"/>
            <a:chOff x="692535" y="354469"/>
            <a:chExt cx="6512022" cy="938720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349803" y="823828"/>
              <a:ext cx="2854754" cy="3539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92535" y="354469"/>
              <a:ext cx="3172660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5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7281" y="194066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755"/>
            <a:r>
              <a:rPr lang="zh-CN" altLang="en-US" sz="3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教学目标</a:t>
            </a:r>
            <a:endParaRPr lang="en-CA" altLang="zh-CN" sz="3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3" name="15 Grupo"/>
          <p:cNvGrpSpPr>
            <a:grpSpLocks noChangeAspect="1"/>
          </p:cNvGrpSpPr>
          <p:nvPr/>
        </p:nvGrpSpPr>
        <p:grpSpPr>
          <a:xfrm>
            <a:off x="8120900" y="1179011"/>
            <a:ext cx="1418704" cy="1261617"/>
            <a:chOff x="14713074" y="4218156"/>
            <a:chExt cx="5263300" cy="4680520"/>
          </a:xfrm>
        </p:grpSpPr>
        <p:sp>
          <p:nvSpPr>
            <p:cNvPr id="5" name="16 Anillo"/>
            <p:cNvSpPr>
              <a:spLocks noChangeAspect="1"/>
            </p:cNvSpPr>
            <p:nvPr/>
          </p:nvSpPr>
          <p:spPr>
            <a:xfrm>
              <a:off x="15295854" y="4218156"/>
              <a:ext cx="4680520" cy="4680520"/>
            </a:xfrm>
            <a:prstGeom prst="donut">
              <a:avLst>
                <a:gd name="adj" fmla="val 1027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6" name="17 Arco de bloque"/>
            <p:cNvSpPr>
              <a:spLocks noChangeAspect="1"/>
            </p:cNvSpPr>
            <p:nvPr/>
          </p:nvSpPr>
          <p:spPr>
            <a:xfrm>
              <a:off x="15295854" y="4218156"/>
              <a:ext cx="4680520" cy="4680520"/>
            </a:xfrm>
            <a:prstGeom prst="blockArc">
              <a:avLst>
                <a:gd name="adj1" fmla="val 16177480"/>
                <a:gd name="adj2" fmla="val 4501405"/>
                <a:gd name="adj3" fmla="val 1005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7" name="18 Elipse"/>
            <p:cNvSpPr>
              <a:spLocks noChangeAspect="1"/>
            </p:cNvSpPr>
            <p:nvPr/>
          </p:nvSpPr>
          <p:spPr>
            <a:xfrm>
              <a:off x="14713074" y="4740853"/>
              <a:ext cx="1800200" cy="1800000"/>
            </a:xfrm>
            <a:prstGeom prst="ellipse">
              <a:avLst/>
            </a:prstGeom>
            <a:solidFill>
              <a:schemeClr val="accent1"/>
            </a:solidFill>
            <a:ln w="161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8" name="19 Rectángulo"/>
            <p:cNvSpPr/>
            <p:nvPr/>
          </p:nvSpPr>
          <p:spPr>
            <a:xfrm>
              <a:off x="16770222" y="5773584"/>
              <a:ext cx="1731776" cy="15985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2200" dirty="0">
                  <a:latin typeface="FontAwesome" charset="0"/>
                  <a:cs typeface="FontAwesome" charset="0"/>
                </a:rPr>
                <a:t></a:t>
              </a:r>
              <a:endParaRPr lang="es-ES" sz="2200" dirty="0">
                <a:latin typeface="FontAwesome" charset="0"/>
                <a:cs typeface="FontAwesome" charset="0"/>
              </a:endParaRPr>
            </a:p>
          </p:txBody>
        </p:sp>
        <p:sp>
          <p:nvSpPr>
            <p:cNvPr id="9" name="53 Elipse"/>
            <p:cNvSpPr>
              <a:spLocks noChangeAspect="1"/>
            </p:cNvSpPr>
            <p:nvPr/>
          </p:nvSpPr>
          <p:spPr bwMode="auto">
            <a:xfrm>
              <a:off x="14962480" y="5161548"/>
              <a:ext cx="1301387" cy="95861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45</a:t>
              </a:r>
              <a:r>
                <a:rPr lang="en-US" sz="1200" baseline="300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%</a:t>
              </a:r>
              <a:endParaRPr lang="en-US" sz="1200" baseline="30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0" name="21 Grupo"/>
          <p:cNvGrpSpPr>
            <a:grpSpLocks noChangeAspect="1"/>
          </p:cNvGrpSpPr>
          <p:nvPr/>
        </p:nvGrpSpPr>
        <p:grpSpPr>
          <a:xfrm>
            <a:off x="9013610" y="2986545"/>
            <a:ext cx="1430413" cy="1461595"/>
            <a:chOff x="15295854" y="4218156"/>
            <a:chExt cx="4680520" cy="4782552"/>
          </a:xfrm>
        </p:grpSpPr>
        <p:sp>
          <p:nvSpPr>
            <p:cNvPr id="11" name="22 Anillo"/>
            <p:cNvSpPr>
              <a:spLocks noChangeAspect="1"/>
            </p:cNvSpPr>
            <p:nvPr/>
          </p:nvSpPr>
          <p:spPr>
            <a:xfrm>
              <a:off x="15295854" y="4218156"/>
              <a:ext cx="4680520" cy="4680520"/>
            </a:xfrm>
            <a:prstGeom prst="donut">
              <a:avLst>
                <a:gd name="adj" fmla="val 1027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12" name="23 Arco de bloque"/>
            <p:cNvSpPr>
              <a:spLocks noChangeAspect="1"/>
            </p:cNvSpPr>
            <p:nvPr/>
          </p:nvSpPr>
          <p:spPr>
            <a:xfrm>
              <a:off x="15295854" y="4218156"/>
              <a:ext cx="4680520" cy="4680520"/>
            </a:xfrm>
            <a:prstGeom prst="blockArc">
              <a:avLst>
                <a:gd name="adj1" fmla="val 16177480"/>
                <a:gd name="adj2" fmla="val 20464"/>
                <a:gd name="adj3" fmla="val 9782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13" name="26 Elipse"/>
            <p:cNvSpPr>
              <a:spLocks noChangeAspect="1"/>
            </p:cNvSpPr>
            <p:nvPr/>
          </p:nvSpPr>
          <p:spPr>
            <a:xfrm>
              <a:off x="15295854" y="7200709"/>
              <a:ext cx="1800199" cy="1799999"/>
            </a:xfrm>
            <a:prstGeom prst="ellipse">
              <a:avLst/>
            </a:prstGeom>
            <a:solidFill>
              <a:schemeClr val="accent4"/>
            </a:solidFill>
            <a:ln w="161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14" name="28 Rectángulo"/>
            <p:cNvSpPr/>
            <p:nvPr/>
          </p:nvSpPr>
          <p:spPr>
            <a:xfrm>
              <a:off x="17145160" y="5773584"/>
              <a:ext cx="981912" cy="7553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900" dirty="0">
                  <a:latin typeface="FontAwesome" charset="0"/>
                  <a:cs typeface="FontAwesome" charset="0"/>
                </a:rPr>
                <a:t></a:t>
              </a:r>
              <a:endParaRPr lang="es-ES" sz="900" dirty="0">
                <a:latin typeface="FontAwesome" charset="0"/>
                <a:cs typeface="FontAwesome" charset="0"/>
              </a:endParaRPr>
            </a:p>
          </p:txBody>
        </p:sp>
        <p:sp>
          <p:nvSpPr>
            <p:cNvPr id="15" name="53 Elipse"/>
            <p:cNvSpPr>
              <a:spLocks noChangeAspect="1"/>
            </p:cNvSpPr>
            <p:nvPr/>
          </p:nvSpPr>
          <p:spPr bwMode="auto">
            <a:xfrm>
              <a:off x="15545260" y="7621404"/>
              <a:ext cx="1301388" cy="958611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sz="16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25</a:t>
              </a:r>
              <a:r>
                <a:rPr lang="en-US" sz="1400" baseline="300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%</a:t>
              </a:r>
              <a:endParaRPr lang="en-US" sz="1400" baseline="30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6" name="30 Grupo"/>
          <p:cNvGrpSpPr>
            <a:grpSpLocks noChangeAspect="1"/>
          </p:cNvGrpSpPr>
          <p:nvPr/>
        </p:nvGrpSpPr>
        <p:grpSpPr>
          <a:xfrm>
            <a:off x="5642099" y="2971231"/>
            <a:ext cx="1514019" cy="1430413"/>
            <a:chOff x="15022282" y="4218156"/>
            <a:chExt cx="4954092" cy="4680520"/>
          </a:xfrm>
        </p:grpSpPr>
        <p:sp>
          <p:nvSpPr>
            <p:cNvPr id="17" name="31 Anillo"/>
            <p:cNvSpPr>
              <a:spLocks noChangeAspect="1"/>
            </p:cNvSpPr>
            <p:nvPr/>
          </p:nvSpPr>
          <p:spPr>
            <a:xfrm>
              <a:off x="15295854" y="4218156"/>
              <a:ext cx="4680520" cy="4680520"/>
            </a:xfrm>
            <a:prstGeom prst="donut">
              <a:avLst>
                <a:gd name="adj" fmla="val 1027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18" name="32 Arco de bloque"/>
            <p:cNvSpPr>
              <a:spLocks noChangeAspect="1"/>
            </p:cNvSpPr>
            <p:nvPr/>
          </p:nvSpPr>
          <p:spPr>
            <a:xfrm>
              <a:off x="15295854" y="4218156"/>
              <a:ext cx="4680520" cy="4680520"/>
            </a:xfrm>
            <a:prstGeom prst="blockArc">
              <a:avLst>
                <a:gd name="adj1" fmla="val 16177480"/>
                <a:gd name="adj2" fmla="val 2541389"/>
                <a:gd name="adj3" fmla="val 1026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19" name="33 Elipse"/>
            <p:cNvSpPr>
              <a:spLocks noChangeAspect="1"/>
            </p:cNvSpPr>
            <p:nvPr/>
          </p:nvSpPr>
          <p:spPr>
            <a:xfrm>
              <a:off x="15022282" y="4462688"/>
              <a:ext cx="1800198" cy="1799999"/>
            </a:xfrm>
            <a:prstGeom prst="ellipse">
              <a:avLst/>
            </a:prstGeom>
            <a:solidFill>
              <a:schemeClr val="accent2"/>
            </a:solidFill>
            <a:ln w="161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20" name="34 Rectángulo"/>
            <p:cNvSpPr/>
            <p:nvPr/>
          </p:nvSpPr>
          <p:spPr>
            <a:xfrm>
              <a:off x="17145159" y="5773584"/>
              <a:ext cx="981912" cy="7553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900" dirty="0">
                  <a:latin typeface="FontAwesome" charset="0"/>
                  <a:cs typeface="FontAwesome" charset="0"/>
                </a:rPr>
                <a:t></a:t>
              </a:r>
              <a:endParaRPr lang="es-ES" sz="900" dirty="0">
                <a:latin typeface="FontAwesome" charset="0"/>
                <a:cs typeface="FontAwesome" charset="0"/>
              </a:endParaRPr>
            </a:p>
          </p:txBody>
        </p:sp>
        <p:sp>
          <p:nvSpPr>
            <p:cNvPr id="21" name="53 Elipse"/>
            <p:cNvSpPr>
              <a:spLocks noChangeAspect="1"/>
            </p:cNvSpPr>
            <p:nvPr/>
          </p:nvSpPr>
          <p:spPr bwMode="auto">
            <a:xfrm>
              <a:off x="15271687" y="4883383"/>
              <a:ext cx="1301388" cy="958611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sz="16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45</a:t>
              </a:r>
              <a:r>
                <a:rPr lang="en-US" sz="1400" baseline="300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%</a:t>
              </a:r>
              <a:endParaRPr lang="en-US" sz="1400" baseline="30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2" name="36 Grupo"/>
          <p:cNvGrpSpPr>
            <a:grpSpLocks noChangeAspect="1"/>
          </p:cNvGrpSpPr>
          <p:nvPr/>
        </p:nvGrpSpPr>
        <p:grpSpPr>
          <a:xfrm>
            <a:off x="6975854" y="4216134"/>
            <a:ext cx="1514019" cy="1430413"/>
            <a:chOff x="15022282" y="4218156"/>
            <a:chExt cx="4954092" cy="4680520"/>
          </a:xfrm>
        </p:grpSpPr>
        <p:sp>
          <p:nvSpPr>
            <p:cNvPr id="23" name="37 Anillo"/>
            <p:cNvSpPr>
              <a:spLocks noChangeAspect="1"/>
            </p:cNvSpPr>
            <p:nvPr/>
          </p:nvSpPr>
          <p:spPr>
            <a:xfrm>
              <a:off x="15295854" y="4218156"/>
              <a:ext cx="4680520" cy="4680520"/>
            </a:xfrm>
            <a:prstGeom prst="donut">
              <a:avLst>
                <a:gd name="adj" fmla="val 1027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24" name="38 Arco de bloque"/>
            <p:cNvSpPr>
              <a:spLocks noChangeAspect="1"/>
            </p:cNvSpPr>
            <p:nvPr/>
          </p:nvSpPr>
          <p:spPr>
            <a:xfrm>
              <a:off x="15295854" y="4218156"/>
              <a:ext cx="4680520" cy="4680520"/>
            </a:xfrm>
            <a:prstGeom prst="blockArc">
              <a:avLst>
                <a:gd name="adj1" fmla="val 16177480"/>
                <a:gd name="adj2" fmla="val 5415753"/>
                <a:gd name="adj3" fmla="val 996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25" name="39 Elipse"/>
            <p:cNvSpPr>
              <a:spLocks noChangeAspect="1"/>
            </p:cNvSpPr>
            <p:nvPr/>
          </p:nvSpPr>
          <p:spPr>
            <a:xfrm>
              <a:off x="15022282" y="4462688"/>
              <a:ext cx="1800198" cy="1799999"/>
            </a:xfrm>
            <a:prstGeom prst="ellipse">
              <a:avLst/>
            </a:prstGeom>
            <a:solidFill>
              <a:schemeClr val="accent3"/>
            </a:solidFill>
            <a:ln w="161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26" name="40 Rectángulo"/>
            <p:cNvSpPr/>
            <p:nvPr/>
          </p:nvSpPr>
          <p:spPr>
            <a:xfrm>
              <a:off x="17145159" y="5773584"/>
              <a:ext cx="981912" cy="7553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900" dirty="0">
                  <a:latin typeface="FontAwesome" charset="0"/>
                  <a:cs typeface="FontAwesome" charset="0"/>
                </a:rPr>
                <a:t></a:t>
              </a:r>
              <a:endParaRPr lang="es-ES" sz="900" dirty="0">
                <a:latin typeface="FontAwesome" charset="0"/>
                <a:cs typeface="FontAwesome" charset="0"/>
              </a:endParaRPr>
            </a:p>
          </p:txBody>
        </p:sp>
        <p:sp>
          <p:nvSpPr>
            <p:cNvPr id="27" name="53 Elipse"/>
            <p:cNvSpPr>
              <a:spLocks noChangeAspect="1"/>
            </p:cNvSpPr>
            <p:nvPr/>
          </p:nvSpPr>
          <p:spPr bwMode="auto">
            <a:xfrm>
              <a:off x="15271687" y="4883383"/>
              <a:ext cx="1301388" cy="958611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sz="16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50</a:t>
              </a:r>
              <a:r>
                <a:rPr lang="en-US" sz="1400" baseline="300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%</a:t>
              </a:r>
              <a:endParaRPr lang="en-US" sz="1400" baseline="30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9" name="3 Grupo"/>
          <p:cNvGrpSpPr/>
          <p:nvPr/>
        </p:nvGrpSpPr>
        <p:grpSpPr>
          <a:xfrm>
            <a:off x="6610378" y="2035002"/>
            <a:ext cx="2631345" cy="2339989"/>
            <a:chOff x="14713074" y="4218156"/>
            <a:chExt cx="5263300" cy="4680520"/>
          </a:xfrm>
        </p:grpSpPr>
        <p:sp>
          <p:nvSpPr>
            <p:cNvPr id="30" name="4 Anillo"/>
            <p:cNvSpPr>
              <a:spLocks noChangeAspect="1"/>
            </p:cNvSpPr>
            <p:nvPr/>
          </p:nvSpPr>
          <p:spPr>
            <a:xfrm>
              <a:off x="15295854" y="4218156"/>
              <a:ext cx="4680520" cy="4680520"/>
            </a:xfrm>
            <a:prstGeom prst="donut">
              <a:avLst>
                <a:gd name="adj" fmla="val 1027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31" name="76 Arco de bloque"/>
            <p:cNvSpPr>
              <a:spLocks noChangeAspect="1"/>
            </p:cNvSpPr>
            <p:nvPr/>
          </p:nvSpPr>
          <p:spPr>
            <a:xfrm>
              <a:off x="15295854" y="4218156"/>
              <a:ext cx="4680520" cy="4680520"/>
            </a:xfrm>
            <a:prstGeom prst="blockArc">
              <a:avLst>
                <a:gd name="adj1" fmla="val 16177480"/>
                <a:gd name="adj2" fmla="val 9281380"/>
                <a:gd name="adj3" fmla="val 10063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32" name="5 Elipse"/>
            <p:cNvSpPr>
              <a:spLocks noChangeAspect="1"/>
            </p:cNvSpPr>
            <p:nvPr/>
          </p:nvSpPr>
          <p:spPr>
            <a:xfrm>
              <a:off x="14713074" y="4740853"/>
              <a:ext cx="1800200" cy="1800000"/>
            </a:xfrm>
            <a:prstGeom prst="ellipse">
              <a:avLst/>
            </a:prstGeom>
            <a:solidFill>
              <a:schemeClr val="accent5"/>
            </a:solidFill>
            <a:ln w="161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900">
                <a:solidFill>
                  <a:schemeClr val="tx1"/>
                </a:solidFill>
              </a:endParaRPr>
            </a:p>
          </p:txBody>
        </p:sp>
        <p:sp>
          <p:nvSpPr>
            <p:cNvPr id="33" name="9 Rectángulo"/>
            <p:cNvSpPr/>
            <p:nvPr/>
          </p:nvSpPr>
          <p:spPr>
            <a:xfrm>
              <a:off x="16835802" y="5773586"/>
              <a:ext cx="1600624" cy="1661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4800" dirty="0">
                  <a:latin typeface="FontAwesome" charset="0"/>
                  <a:cs typeface="FontAwesome" charset="0"/>
                </a:rPr>
                <a:t></a:t>
              </a:r>
              <a:endParaRPr lang="es-ES" sz="4800" dirty="0"/>
            </a:p>
          </p:txBody>
        </p:sp>
        <p:sp>
          <p:nvSpPr>
            <p:cNvPr id="34" name="53 Elipse"/>
            <p:cNvSpPr>
              <a:spLocks noChangeAspect="1"/>
            </p:cNvSpPr>
            <p:nvPr/>
          </p:nvSpPr>
          <p:spPr bwMode="auto">
            <a:xfrm>
              <a:off x="14962480" y="5161548"/>
              <a:ext cx="1301387" cy="95861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sz="22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68</a:t>
              </a:r>
              <a:r>
                <a:rPr lang="en-US" sz="2000" baseline="300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%</a:t>
              </a:r>
              <a:endParaRPr lang="en-US" sz="2000" baseline="30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188001" y="2711437"/>
            <a:ext cx="3146315" cy="1219145"/>
            <a:chOff x="676288" y="3709109"/>
            <a:chExt cx="2580152" cy="1219145"/>
          </a:xfrm>
        </p:grpSpPr>
        <p:sp>
          <p:nvSpPr>
            <p:cNvPr id="36" name="TextBox 17"/>
            <p:cNvSpPr txBox="1"/>
            <p:nvPr/>
          </p:nvSpPr>
          <p:spPr>
            <a:xfrm>
              <a:off x="676288" y="3709109"/>
              <a:ext cx="157692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7" name="TextBox 18"/>
            <p:cNvSpPr txBox="1"/>
            <p:nvPr/>
          </p:nvSpPr>
          <p:spPr>
            <a:xfrm>
              <a:off x="676288" y="4351429"/>
              <a:ext cx="2580152" cy="576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9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自定义 3">
      <a:majorFont>
        <a:latin typeface="Cambr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2682</Words>
  <Application>WPS 演示</Application>
  <PresentationFormat>宽屏</PresentationFormat>
  <Paragraphs>358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Open Sans</vt:lpstr>
      <vt:lpstr>Calibri</vt:lpstr>
      <vt:lpstr>Open Sans Light</vt:lpstr>
      <vt:lpstr>Segoe UI Light</vt:lpstr>
      <vt:lpstr>Open Sans Condensed</vt:lpstr>
      <vt:lpstr>Impact</vt:lpstr>
      <vt:lpstr>Open Sans Extrabold</vt:lpstr>
      <vt:lpstr>Montserrat Light</vt:lpstr>
      <vt:lpstr>FontAwesome</vt:lpstr>
      <vt:lpstr>Lato Regular</vt:lpstr>
      <vt:lpstr>Lato Light</vt:lpstr>
      <vt:lpstr>Arial Unicode MS</vt:lpstr>
      <vt:lpstr>Cambria</vt:lpstr>
      <vt:lpstr>Source Sans Pro</vt:lpstr>
      <vt:lpstr>Calibri</vt:lpstr>
      <vt:lpstr>Roboto condensed</vt:lpstr>
      <vt:lpstr>Helvetica-Compressed</vt:lpstr>
      <vt:lpstr>MS PGothic</vt:lpstr>
      <vt:lpstr>Roboto</vt:lpstr>
      <vt:lpstr>Lato</vt:lpstr>
      <vt:lpstr>GoodVibrationsROB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dcterms:created xsi:type="dcterms:W3CDTF">2017-09-14T09:50:00Z</dcterms:created>
  <dcterms:modified xsi:type="dcterms:W3CDTF">2017-09-17T03:55:19Z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